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95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911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447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92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8805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404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272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2626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32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437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800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95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246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7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94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600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341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386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pps.ethercasts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Final Course 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Your</a:t>
            </a:r>
            <a:r>
              <a:rPr lang="de-AT" dirty="0"/>
              <a:t> CV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Blockchain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7851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Dapp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free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choose</a:t>
            </a:r>
            <a:r>
              <a:rPr lang="de-AT" dirty="0"/>
              <a:t>!</a:t>
            </a:r>
          </a:p>
          <a:p>
            <a:pPr lvl="1"/>
            <a:r>
              <a:rPr lang="de-AT" dirty="0"/>
              <a:t>Must </a:t>
            </a:r>
            <a:r>
              <a:rPr lang="de-AT" dirty="0" err="1"/>
              <a:t>be</a:t>
            </a:r>
            <a:r>
              <a:rPr lang="de-AT" dirty="0"/>
              <a:t> legal </a:t>
            </a:r>
            <a:r>
              <a:rPr lang="de-AT" dirty="0" err="1"/>
              <a:t>though</a:t>
            </a:r>
            <a:r>
              <a:rPr lang="de-AT" dirty="0"/>
              <a:t>!</a:t>
            </a:r>
          </a:p>
          <a:p>
            <a:endParaRPr lang="de-AT" dirty="0"/>
          </a:p>
          <a:p>
            <a:r>
              <a:rPr lang="de-AT" dirty="0" err="1"/>
              <a:t>Suggested</a:t>
            </a:r>
            <a:r>
              <a:rPr lang="de-AT" dirty="0"/>
              <a:t> </a:t>
            </a:r>
            <a:r>
              <a:rPr lang="de-AT" dirty="0" err="1"/>
              <a:t>contract</a:t>
            </a:r>
            <a:r>
              <a:rPr lang="de-AT" dirty="0"/>
              <a:t>:</a:t>
            </a:r>
          </a:p>
          <a:p>
            <a:r>
              <a:rPr lang="de-AT" dirty="0" err="1"/>
              <a:t>Your</a:t>
            </a:r>
            <a:r>
              <a:rPr lang="de-AT" dirty="0"/>
              <a:t> CV!</a:t>
            </a:r>
          </a:p>
          <a:p>
            <a:pPr lvl="1"/>
            <a:r>
              <a:rPr lang="de-AT" dirty="0"/>
              <a:t>Add </a:t>
            </a:r>
            <a:r>
              <a:rPr lang="de-AT" dirty="0" err="1"/>
              <a:t>functions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own </a:t>
            </a:r>
            <a:r>
              <a:rPr lang="de-AT" dirty="0" err="1"/>
              <a:t>projects</a:t>
            </a:r>
            <a:endParaRPr lang="de-AT" dirty="0"/>
          </a:p>
          <a:p>
            <a:pPr lvl="1"/>
            <a:r>
              <a:rPr lang="de-AT" dirty="0"/>
              <a:t>Add </a:t>
            </a:r>
            <a:r>
              <a:rPr lang="de-AT" dirty="0" err="1"/>
              <a:t>functions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education</a:t>
            </a:r>
            <a:r>
              <a:rPr lang="de-AT" dirty="0"/>
              <a:t>, </a:t>
            </a:r>
            <a:r>
              <a:rPr lang="de-AT" dirty="0" err="1"/>
              <a:t>knowledge</a:t>
            </a:r>
            <a:r>
              <a:rPr lang="de-AT" dirty="0"/>
              <a:t>, </a:t>
            </a:r>
            <a:r>
              <a:rPr lang="de-AT" dirty="0" err="1"/>
              <a:t>etc</a:t>
            </a:r>
            <a:endParaRPr lang="de-AT" dirty="0"/>
          </a:p>
          <a:p>
            <a:pPr lvl="1"/>
            <a:r>
              <a:rPr lang="de-AT" dirty="0"/>
              <a:t>Write a </a:t>
            </a:r>
            <a:r>
              <a:rPr lang="de-AT" dirty="0" err="1"/>
              <a:t>frontend</a:t>
            </a:r>
            <a:r>
              <a:rPr lang="de-AT" dirty="0"/>
              <a:t>!</a:t>
            </a:r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look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tests</a:t>
            </a:r>
            <a:r>
              <a:rPr lang="de-AT" dirty="0"/>
              <a:t>, </a:t>
            </a:r>
            <a:r>
              <a:rPr lang="de-AT" dirty="0" err="1"/>
              <a:t>javascript</a:t>
            </a:r>
            <a:r>
              <a:rPr lang="de-AT" dirty="0"/>
              <a:t> </a:t>
            </a:r>
            <a:r>
              <a:rPr lang="de-AT" dirty="0" err="1"/>
              <a:t>frontend</a:t>
            </a:r>
            <a:r>
              <a:rPr lang="de-AT" dirty="0"/>
              <a:t>, </a:t>
            </a:r>
            <a:r>
              <a:rPr lang="de-AT" dirty="0" err="1"/>
              <a:t>mist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metamask</a:t>
            </a:r>
            <a:r>
              <a:rPr lang="de-AT" dirty="0"/>
              <a:t>.</a:t>
            </a:r>
          </a:p>
          <a:p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run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live-</a:t>
            </a:r>
            <a:r>
              <a:rPr lang="de-AT" dirty="0" err="1"/>
              <a:t>chain</a:t>
            </a:r>
            <a:r>
              <a:rPr lang="de-AT" dirty="0"/>
              <a:t>!</a:t>
            </a:r>
          </a:p>
          <a:p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doesn‘t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complicated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32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 err="1"/>
              <a:t>Contract</a:t>
            </a:r>
            <a:r>
              <a:rPr lang="de-AT" dirty="0"/>
              <a:t> </a:t>
            </a:r>
            <a:r>
              <a:rPr lang="de-AT" dirty="0" err="1"/>
              <a:t>MyContract</a:t>
            </a:r>
            <a:r>
              <a:rPr lang="de-AT" dirty="0"/>
              <a:t> </a:t>
            </a:r>
            <a:r>
              <a:rPr lang="de-AT" dirty="0" err="1"/>
              <a:t>extends</a:t>
            </a:r>
            <a:r>
              <a:rPr lang="de-AT" dirty="0"/>
              <a:t> </a:t>
            </a:r>
            <a:r>
              <a:rPr lang="de-AT" dirty="0" err="1"/>
              <a:t>courseCV</a:t>
            </a:r>
            <a:r>
              <a:rPr lang="de-AT" dirty="0"/>
              <a:t>, </a:t>
            </a:r>
            <a:r>
              <a:rPr lang="de-AT" dirty="0" err="1"/>
              <a:t>owned</a:t>
            </a:r>
            <a:r>
              <a:rPr lang="de-AT" dirty="0"/>
              <a:t> {</a:t>
            </a:r>
          </a:p>
          <a:p>
            <a:pPr lvl="1"/>
            <a:r>
              <a:rPr lang="de-AT" dirty="0" err="1"/>
              <a:t>Struct</a:t>
            </a:r>
            <a:r>
              <a:rPr lang="de-AT" dirty="0"/>
              <a:t> Projects{</a:t>
            </a:r>
          </a:p>
          <a:p>
            <a:pPr lvl="2"/>
            <a:r>
              <a:rPr lang="de-AT" dirty="0"/>
              <a:t>String </a:t>
            </a:r>
            <a:r>
              <a:rPr lang="de-AT" dirty="0" err="1"/>
              <a:t>name</a:t>
            </a:r>
            <a:r>
              <a:rPr lang="de-AT" dirty="0"/>
              <a:t>;</a:t>
            </a:r>
          </a:p>
          <a:p>
            <a:pPr lvl="2"/>
            <a:r>
              <a:rPr lang="de-AT" dirty="0"/>
              <a:t>String </a:t>
            </a:r>
            <a:r>
              <a:rPr lang="de-AT" dirty="0" err="1"/>
              <a:t>description</a:t>
            </a:r>
            <a:r>
              <a:rPr lang="de-AT" dirty="0"/>
              <a:t>;</a:t>
            </a:r>
          </a:p>
          <a:p>
            <a:pPr lvl="2"/>
            <a:r>
              <a:rPr lang="de-AT" dirty="0"/>
              <a:t>String </a:t>
            </a:r>
            <a:r>
              <a:rPr lang="de-AT" dirty="0" err="1"/>
              <a:t>url</a:t>
            </a:r>
            <a:r>
              <a:rPr lang="de-AT" dirty="0"/>
              <a:t>;</a:t>
            </a:r>
          </a:p>
          <a:p>
            <a:pPr lvl="2"/>
            <a:endParaRPr lang="de-AT" dirty="0"/>
          </a:p>
          <a:p>
            <a:pPr lvl="1"/>
            <a:r>
              <a:rPr lang="de-AT" dirty="0"/>
              <a:t>}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Mapping…</a:t>
            </a:r>
          </a:p>
          <a:p>
            <a:pPr lvl="1"/>
            <a:endParaRPr lang="de-AT" dirty="0"/>
          </a:p>
          <a:p>
            <a:pPr lvl="1"/>
            <a:r>
              <a:rPr lang="de-AT" dirty="0" err="1"/>
              <a:t>Function</a:t>
            </a:r>
            <a:r>
              <a:rPr lang="de-AT" dirty="0"/>
              <a:t> </a:t>
            </a:r>
            <a:r>
              <a:rPr lang="de-AT" dirty="0" err="1"/>
              <a:t>getProject</a:t>
            </a:r>
            <a:r>
              <a:rPr lang="de-AT" dirty="0"/>
              <a:t>(</a:t>
            </a:r>
            <a:r>
              <a:rPr lang="de-AT" dirty="0" err="1"/>
              <a:t>uint</a:t>
            </a:r>
            <a:r>
              <a:rPr lang="de-AT" dirty="0"/>
              <a:t> </a:t>
            </a:r>
            <a:r>
              <a:rPr lang="de-AT" dirty="0" err="1"/>
              <a:t>project_id</a:t>
            </a:r>
            <a:r>
              <a:rPr lang="de-AT" dirty="0"/>
              <a:t>) </a:t>
            </a:r>
            <a:r>
              <a:rPr lang="de-AT" dirty="0" err="1"/>
              <a:t>const</a:t>
            </a:r>
            <a:r>
              <a:rPr lang="de-AT" dirty="0"/>
              <a:t> </a:t>
            </a:r>
            <a:r>
              <a:rPr lang="de-AT" dirty="0" err="1"/>
              <a:t>returns</a:t>
            </a:r>
            <a:r>
              <a:rPr lang="de-AT" dirty="0"/>
              <a:t>(</a:t>
            </a:r>
            <a:r>
              <a:rPr lang="de-AT" dirty="0" err="1"/>
              <a:t>string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…) {…}</a:t>
            </a:r>
          </a:p>
          <a:p>
            <a:pPr lvl="1"/>
            <a:endParaRPr lang="de-AT" dirty="0"/>
          </a:p>
          <a:p>
            <a:r>
              <a:rPr lang="de-A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52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Why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 </a:t>
            </a:r>
            <a:r>
              <a:rPr lang="de-AT" dirty="0" err="1"/>
              <a:t>present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knowledge</a:t>
            </a:r>
            <a:r>
              <a:rPr lang="de-AT" dirty="0"/>
              <a:t> </a:t>
            </a:r>
            <a:r>
              <a:rPr lang="de-AT" dirty="0" err="1"/>
              <a:t>directly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blockchain</a:t>
            </a:r>
            <a:endParaRPr lang="de-AT" dirty="0"/>
          </a:p>
          <a:p>
            <a:r>
              <a:rPr lang="de-AT" dirty="0" err="1"/>
              <a:t>Beyond</a:t>
            </a:r>
            <a:r>
              <a:rPr lang="de-AT" dirty="0"/>
              <a:t> a </a:t>
            </a:r>
            <a:r>
              <a:rPr lang="de-AT" dirty="0" err="1"/>
              <a:t>course</a:t>
            </a:r>
            <a:r>
              <a:rPr lang="de-AT" dirty="0"/>
              <a:t> </a:t>
            </a:r>
            <a:r>
              <a:rPr lang="de-AT" dirty="0" err="1"/>
              <a:t>certificate</a:t>
            </a:r>
            <a:endParaRPr lang="de-AT" dirty="0"/>
          </a:p>
          <a:p>
            <a:r>
              <a:rPr lang="de-AT" dirty="0"/>
              <a:t>Showcase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knowledge</a:t>
            </a:r>
            <a:endParaRPr lang="de-AT" dirty="0"/>
          </a:p>
          <a:p>
            <a:r>
              <a:rPr lang="de-AT" dirty="0" err="1"/>
              <a:t>Eventually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hired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a </a:t>
            </a:r>
            <a:r>
              <a:rPr lang="de-AT" dirty="0" err="1"/>
              <a:t>consultant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744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final </a:t>
            </a:r>
            <a:r>
              <a:rPr lang="de-AT" dirty="0" err="1"/>
              <a:t>project</a:t>
            </a:r>
            <a:r>
              <a:rPr lang="de-AT" dirty="0"/>
              <a:t> on </a:t>
            </a:r>
            <a:r>
              <a:rPr lang="de-AT" dirty="0" err="1"/>
              <a:t>your</a:t>
            </a:r>
            <a:r>
              <a:rPr lang="de-AT" dirty="0"/>
              <a:t> own</a:t>
            </a:r>
          </a:p>
          <a:p>
            <a:endParaRPr lang="de-AT" dirty="0"/>
          </a:p>
          <a:p>
            <a:r>
              <a:rPr lang="de-AT" dirty="0" err="1"/>
              <a:t>Submit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CV </a:t>
            </a:r>
            <a:r>
              <a:rPr lang="de-AT" dirty="0" err="1"/>
              <a:t>Contract</a:t>
            </a:r>
            <a:r>
              <a:rPr lang="de-AT" dirty="0"/>
              <a:t> (</a:t>
            </a:r>
            <a:r>
              <a:rPr lang="de-AT" dirty="0" err="1"/>
              <a:t>shown</a:t>
            </a:r>
            <a:r>
              <a:rPr lang="de-AT" dirty="0"/>
              <a:t> </a:t>
            </a:r>
            <a:r>
              <a:rPr lang="de-AT" dirty="0" err="1"/>
              <a:t>later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033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do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do?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showcase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  <a:p>
            <a:r>
              <a:rPr lang="de-AT" dirty="0" err="1"/>
              <a:t>Solidity</a:t>
            </a:r>
            <a:endParaRPr lang="de-AT" dirty="0"/>
          </a:p>
          <a:p>
            <a:r>
              <a:rPr lang="de-AT" dirty="0"/>
              <a:t>Imports</a:t>
            </a:r>
          </a:p>
          <a:p>
            <a:r>
              <a:rPr lang="de-AT" dirty="0" err="1"/>
              <a:t>Truffle</a:t>
            </a:r>
            <a:endParaRPr lang="de-AT" dirty="0"/>
          </a:p>
          <a:p>
            <a:pPr lvl="1"/>
            <a:r>
              <a:rPr lang="de-AT" dirty="0"/>
              <a:t>Tests!</a:t>
            </a:r>
          </a:p>
          <a:p>
            <a:r>
              <a:rPr lang="de-AT" dirty="0"/>
              <a:t>Web3</a:t>
            </a:r>
          </a:p>
          <a:p>
            <a:pPr lvl="1"/>
            <a:r>
              <a:rPr lang="de-AT" dirty="0" err="1"/>
              <a:t>MetaMask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MIST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000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something</a:t>
            </a:r>
            <a:r>
              <a:rPr lang="de-AT" dirty="0"/>
              <a:t> </a:t>
            </a:r>
            <a:r>
              <a:rPr lang="de-AT" dirty="0" err="1"/>
              <a:t>prepared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an </a:t>
            </a:r>
            <a:r>
              <a:rPr lang="de-AT" dirty="0" err="1"/>
              <a:t>abstract</a:t>
            </a:r>
            <a:r>
              <a:rPr lang="de-AT" dirty="0"/>
              <a:t> </a:t>
            </a:r>
            <a:r>
              <a:rPr lang="de-AT" dirty="0" err="1"/>
              <a:t>contract</a:t>
            </a:r>
            <a:r>
              <a:rPr lang="de-AT" dirty="0"/>
              <a:t> </a:t>
            </a:r>
            <a:r>
              <a:rPr lang="de-AT" dirty="0" err="1"/>
              <a:t>prepared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Include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contract</a:t>
            </a:r>
            <a:r>
              <a:rPr lang="de-AT" dirty="0"/>
              <a:t> in </a:t>
            </a:r>
            <a:r>
              <a:rPr lang="de-AT" dirty="0" err="1"/>
              <a:t>your</a:t>
            </a:r>
            <a:r>
              <a:rPr lang="de-AT" dirty="0"/>
              <a:t> own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extend</a:t>
            </a:r>
            <a:r>
              <a:rPr lang="de-AT" dirty="0"/>
              <a:t> </a:t>
            </a:r>
            <a:r>
              <a:rPr lang="de-AT" dirty="0" err="1"/>
              <a:t>it</a:t>
            </a:r>
            <a:endParaRPr lang="de-AT" dirty="0"/>
          </a:p>
          <a:p>
            <a:pPr lvl="1"/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contains</a:t>
            </a:r>
            <a:r>
              <a:rPr lang="de-AT" dirty="0"/>
              <a:t> 4 </a:t>
            </a:r>
            <a:r>
              <a:rPr lang="de-AT" dirty="0" err="1"/>
              <a:t>functions</a:t>
            </a:r>
            <a:endParaRPr lang="de-AT" dirty="0"/>
          </a:p>
          <a:p>
            <a:pPr lvl="1"/>
            <a:r>
              <a:rPr lang="de-AT" dirty="0" err="1"/>
              <a:t>getTitle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getDescription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getAuthor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getAddress</a:t>
            </a:r>
            <a:r>
              <a:rPr lang="de-A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342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463805"/>
            <a:ext cx="3980139" cy="3930386"/>
          </a:xfrm>
          <a:prstGeom prst="rect">
            <a:avLst/>
          </a:prstGeom>
          <a:effectLst/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EBEBEB"/>
                </a:solidFill>
              </a:rPr>
              <a:t>getTitle()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Should return the title of your app</a:t>
            </a:r>
          </a:p>
          <a:p>
            <a:r>
              <a:rPr lang="de-AT">
                <a:solidFill>
                  <a:srgbClr val="FFFFFF"/>
                </a:solidFill>
              </a:rPr>
              <a:t>Have a look at </a:t>
            </a:r>
            <a:r>
              <a:rPr lang="de-AT">
                <a:solidFill>
                  <a:srgbClr val="FFFFFF"/>
                </a:solidFill>
                <a:hlinkClick r:id="rId3"/>
              </a:rPr>
              <a:t>http://dapps.ethercasts.com/</a:t>
            </a:r>
            <a:endParaRPr lang="de-AT">
              <a:solidFill>
                <a:srgbClr val="FFFFFF"/>
              </a:solidFill>
            </a:endParaRPr>
          </a:p>
          <a:p>
            <a:r>
              <a:rPr lang="de-AT">
                <a:solidFill>
                  <a:srgbClr val="FFFFFF"/>
                </a:solidFill>
              </a:rPr>
              <a:t>No longer than 50 chars!</a:t>
            </a:r>
          </a:p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2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1" y="1743331"/>
            <a:ext cx="3414010" cy="3371334"/>
          </a:xfrm>
          <a:prstGeom prst="rect">
            <a:avLst/>
          </a:prstGeom>
          <a:effectLst/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EBEBEB"/>
                </a:solidFill>
              </a:rPr>
              <a:t>getDescription()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Should be a short description what your Dapp is about</a:t>
            </a:r>
          </a:p>
          <a:p>
            <a:r>
              <a:rPr lang="de-AT">
                <a:solidFill>
                  <a:srgbClr val="FFFFFF"/>
                </a:solidFill>
              </a:rPr>
              <a:t>No longer than 120 chars</a:t>
            </a:r>
          </a:p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1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1" y="1743331"/>
            <a:ext cx="3414010" cy="3371334"/>
          </a:xfrm>
          <a:prstGeom prst="rect">
            <a:avLst/>
          </a:prstGeom>
          <a:effectLst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EBEBEB"/>
                </a:solidFill>
              </a:rPr>
              <a:t>getAuthor()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Is all about you.</a:t>
            </a:r>
          </a:p>
          <a:p>
            <a:r>
              <a:rPr lang="de-AT">
                <a:solidFill>
                  <a:srgbClr val="FFFFFF"/>
                </a:solidFill>
              </a:rPr>
              <a:t>Return your name and some contact information</a:t>
            </a:r>
          </a:p>
          <a:p>
            <a:r>
              <a:rPr lang="de-AT">
                <a:solidFill>
                  <a:srgbClr val="FFFFFF"/>
                </a:solidFill>
              </a:rPr>
              <a:t>Name should be no longer than 50 chars</a:t>
            </a:r>
          </a:p>
        </p:txBody>
      </p:sp>
    </p:spTree>
    <p:extLst>
      <p:ext uri="{BB962C8B-B14F-4D97-AF65-F5344CB8AC3E}">
        <p14:creationId xmlns:p14="http://schemas.microsoft.com/office/powerpoint/2010/main" val="338248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getAddress</a:t>
            </a:r>
            <a:r>
              <a:rPr lang="de-AT" dirty="0"/>
              <a:t>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Returns </a:t>
            </a:r>
            <a:r>
              <a:rPr lang="de-AT" dirty="0" err="1"/>
              <a:t>the</a:t>
            </a:r>
            <a:r>
              <a:rPr lang="de-AT" dirty="0"/>
              <a:t> link </a:t>
            </a:r>
            <a:r>
              <a:rPr lang="de-AT" dirty="0" err="1"/>
              <a:t>to</a:t>
            </a:r>
            <a:r>
              <a:rPr lang="de-AT" dirty="0"/>
              <a:t> a sample </a:t>
            </a:r>
            <a:r>
              <a:rPr lang="de-AT" dirty="0" err="1"/>
              <a:t>page</a:t>
            </a:r>
            <a:r>
              <a:rPr lang="de-AT" dirty="0"/>
              <a:t>. </a:t>
            </a:r>
          </a:p>
          <a:p>
            <a:r>
              <a:rPr lang="de-AT" dirty="0"/>
              <a:t>Github.io will do!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7912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298</Words>
  <Application>Microsoft Office PowerPoint</Application>
  <PresentationFormat>Breitbild</PresentationFormat>
  <Paragraphs>68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Final Course Project</vt:lpstr>
      <vt:lpstr>Why?</vt:lpstr>
      <vt:lpstr>How?</vt:lpstr>
      <vt:lpstr>What do you have to do?</vt:lpstr>
      <vt:lpstr>We have something prepared</vt:lpstr>
      <vt:lpstr>getTitle()</vt:lpstr>
      <vt:lpstr>getDescription()</vt:lpstr>
      <vt:lpstr>getAuthor()</vt:lpstr>
      <vt:lpstr>getAddress()</vt:lpstr>
      <vt:lpstr>What should the Dapp be?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Course Project</dc:title>
  <dc:creator>Thomas Wiesner</dc:creator>
  <cp:lastModifiedBy>Thomas Wiesner</cp:lastModifiedBy>
  <cp:revision>6</cp:revision>
  <dcterms:created xsi:type="dcterms:W3CDTF">2017-04-02T15:36:14Z</dcterms:created>
  <dcterms:modified xsi:type="dcterms:W3CDTF">2017-04-02T16:58:53Z</dcterms:modified>
</cp:coreProperties>
</file>