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29F-C129-3AF6-D307-69A9AD2D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E314-7AE0-1292-F61A-CAE8D07B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89F-53DB-DC95-3A53-CFB96134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FD79-7487-CB09-CDF0-ED4E08EB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BFBA-FA45-09F4-C7A5-BEF5A6D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10B-F995-E93D-A7A3-3B3F7CC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BA7AB-8236-3179-85C2-93C0059BC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FCB1-916E-159E-F5BF-FB3FA38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599F-3B3C-266A-64CA-803ECB7E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A47DA-42E9-A6CB-78F0-79F353D6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4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F2B3A-DCBC-4EEF-F5B4-001F6E468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3AF8E-B257-9265-1EF8-848EF6E9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BFC9-82EA-E9DF-A941-CC53ADB8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81A6-533A-4979-7A57-FB5C7F41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DAB0-042D-B44B-7B6A-A1432B59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5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8A2A-9BC5-9964-0331-16E5144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00A7-BB10-08AE-56EE-7C8AB3ED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7E83-EB4D-E9A8-7B17-000F99D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BDEE-12BB-5450-C44F-B398B3A6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2CD4-D6B3-D775-9F45-1CA762C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4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4CBF-262D-5DA2-1323-5C6096A9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8DFC7-FBE0-40C2-E686-16CEC1FA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3562-50AB-2D8A-4EBA-84C03BE6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449C-9601-9CC5-5225-9A7BDF79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E369-8690-C524-A31F-9FA40A8D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479-5753-926E-3286-350A2D0A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73A7-938A-E660-B4E2-6CAD8595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E436-8957-C544-2FE8-5C642519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AD83-05D4-33E9-29D2-C2F3AC4A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A3B6-94A3-2594-72A5-B8EDEDE1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F9FAE-342E-162B-031C-AE663CC9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480A-1CD0-BD74-F401-12F374EA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DB97-7435-89E8-F6B9-96288B43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DEDDB-9C23-6957-5DB3-94ECAC6C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B85D3-9DF9-AE86-034C-690A6EF4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CEA7-2694-5354-EE77-92138BE10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68B2F-904F-0E85-9B7E-AB6BB666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BA379-6512-F9EA-48FE-A3258658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BA8E7-9C20-B6DF-628C-7FB6F47D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978D-1511-23D8-4B26-171FCD83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87FB6-BE14-345E-11C5-A032DC82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7A7A-3A00-6372-EF79-6EB01A0A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A5AE4-E9C8-741C-E18F-81F1E4C3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40ECF-E681-8AFA-C9C4-353BF26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5EB3D-BE74-0890-9F7A-3D8EF2D8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334D6-F86C-FA3A-0469-E50EE502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05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7220-6588-8657-FBE1-A9C5057C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C334-8343-979A-7DFC-F8D5B040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ECE04-4D61-D95E-9CED-DD4FDB8A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1F2D-DDFD-A389-3D7A-C61AAC53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97559-E9D1-4CAA-4936-8E4633E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FBBD-211D-C2A1-D1D8-96D45555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1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C706-75DE-CA90-9B90-AB09F85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020BA-118D-B5E6-7981-314AAF69D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207DE-6E6F-7CC7-C226-251538BB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FF33-0572-9AB7-1189-676E36A5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86E8B-2BF7-3461-E330-FB8A989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B2E2-F05B-038B-B341-98162114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5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67F79-C31B-ECF1-22B8-CC7B7565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9552-DBF1-904E-EC52-3AC973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4210-1E91-F22F-6D8E-C0542C5B9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D6D1-B3B8-48DE-A713-AA3EE8190B97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8516-0D0D-3A8B-528D-D6FD3BB34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F412-584F-A0A8-3942-D07A2BB7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00BA-26B6-49FC-9518-63F1A98E5F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1FB7-AB19-E142-BC82-C9FC5F6AC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Project Presentation: Portable Piano with Enhanced Features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C36DC-873C-DE70-947D-07D829908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Team15: </a:t>
            </a:r>
          </a:p>
          <a:p>
            <a:r>
              <a:rPr lang="en-US" altLang="zh-TW" dirty="0" err="1"/>
              <a:t>Lingyu</a:t>
            </a:r>
            <a:r>
              <a:rPr lang="en-US" altLang="zh-TW" dirty="0"/>
              <a:t> Qi 520370910124 </a:t>
            </a:r>
          </a:p>
          <a:p>
            <a:r>
              <a:rPr lang="en-US" altLang="zh-TW" dirty="0" err="1"/>
              <a:t>Haoyun</a:t>
            </a:r>
            <a:r>
              <a:rPr lang="en-US" altLang="zh-TW" dirty="0"/>
              <a:t> Zhou 520370910128 </a:t>
            </a:r>
          </a:p>
          <a:p>
            <a:r>
              <a:rPr lang="en-US" altLang="zh-TW" dirty="0"/>
              <a:t>Marco Souza 520370910011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55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7A15-8601-2C94-1626-4CCEDD4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FF21-D716-EEEF-100D-7284FEC5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Small in size and portable</a:t>
            </a:r>
            <a:endParaRPr lang="en-US" altLang="zh-TW" b="0" i="0" dirty="0">
              <a:solidFill>
                <a:srgbClr val="111827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P</a:t>
            </a:r>
            <a:r>
              <a:rPr lang="en-US" altLang="zh-TW" b="0" i="0" dirty="0">
                <a:solidFill>
                  <a:srgbClr val="111827"/>
                </a:solidFill>
                <a:effectLst/>
                <a:latin typeface="ui-sans-serif"/>
              </a:rPr>
              <a:t>roduces sound using buzzers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P</a:t>
            </a:r>
            <a:r>
              <a:rPr lang="en-US" altLang="zh-TW" b="0" i="0" dirty="0">
                <a:solidFill>
                  <a:srgbClr val="111827"/>
                </a:solidFill>
                <a:effectLst/>
                <a:latin typeface="ui-sans-serif"/>
              </a:rPr>
              <a:t>itch adjustment knob to adjust the overall pitch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F</a:t>
            </a:r>
            <a:r>
              <a:rPr lang="en-US" altLang="zh-TW" b="0" i="0" dirty="0">
                <a:solidFill>
                  <a:srgbClr val="111827"/>
                </a:solidFill>
                <a:effectLst/>
                <a:latin typeface="ui-sans-serif"/>
              </a:rPr>
              <a:t>acilitates singing practice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Touching buttons as hitting keys</a:t>
            </a:r>
            <a:endParaRPr lang="en-US" altLang="zh-TW" b="0" i="0" dirty="0">
              <a:solidFill>
                <a:srgbClr val="111827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11827"/>
                </a:solidFill>
                <a:latin typeface="ui-sans-serif"/>
              </a:rPr>
              <a:t>A</a:t>
            </a:r>
            <a:r>
              <a:rPr lang="en-US" altLang="zh-TW" b="0" i="0" dirty="0">
                <a:solidFill>
                  <a:srgbClr val="111827"/>
                </a:solidFill>
                <a:effectLst/>
                <a:latin typeface="ui-sans-serif"/>
              </a:rPr>
              <a:t> screen providing valuable feedback to the user</a:t>
            </a:r>
          </a:p>
          <a:p>
            <a:endParaRPr lang="zh-TW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61AF8-E926-5370-63D3-3D99A4BF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82" y="1825625"/>
            <a:ext cx="5264727" cy="37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F14C-3DC8-5835-5305-A59FED14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Block Diagram</a:t>
            </a:r>
            <a:endParaRPr lang="zh-TW" altLang="en-US" dirty="0"/>
          </a:p>
        </p:txBody>
      </p:sp>
      <p:pic>
        <p:nvPicPr>
          <p:cNvPr id="5" name="Content Placeholder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775B90B1-993C-2533-A4E8-C88FA7BD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9" y="1825625"/>
            <a:ext cx="630476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42F2D7-C5EE-9A8E-4BC7-D0DFCC50A905}"/>
              </a:ext>
            </a:extLst>
          </p:cNvPr>
          <p:cNvSpPr txBox="1"/>
          <p:nvPr/>
        </p:nvSpPr>
        <p:spPr>
          <a:xfrm>
            <a:off x="5500254" y="2225963"/>
            <a:ext cx="11914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Buttons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6322D-C207-A1B9-AE53-47FC528D46AE}"/>
              </a:ext>
            </a:extLst>
          </p:cNvPr>
          <p:cNvSpPr txBox="1"/>
          <p:nvPr/>
        </p:nvSpPr>
        <p:spPr>
          <a:xfrm>
            <a:off x="5722619" y="2995633"/>
            <a:ext cx="70866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Digital signal</a:t>
            </a:r>
            <a:endParaRPr lang="zh-CN" altLang="en-US" sz="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915CB8-C585-51E4-972C-06F051F9F371}"/>
              </a:ext>
            </a:extLst>
          </p:cNvPr>
          <p:cNvSpPr txBox="1"/>
          <p:nvPr/>
        </p:nvSpPr>
        <p:spPr>
          <a:xfrm>
            <a:off x="3079399" y="3816628"/>
            <a:ext cx="11522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Knob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45CDB1-5542-D534-768F-555E6568BF4F}"/>
              </a:ext>
            </a:extLst>
          </p:cNvPr>
          <p:cNvSpPr txBox="1"/>
          <p:nvPr/>
        </p:nvSpPr>
        <p:spPr>
          <a:xfrm>
            <a:off x="4428381" y="4078238"/>
            <a:ext cx="458579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ADC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9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F8AA-E0C5-6237-F9AC-08FF735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Level Diagram</a:t>
            </a:r>
            <a:endParaRPr lang="zh-TW" altLang="en-US" dirty="0"/>
          </a:p>
        </p:txBody>
      </p:sp>
      <p:pic>
        <p:nvPicPr>
          <p:cNvPr id="5" name="Content Placeholder 4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911970B4-5F0D-06F1-E8C4-7909A367A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89" y="1825625"/>
            <a:ext cx="489302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E284EE-6E8F-EF4C-173E-22DE7BC7904F}"/>
              </a:ext>
            </a:extLst>
          </p:cNvPr>
          <p:cNvSpPr txBox="1"/>
          <p:nvPr/>
        </p:nvSpPr>
        <p:spPr>
          <a:xfrm>
            <a:off x="5384106" y="2069687"/>
            <a:ext cx="47313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Knob</a:t>
            </a:r>
            <a:endParaRPr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30541-62F1-DC3F-99DB-2BD09065BA5C}"/>
              </a:ext>
            </a:extLst>
          </p:cNvPr>
          <p:cNvSpPr txBox="1"/>
          <p:nvPr/>
        </p:nvSpPr>
        <p:spPr>
          <a:xfrm>
            <a:off x="7228840" y="2950812"/>
            <a:ext cx="8788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Buttons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7EE9A6-89B7-D1CF-7D0C-A0F70718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47" y="1323498"/>
            <a:ext cx="1684329" cy="14923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F55BC7-434A-B3EF-E991-ECE5CC3AA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444" y="1946576"/>
            <a:ext cx="1279555" cy="11273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484C6B-6E72-932B-D841-1B838CDCBE8B}"/>
              </a:ext>
            </a:extLst>
          </p:cNvPr>
          <p:cNvSpPr txBox="1"/>
          <p:nvPr/>
        </p:nvSpPr>
        <p:spPr>
          <a:xfrm>
            <a:off x="5336999" y="2366854"/>
            <a:ext cx="2522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2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FEED-D469-C024-3B24-7B19F57A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345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ui-sans-serif</vt:lpstr>
      <vt:lpstr>Arial</vt:lpstr>
      <vt:lpstr>Calibri</vt:lpstr>
      <vt:lpstr>Calibri Light</vt:lpstr>
      <vt:lpstr>Office Theme</vt:lpstr>
      <vt:lpstr>Project Presentation: Portable Piano with Enhanced Features</vt:lpstr>
      <vt:lpstr>Functions</vt:lpstr>
      <vt:lpstr>Functional Block Diagram</vt:lpstr>
      <vt:lpstr>Components Level Diagram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Portable Piano with Enhanced Features</dc:title>
  <dc:creator>文俊 蘇</dc:creator>
  <cp:lastModifiedBy>昊昀 周</cp:lastModifiedBy>
  <cp:revision>11</cp:revision>
  <dcterms:created xsi:type="dcterms:W3CDTF">2023-06-27T08:10:13Z</dcterms:created>
  <dcterms:modified xsi:type="dcterms:W3CDTF">2023-07-27T06:43:10Z</dcterms:modified>
</cp:coreProperties>
</file>