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DC06-E374-4635-8F9B-78A721D2120F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0AD2-5807-439F-A663-75B0127D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56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DC06-E374-4635-8F9B-78A721D2120F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0AD2-5807-439F-A663-75B0127D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73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DC06-E374-4635-8F9B-78A721D2120F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0AD2-5807-439F-A663-75B0127D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04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DC06-E374-4635-8F9B-78A721D2120F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0AD2-5807-439F-A663-75B0127D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40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DC06-E374-4635-8F9B-78A721D2120F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0AD2-5807-439F-A663-75B0127D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9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DC06-E374-4635-8F9B-78A721D2120F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0AD2-5807-439F-A663-75B0127D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8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DC06-E374-4635-8F9B-78A721D2120F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0AD2-5807-439F-A663-75B0127D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04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DC06-E374-4635-8F9B-78A721D2120F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0AD2-5807-439F-A663-75B0127D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13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DC06-E374-4635-8F9B-78A721D2120F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0AD2-5807-439F-A663-75B0127D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93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DC06-E374-4635-8F9B-78A721D2120F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0AD2-5807-439F-A663-75B0127D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7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DC06-E374-4635-8F9B-78A721D2120F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0AD2-5807-439F-A663-75B0127D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7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FDC06-E374-4635-8F9B-78A721D2120F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F0AD2-5807-439F-A663-75B0127D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45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449781" y="1579417"/>
            <a:ext cx="856211" cy="4821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아이디 존재 유무 확인</a:t>
            </a:r>
            <a:endParaRPr lang="ko-KR" altLang="en-US" sz="8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566457" y="1579417"/>
            <a:ext cx="856211" cy="4821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유저 생성</a:t>
            </a:r>
            <a:r>
              <a:rPr lang="en-US" altLang="ko-KR" sz="800" b="1" dirty="0" smtClean="0"/>
              <a:t/>
            </a:r>
            <a:br>
              <a:rPr lang="en-US" altLang="ko-KR" sz="800" b="1" dirty="0" smtClean="0"/>
            </a:br>
            <a:r>
              <a:rPr lang="en-US" altLang="ko-KR" sz="800" b="1" dirty="0" smtClean="0"/>
              <a:t>(ROLE_USER)</a:t>
            </a:r>
            <a:endParaRPr lang="ko-KR" altLang="en-US" sz="8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683133" y="1579417"/>
            <a:ext cx="1424248" cy="4821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이벤트 리스너</a:t>
            </a:r>
            <a:r>
              <a:rPr lang="en-US" altLang="ko-KR" sz="800" b="1" dirty="0" smtClean="0"/>
              <a:t/>
            </a:r>
            <a:br>
              <a:rPr lang="en-US" altLang="ko-KR" sz="800" b="1" dirty="0" smtClean="0"/>
            </a:b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이벤트객체에 유저</a:t>
            </a:r>
            <a:r>
              <a:rPr lang="en-US" altLang="ko-KR" sz="800" b="1" dirty="0" smtClean="0"/>
              <a:t>, </a:t>
            </a:r>
            <a:r>
              <a:rPr lang="ko-KR" altLang="en-US" sz="800" b="1" dirty="0" smtClean="0"/>
              <a:t>서버정보</a:t>
            </a:r>
            <a:r>
              <a:rPr lang="en-US" altLang="ko-KR" sz="800" b="1" dirty="0" smtClean="0"/>
              <a:t>, </a:t>
            </a:r>
            <a:r>
              <a:rPr lang="ko-KR" altLang="en-US" sz="800" b="1" dirty="0" smtClean="0"/>
              <a:t>로케일정보 저장</a:t>
            </a:r>
            <a:r>
              <a:rPr lang="en-US" altLang="ko-KR" sz="800" b="1" dirty="0" smtClean="0"/>
              <a:t>)</a:t>
            </a:r>
            <a:endParaRPr lang="ko-KR" altLang="en-US" sz="800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7514704" y="1579417"/>
            <a:ext cx="1463042" cy="4821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검증 토큰 객체 생성</a:t>
            </a:r>
            <a:r>
              <a:rPr lang="en-US" altLang="ko-KR" sz="800" b="1" dirty="0" smtClean="0"/>
              <a:t>/</a:t>
            </a:r>
            <a:r>
              <a:rPr lang="ko-KR" altLang="en-US" sz="800" b="1" dirty="0" smtClean="0"/>
              <a:t>저장</a:t>
            </a:r>
            <a:r>
              <a:rPr lang="en-US" altLang="ko-KR" sz="800" b="1" dirty="0" smtClean="0"/>
              <a:t/>
            </a:r>
            <a:br>
              <a:rPr lang="en-US" altLang="ko-KR" sz="800" b="1" dirty="0" smtClean="0"/>
            </a:br>
            <a:r>
              <a:rPr lang="en-US" altLang="ko-KR" sz="800" b="1" dirty="0" smtClean="0"/>
              <a:t>(</a:t>
            </a:r>
            <a:r>
              <a:rPr lang="ko-KR" altLang="en-US" sz="800" b="1" dirty="0" err="1" smtClean="0"/>
              <a:t>유저객체</a:t>
            </a:r>
            <a:r>
              <a:rPr lang="en-US" altLang="ko-KR" sz="800" b="1" dirty="0" smtClean="0"/>
              <a:t>&amp;</a:t>
            </a:r>
            <a:r>
              <a:rPr lang="ko-KR" altLang="en-US" sz="800" b="1" dirty="0" smtClean="0"/>
              <a:t>토큰값</a:t>
            </a:r>
            <a:r>
              <a:rPr lang="en-US" altLang="ko-KR" sz="800" b="1" dirty="0" smtClean="0"/>
              <a:t>) 1:1</a:t>
            </a:r>
            <a:endParaRPr lang="ko-KR" altLang="en-US" sz="80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603970" y="1579417"/>
            <a:ext cx="895004" cy="4821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이메일 검증 정보 전송</a:t>
            </a:r>
            <a:endParaRPr lang="ko-KR" altLang="en-US" sz="8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430383" y="3305693"/>
            <a:ext cx="1000299" cy="4821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토큰 유효 검증</a:t>
            </a:r>
            <a:endParaRPr lang="ko-KR" altLang="en-US" sz="8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46909" y="3305693"/>
            <a:ext cx="1249679" cy="4821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smtClean="0"/>
              <a:t>사용자 이메일 확인</a:t>
            </a:r>
            <a:endParaRPr lang="ko-KR" altLang="en-US" sz="8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46909" y="1582187"/>
            <a:ext cx="1249679" cy="4821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사용자 회원가입</a:t>
            </a:r>
            <a:endParaRPr lang="ko-KR" altLang="en-US" sz="800" b="1" dirty="0"/>
          </a:p>
        </p:txBody>
      </p:sp>
      <p:cxnSp>
        <p:nvCxnSpPr>
          <p:cNvPr id="17" name="직선 화살표 연결선 16"/>
          <p:cNvCxnSpPr>
            <a:stCxn id="13" idx="3"/>
            <a:endCxn id="4" idx="1"/>
          </p:cNvCxnSpPr>
          <p:nvPr/>
        </p:nvCxnSpPr>
        <p:spPr>
          <a:xfrm flipV="1">
            <a:off x="2496588" y="1820486"/>
            <a:ext cx="953193" cy="2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2" idx="3"/>
            <a:endCxn id="11" idx="1"/>
          </p:cNvCxnSpPr>
          <p:nvPr/>
        </p:nvCxnSpPr>
        <p:spPr>
          <a:xfrm>
            <a:off x="2496588" y="3546762"/>
            <a:ext cx="933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463335" y="4148050"/>
            <a:ext cx="1000299" cy="4821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토큰 유효기간 만료 시 토큰 </a:t>
            </a:r>
            <a:endParaRPr lang="en-US" altLang="ko-KR" sz="800" b="1" dirty="0" smtClean="0"/>
          </a:p>
          <a:p>
            <a:pPr algn="ctr"/>
            <a:r>
              <a:rPr lang="ko-KR" altLang="en-US" sz="800" b="1" dirty="0" smtClean="0"/>
              <a:t>삭제하고 리턴</a:t>
            </a:r>
            <a:endParaRPr lang="ko-KR" altLang="en-US" sz="80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928451" y="4148050"/>
            <a:ext cx="1934096" cy="4821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토큰 유효기간 만료가 </a:t>
            </a:r>
            <a:endParaRPr lang="en-US" altLang="ko-KR" sz="800" b="1" dirty="0" smtClean="0"/>
          </a:p>
          <a:p>
            <a:pPr algn="ctr"/>
            <a:r>
              <a:rPr lang="ko-KR" altLang="en-US" sz="800" b="1" dirty="0" smtClean="0"/>
              <a:t>아닐 시 유저에 </a:t>
            </a:r>
            <a:r>
              <a:rPr lang="en-US" altLang="ko-KR" sz="800" b="1" dirty="0" smtClean="0"/>
              <a:t>enable true </a:t>
            </a:r>
            <a:r>
              <a:rPr lang="ko-KR" altLang="en-US" sz="800" b="1" dirty="0" smtClean="0"/>
              <a:t>하고 </a:t>
            </a:r>
            <a:endParaRPr lang="en-US" altLang="ko-KR" sz="800" b="1" dirty="0" smtClean="0"/>
          </a:p>
          <a:p>
            <a:pPr algn="ctr"/>
            <a:r>
              <a:rPr lang="ko-KR" altLang="en-US" sz="800" b="1" dirty="0" smtClean="0"/>
              <a:t>유저 객체 업데이트 하고 리턴</a:t>
            </a:r>
            <a:endParaRPr lang="ko-KR" altLang="en-US" sz="800" b="1" dirty="0"/>
          </a:p>
        </p:txBody>
      </p:sp>
      <p:cxnSp>
        <p:nvCxnSpPr>
          <p:cNvPr id="24" name="꺾인 연결선 23"/>
          <p:cNvCxnSpPr>
            <a:stCxn id="11" idx="2"/>
            <a:endCxn id="21" idx="0"/>
          </p:cNvCxnSpPr>
          <p:nvPr/>
        </p:nvCxnSpPr>
        <p:spPr>
          <a:xfrm rot="5400000">
            <a:off x="3266900" y="3484416"/>
            <a:ext cx="360219" cy="967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1" idx="2"/>
            <a:endCxn id="22" idx="0"/>
          </p:cNvCxnSpPr>
          <p:nvPr/>
        </p:nvCxnSpPr>
        <p:spPr>
          <a:xfrm rot="16200000" flipH="1">
            <a:off x="4232907" y="3485457"/>
            <a:ext cx="360219" cy="9649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6136870" y="3305694"/>
            <a:ext cx="1000299" cy="4821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토큰에서 유저 객체 가져옴</a:t>
            </a:r>
            <a:endParaRPr lang="ko-KR" altLang="en-US" sz="800" b="1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7428112" y="3194857"/>
            <a:ext cx="3976949" cy="70381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Authentication </a:t>
            </a:r>
            <a:r>
              <a:rPr lang="ko-KR" altLang="en-US" sz="800" b="1" dirty="0" smtClean="0"/>
              <a:t>객체 생성</a:t>
            </a:r>
            <a:endParaRPr lang="en-US" altLang="ko-KR" sz="800" b="1" dirty="0" smtClean="0"/>
          </a:p>
          <a:p>
            <a:pPr algn="ctr"/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유저</a:t>
            </a:r>
            <a:r>
              <a:rPr lang="en-US" altLang="ko-KR" sz="800" b="1" dirty="0" smtClean="0"/>
              <a:t>, </a:t>
            </a:r>
            <a:r>
              <a:rPr lang="ko-KR" altLang="en-US" sz="800" b="1" dirty="0" smtClean="0"/>
              <a:t>권한</a:t>
            </a:r>
            <a:r>
              <a:rPr lang="en-US" altLang="ko-KR" sz="800" b="1" dirty="0" smtClean="0"/>
              <a:t>(Role, Privilege))</a:t>
            </a:r>
            <a:br>
              <a:rPr lang="en-US" altLang="ko-KR" sz="800" b="1" dirty="0" smtClean="0"/>
            </a:br>
            <a:r>
              <a:rPr lang="en-US" altLang="ko-KR" sz="800" b="1" dirty="0" smtClean="0"/>
              <a:t/>
            </a:r>
            <a:br>
              <a:rPr lang="en-US" altLang="ko-KR" sz="800" b="1" dirty="0" smtClean="0"/>
            </a:br>
            <a:r>
              <a:rPr lang="en-US" altLang="ko-KR" sz="800" b="1" dirty="0" smtClean="0"/>
              <a:t>SecurityContextHolder.getContext().setAuthentication(authentication);</a:t>
            </a:r>
            <a:endParaRPr lang="ko-KR" altLang="en-US" sz="800" b="1" dirty="0"/>
          </a:p>
        </p:txBody>
      </p:sp>
      <p:cxnSp>
        <p:nvCxnSpPr>
          <p:cNvPr id="44" name="구부러진 연결선 43"/>
          <p:cNvCxnSpPr>
            <a:stCxn id="10" idx="2"/>
            <a:endCxn id="12" idx="0"/>
          </p:cNvCxnSpPr>
          <p:nvPr/>
        </p:nvCxnSpPr>
        <p:spPr>
          <a:xfrm rot="5400000">
            <a:off x="5339542" y="-1406237"/>
            <a:ext cx="1244138" cy="8179723"/>
          </a:xfrm>
          <a:prstGeom prst="curvedConnector3">
            <a:avLst/>
          </a:prstGeom>
          <a:ln w="127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" idx="3"/>
            <a:endCxn id="6" idx="1"/>
          </p:cNvCxnSpPr>
          <p:nvPr/>
        </p:nvCxnSpPr>
        <p:spPr>
          <a:xfrm>
            <a:off x="4305992" y="1820486"/>
            <a:ext cx="260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6" idx="3"/>
            <a:endCxn id="8" idx="1"/>
          </p:cNvCxnSpPr>
          <p:nvPr/>
        </p:nvCxnSpPr>
        <p:spPr>
          <a:xfrm>
            <a:off x="5422668" y="1820486"/>
            <a:ext cx="260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8" idx="3"/>
            <a:endCxn id="9" idx="1"/>
          </p:cNvCxnSpPr>
          <p:nvPr/>
        </p:nvCxnSpPr>
        <p:spPr>
          <a:xfrm>
            <a:off x="7107381" y="1820486"/>
            <a:ext cx="407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9" idx="3"/>
            <a:endCxn id="10" idx="1"/>
          </p:cNvCxnSpPr>
          <p:nvPr/>
        </p:nvCxnSpPr>
        <p:spPr>
          <a:xfrm>
            <a:off x="8977746" y="1820486"/>
            <a:ext cx="62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11" idx="3"/>
            <a:endCxn id="29" idx="1"/>
          </p:cNvCxnSpPr>
          <p:nvPr/>
        </p:nvCxnSpPr>
        <p:spPr>
          <a:xfrm>
            <a:off x="4430682" y="3546762"/>
            <a:ext cx="17061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29" idx="3"/>
            <a:endCxn id="30" idx="1"/>
          </p:cNvCxnSpPr>
          <p:nvPr/>
        </p:nvCxnSpPr>
        <p:spPr>
          <a:xfrm>
            <a:off x="7137169" y="3546763"/>
            <a:ext cx="290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56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43695" y="2709948"/>
            <a:ext cx="2033846" cy="4821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AuthenticationDetailsSource </a:t>
            </a:r>
            <a:r>
              <a:rPr lang="ko-KR" altLang="en-US" sz="800" b="1" dirty="0" smtClean="0"/>
              <a:t>호출</a:t>
            </a:r>
            <a:endParaRPr lang="ko-KR" altLang="en-US" sz="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705300" y="432261"/>
            <a:ext cx="856211" cy="4821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</a:t>
            </a:r>
            <a:r>
              <a:rPr lang="ko-KR" altLang="en-US" sz="800" b="1" dirty="0" smtClean="0"/>
              <a:t>단계 인증</a:t>
            </a:r>
            <a:endParaRPr lang="en-US" altLang="ko-KR" sz="800" b="1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984862" y="2709947"/>
            <a:ext cx="3153298" cy="13466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DaoAuthenticationProvider </a:t>
            </a:r>
            <a:r>
              <a:rPr lang="ko-KR" altLang="en-US" sz="800" b="1" dirty="0" smtClean="0"/>
              <a:t>호출</a:t>
            </a:r>
            <a:endParaRPr lang="en-US" altLang="ko-KR" sz="800" b="1" dirty="0" smtClean="0"/>
          </a:p>
          <a:p>
            <a:pPr algn="ctr"/>
            <a:r>
              <a:rPr lang="en-US" altLang="ko-KR" sz="800" b="1" dirty="0" smtClean="0"/>
              <a:t/>
            </a:r>
            <a:br>
              <a:rPr lang="en-US" altLang="ko-KR" sz="800" b="1" dirty="0" smtClean="0"/>
            </a:br>
            <a:r>
              <a:rPr lang="en-US" altLang="ko-KR" sz="800" b="1" dirty="0" smtClean="0"/>
              <a:t>authenticate</a:t>
            </a:r>
          </a:p>
          <a:p>
            <a:pPr algn="ctr"/>
            <a:endParaRPr lang="en-US" altLang="ko-KR" sz="800" b="1" dirty="0"/>
          </a:p>
          <a:p>
            <a:pPr marL="228600" indent="-228600" algn="ctr">
              <a:buFont typeface="+mj-lt"/>
              <a:buAutoNum type="arabicPeriod"/>
            </a:pPr>
            <a:r>
              <a:rPr lang="en-US" altLang="ko-KR" sz="800" b="1" dirty="0" smtClean="0"/>
              <a:t>OPT </a:t>
            </a:r>
            <a:r>
              <a:rPr lang="ko-KR" altLang="en-US" sz="800" b="1" dirty="0" smtClean="0"/>
              <a:t>코드 검증</a:t>
            </a:r>
            <a:endParaRPr lang="en-US" altLang="ko-KR" sz="800" b="1" dirty="0" smtClean="0"/>
          </a:p>
          <a:p>
            <a:pPr marL="228600" indent="-228600" algn="ctr">
              <a:buFont typeface="+mj-lt"/>
              <a:buAutoNum type="arabicPeriod"/>
            </a:pPr>
            <a:r>
              <a:rPr lang="en-US" altLang="ko-KR" sz="800" b="1" dirty="0" smtClean="0"/>
              <a:t>UserDetailsService </a:t>
            </a:r>
            <a:r>
              <a:rPr lang="ko-KR" altLang="en-US" sz="800" b="1" dirty="0" smtClean="0"/>
              <a:t>호출</a:t>
            </a:r>
            <a:endParaRPr lang="en-US" altLang="ko-KR" sz="800" b="1" dirty="0" smtClean="0"/>
          </a:p>
          <a:p>
            <a:pPr marL="228600" indent="-228600" algn="ctr">
              <a:buFont typeface="+mj-lt"/>
              <a:buAutoNum type="arabicPeriod"/>
            </a:pPr>
            <a:r>
              <a:rPr lang="en-US" altLang="ko-KR" sz="800" b="1" dirty="0" smtClean="0"/>
              <a:t>new UsernamePasswordAuthenticationToken(user, result.getCredentials(), result.getAuthorities());</a:t>
            </a:r>
            <a:endParaRPr lang="ko-KR" altLang="en-US" sz="8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48639" y="2712718"/>
            <a:ext cx="1249679" cy="4821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로그인</a:t>
            </a:r>
            <a:endParaRPr lang="en-US" altLang="ko-KR" sz="800" b="1" dirty="0" smtClean="0"/>
          </a:p>
          <a:p>
            <a:pPr algn="ctr"/>
            <a:r>
              <a:rPr lang="en-US" altLang="ko-KR" sz="800" b="1" dirty="0" smtClean="0"/>
              <a:t>( 2</a:t>
            </a:r>
            <a:r>
              <a:rPr lang="ko-KR" altLang="en-US" sz="800" b="1" dirty="0" smtClean="0"/>
              <a:t>단계 인증</a:t>
            </a:r>
            <a:r>
              <a:rPr lang="en-US" altLang="ko-KR" sz="800" b="1" dirty="0" smtClean="0"/>
              <a:t>)</a:t>
            </a:r>
            <a:endParaRPr lang="ko-KR" altLang="en-US" sz="800" b="1" dirty="0"/>
          </a:p>
        </p:txBody>
      </p:sp>
      <p:cxnSp>
        <p:nvCxnSpPr>
          <p:cNvPr id="17" name="직선 화살표 연결선 16"/>
          <p:cNvCxnSpPr>
            <a:stCxn id="13" idx="3"/>
            <a:endCxn id="4" idx="1"/>
          </p:cNvCxnSpPr>
          <p:nvPr/>
        </p:nvCxnSpPr>
        <p:spPr>
          <a:xfrm flipV="1">
            <a:off x="1798318" y="2951017"/>
            <a:ext cx="745377" cy="2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4657203" y="1415933"/>
            <a:ext cx="856211" cy="4821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계정 인증</a:t>
            </a:r>
            <a:endParaRPr lang="en-US" altLang="ko-KR" sz="800" b="1" dirty="0" smtClean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38156" y="1415933"/>
            <a:ext cx="1225437" cy="4821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OPT</a:t>
            </a:r>
            <a:r>
              <a:rPr lang="ko-KR" altLang="en-US" sz="800" b="1" dirty="0" smtClean="0"/>
              <a:t> 코드 인증</a:t>
            </a:r>
            <a:endParaRPr lang="en-US" altLang="ko-KR" sz="800" b="1" dirty="0" smtClean="0"/>
          </a:p>
        </p:txBody>
      </p:sp>
      <p:cxnSp>
        <p:nvCxnSpPr>
          <p:cNvPr id="38" name="꺾인 연결선 37"/>
          <p:cNvCxnSpPr>
            <a:stCxn id="7" idx="2"/>
            <a:endCxn id="34" idx="0"/>
          </p:cNvCxnSpPr>
          <p:nvPr/>
        </p:nvCxnSpPr>
        <p:spPr>
          <a:xfrm rot="5400000">
            <a:off x="5358591" y="641118"/>
            <a:ext cx="501534" cy="10480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7" idx="2"/>
            <a:endCxn id="35" idx="0"/>
          </p:cNvCxnSpPr>
          <p:nvPr/>
        </p:nvCxnSpPr>
        <p:spPr>
          <a:xfrm rot="16200000" flipH="1">
            <a:off x="6399067" y="648738"/>
            <a:ext cx="501534" cy="10328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8545482" y="2709947"/>
            <a:ext cx="2094807" cy="16874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UserDetailsService </a:t>
            </a:r>
            <a:r>
              <a:rPr lang="ko-KR" altLang="en-US" sz="800" b="1" dirty="0" smtClean="0"/>
              <a:t>호출</a:t>
            </a:r>
            <a:r>
              <a:rPr lang="en-US" altLang="ko-KR" sz="800" b="1" dirty="0" smtClean="0"/>
              <a:t/>
            </a:r>
            <a:br>
              <a:rPr lang="en-US" altLang="ko-KR" sz="800" b="1" dirty="0" smtClean="0"/>
            </a:br>
            <a:endParaRPr lang="en-US" altLang="ko-KR" sz="800" b="1" dirty="0" smtClean="0"/>
          </a:p>
          <a:p>
            <a:pPr algn="ctr"/>
            <a:r>
              <a:rPr lang="en-US" altLang="ko-KR" sz="800" b="1" dirty="0" smtClean="0"/>
              <a:t>loadUserByUsername</a:t>
            </a:r>
          </a:p>
          <a:p>
            <a:pPr algn="ctr"/>
            <a:endParaRPr lang="en-US" altLang="ko-KR" sz="800" b="1" dirty="0" smtClean="0"/>
          </a:p>
          <a:p>
            <a:pPr marL="228600" indent="-228600" algn="ctr">
              <a:buFont typeface="+mj-lt"/>
              <a:buAutoNum type="arabicPeriod"/>
            </a:pPr>
            <a:r>
              <a:rPr lang="ko-KR" altLang="en-US" sz="800" b="1" dirty="0" smtClean="0"/>
              <a:t>로그인 실패 최대 횟수 검증</a:t>
            </a:r>
            <a:r>
              <a:rPr lang="en-US" altLang="ko-KR" sz="800" b="1" dirty="0" smtClean="0"/>
              <a:t>(IP </a:t>
            </a:r>
            <a:r>
              <a:rPr lang="ko-KR" altLang="en-US" sz="800" b="1" dirty="0" smtClean="0"/>
              <a:t>를 </a:t>
            </a:r>
            <a:r>
              <a:rPr lang="en-US" altLang="ko-KR" sz="800" b="1" dirty="0" smtClean="0"/>
              <a:t>key</a:t>
            </a:r>
            <a:r>
              <a:rPr lang="ko-KR" altLang="en-US" sz="800" b="1" dirty="0" smtClean="0"/>
              <a:t>로 하여 검증</a:t>
            </a:r>
            <a:r>
              <a:rPr lang="en-US" altLang="ko-KR" sz="800" b="1" dirty="0" smtClean="0"/>
              <a:t>)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US" altLang="ko-KR" sz="800" b="1" dirty="0" smtClean="0"/>
              <a:t>- UserDetails </a:t>
            </a:r>
            <a:r>
              <a:rPr lang="ko-KR" altLang="en-US" sz="800" b="1" dirty="0" smtClean="0"/>
              <a:t>생성</a:t>
            </a:r>
            <a:r>
              <a:rPr lang="en-US" altLang="ko-KR" sz="800" b="1" dirty="0" smtClean="0"/>
              <a:t>/</a:t>
            </a:r>
            <a:r>
              <a:rPr lang="ko-KR" altLang="en-US" sz="800" b="1" dirty="0" smtClean="0"/>
              <a:t>리턴</a:t>
            </a:r>
            <a:r>
              <a:rPr lang="en-US" altLang="ko-KR" sz="800" b="1" dirty="0" smtClean="0"/>
              <a:t/>
            </a:r>
            <a:br>
              <a:rPr lang="en-US" altLang="ko-KR" sz="800" b="1" dirty="0" smtClean="0"/>
            </a:br>
            <a:r>
              <a:rPr lang="en-US" altLang="ko-KR" sz="800" b="1" dirty="0" smtClean="0"/>
              <a:t>(username, password, authorities)</a:t>
            </a:r>
            <a:endParaRPr lang="en-US" altLang="ko-KR" sz="800" b="1" dirty="0"/>
          </a:p>
          <a:p>
            <a:pPr algn="ctr"/>
            <a:endParaRPr lang="en-US" altLang="ko-KR" sz="800" b="1" dirty="0" smtClean="0"/>
          </a:p>
          <a:p>
            <a:pPr algn="ctr"/>
            <a:endParaRPr lang="ko-KR" altLang="en-US" sz="800" b="1" dirty="0"/>
          </a:p>
        </p:txBody>
      </p:sp>
      <p:cxnSp>
        <p:nvCxnSpPr>
          <p:cNvPr id="20" name="직선 화살표 연결선 19"/>
          <p:cNvCxnSpPr>
            <a:stCxn id="4" idx="3"/>
          </p:cNvCxnSpPr>
          <p:nvPr/>
        </p:nvCxnSpPr>
        <p:spPr>
          <a:xfrm>
            <a:off x="4577541" y="2951017"/>
            <a:ext cx="407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8" idx="3"/>
          </p:cNvCxnSpPr>
          <p:nvPr/>
        </p:nvCxnSpPr>
        <p:spPr>
          <a:xfrm>
            <a:off x="8138160" y="3383279"/>
            <a:ext cx="4073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33" idx="2"/>
            <a:endCxn id="8" idx="2"/>
          </p:cNvCxnSpPr>
          <p:nvPr/>
        </p:nvCxnSpPr>
        <p:spPr>
          <a:xfrm rot="5400000" flipH="1">
            <a:off x="7906788" y="2711334"/>
            <a:ext cx="340821" cy="3031375"/>
          </a:xfrm>
          <a:prstGeom prst="bentConnector3">
            <a:avLst>
              <a:gd name="adj1" fmla="val -670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548639" y="4998718"/>
            <a:ext cx="2033846" cy="4821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AuthenticationSuccessEventListener</a:t>
            </a:r>
          </a:p>
          <a:p>
            <a:pPr algn="ctr"/>
            <a:r>
              <a:rPr lang="ko-KR" altLang="en-US" sz="800" b="1" dirty="0" smtClean="0"/>
              <a:t>로그인 실패 횟수 초기화</a:t>
            </a:r>
            <a:endParaRPr lang="ko-KR" altLang="en-US" sz="800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837410" y="4998718"/>
            <a:ext cx="2033846" cy="4821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AuthenticationSuccessHandler</a:t>
            </a:r>
            <a:br>
              <a:rPr lang="en-US" altLang="ko-KR" sz="800" b="1" dirty="0" smtClean="0"/>
            </a:br>
            <a:r>
              <a:rPr lang="ko-KR" altLang="en-US" sz="800" b="1" dirty="0" smtClean="0"/>
              <a:t>로그인 성공 시 호출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18485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01810" y="2682956"/>
            <a:ext cx="936456" cy="5622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로그인</a:t>
            </a:r>
            <a:endParaRPr lang="en-US" altLang="ko-KR" sz="100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68776" y="2682956"/>
            <a:ext cx="2185834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uthenticationDetailsSource</a:t>
            </a:r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826493" y="2682956"/>
            <a:ext cx="1467221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AuthenticationProvider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598188" y="2682956"/>
            <a:ext cx="1966260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AuthenticationFailureListener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850694" y="3698956"/>
            <a:ext cx="1461247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LoginAttemptService</a:t>
            </a:r>
            <a:br>
              <a:rPr lang="en-US" altLang="ko-KR" sz="1000" smtClean="0">
                <a:solidFill>
                  <a:schemeClr val="tx1"/>
                </a:solidFill>
              </a:rPr>
            </a:br>
            <a:r>
              <a:rPr lang="en-US" altLang="ko-KR" sz="1000" smtClean="0">
                <a:solidFill>
                  <a:schemeClr val="tx1"/>
                </a:solidFill>
              </a:rPr>
              <a:t>(Add Fail Count)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026973" y="2682956"/>
            <a:ext cx="1966260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AuthenticationFailureHandler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01810" y="704335"/>
            <a:ext cx="25987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사용자 </a:t>
            </a:r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계정이 없음</a:t>
            </a:r>
            <a:endParaRPr lang="en-US" altLang="ko-KR" sz="20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아이디 불일치</a:t>
            </a:r>
            <a:endParaRPr lang="ko-KR" altLang="en-US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00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01810" y="704335"/>
            <a:ext cx="37481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회원가입후 이메일 인증 안함</a:t>
            </a:r>
            <a:endParaRPr lang="en-US" altLang="ko-KR" sz="20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비밀번호 불일치</a:t>
            </a:r>
            <a:endParaRPr lang="ko-KR" altLang="en-US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01810" y="2491709"/>
            <a:ext cx="936456" cy="5622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로그인</a:t>
            </a:r>
            <a:endParaRPr lang="en-US" altLang="ko-KR" sz="1000" smtClean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68776" y="2491709"/>
            <a:ext cx="2185834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uthenticationDetailsSource</a:t>
            </a:r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26493" y="2491709"/>
            <a:ext cx="1467221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AuthenticationProvider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526471" y="2491709"/>
            <a:ext cx="1467221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UserDetailsService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274586" y="2491709"/>
            <a:ext cx="1966260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AuthenticationFailureListener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455998" y="2491709"/>
            <a:ext cx="1461247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LoginAttemptService</a:t>
            </a:r>
            <a:br>
              <a:rPr lang="en-US" altLang="ko-KR" sz="1000" smtClean="0">
                <a:solidFill>
                  <a:schemeClr val="tx1"/>
                </a:solidFill>
              </a:rPr>
            </a:br>
            <a:r>
              <a:rPr lang="en-US" altLang="ko-KR" sz="1000" smtClean="0">
                <a:solidFill>
                  <a:schemeClr val="tx1"/>
                </a:solidFill>
              </a:rPr>
              <a:t>(AttemptCache)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950985" y="3509355"/>
            <a:ext cx="1966260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AuthenticationFailureHandler</a:t>
            </a:r>
          </a:p>
        </p:txBody>
      </p:sp>
    </p:spTree>
    <p:extLst>
      <p:ext uri="{BB962C8B-B14F-4D97-AF65-F5344CB8AC3E}">
        <p14:creationId xmlns:p14="http://schemas.microsoft.com/office/powerpoint/2010/main" val="1353433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01810" y="704335"/>
            <a:ext cx="19207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성공</a:t>
            </a:r>
            <a:endParaRPr lang="ko-KR" altLang="en-US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01810" y="1499615"/>
            <a:ext cx="936456" cy="5622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로그인</a:t>
            </a:r>
            <a:endParaRPr lang="en-US" altLang="ko-KR" sz="1000" smtClean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68776" y="1499615"/>
            <a:ext cx="2185834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uthenticationDetailsSource</a:t>
            </a:r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26493" y="1499615"/>
            <a:ext cx="1582213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AuthenticationProvider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526471" y="1499615"/>
            <a:ext cx="1467221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UserDetailsService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052250" y="1499615"/>
            <a:ext cx="2685532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UsernamePasswordAuthenticationToken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690840" y="2769613"/>
            <a:ext cx="2046942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AuthenticationSuccessListener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330476" y="1499615"/>
            <a:ext cx="1467221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CheckLoginBlock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983687" y="3701460"/>
            <a:ext cx="1461247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LoginAttemptService</a:t>
            </a:r>
            <a:br>
              <a:rPr lang="en-US" altLang="ko-KR" sz="1000" smtClean="0">
                <a:solidFill>
                  <a:schemeClr val="tx1"/>
                </a:solidFill>
              </a:rPr>
            </a:br>
            <a:r>
              <a:rPr lang="en-US" altLang="ko-KR" sz="1000" smtClean="0">
                <a:solidFill>
                  <a:schemeClr val="tx1"/>
                </a:solidFill>
              </a:rPr>
              <a:t>(Reset Fail Count)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321169" y="2769613"/>
            <a:ext cx="2046942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HttpSessionBindingListener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(activeUserStore)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934407" y="2769613"/>
            <a:ext cx="2046942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clearAuthenticationAttributes</a:t>
            </a:r>
          </a:p>
        </p:txBody>
      </p:sp>
    </p:spTree>
    <p:extLst>
      <p:ext uri="{BB962C8B-B14F-4D97-AF65-F5344CB8AC3E}">
        <p14:creationId xmlns:p14="http://schemas.microsoft.com/office/powerpoint/2010/main" val="395750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8416831" y="3652411"/>
            <a:ext cx="0" cy="141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endCxn id="19" idx="0"/>
          </p:cNvCxnSpPr>
          <p:nvPr/>
        </p:nvCxnSpPr>
        <p:spPr>
          <a:xfrm>
            <a:off x="3184939" y="3652411"/>
            <a:ext cx="1" cy="230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3" idx="2"/>
            <a:endCxn id="21" idx="2"/>
          </p:cNvCxnSpPr>
          <p:nvPr/>
        </p:nvCxnSpPr>
        <p:spPr>
          <a:xfrm flipH="1">
            <a:off x="5726632" y="3515696"/>
            <a:ext cx="2577" cy="2274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3675105" y="318245"/>
            <a:ext cx="4069778" cy="100851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UrlResourcesMapFactoryBean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8" name="순서도: 자기 디스크 7"/>
          <p:cNvSpPr/>
          <p:nvPr/>
        </p:nvSpPr>
        <p:spPr>
          <a:xfrm>
            <a:off x="2043058" y="2812825"/>
            <a:ext cx="814648" cy="8395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44728" y="2953430"/>
            <a:ext cx="2368961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RequestMap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000459" y="3776387"/>
            <a:ext cx="2368961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Key</a:t>
            </a:r>
            <a:r>
              <a:rPr lang="en-US" altLang="ko-KR" sz="1400" dirty="0" smtClean="0">
                <a:solidFill>
                  <a:schemeClr val="tx1"/>
                </a:solidFill>
              </a:rPr>
              <a:t> : /notMember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000" dirty="0" smtClean="0">
                <a:solidFill>
                  <a:schemeClr val="tx1"/>
                </a:solidFill>
              </a:rPr>
              <a:t>( AntPathRequestMatcher )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544728" y="3776387"/>
            <a:ext cx="2368961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Key</a:t>
            </a:r>
            <a:r>
              <a:rPr lang="en-US" altLang="ko-KR" sz="1400" dirty="0" smtClean="0">
                <a:solidFill>
                  <a:schemeClr val="tx1"/>
                </a:solidFill>
              </a:rPr>
              <a:t> : /Member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( AntPathRequestMatcher )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120464" y="3776387"/>
            <a:ext cx="2368961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Key</a:t>
            </a:r>
            <a:r>
              <a:rPr lang="en-US" altLang="ko-KR" sz="1400" dirty="0" smtClean="0">
                <a:solidFill>
                  <a:schemeClr val="tx1"/>
                </a:solidFill>
              </a:rPr>
              <a:t> :  /Admin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( AntPathRequestMatcher )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000459" y="4502365"/>
            <a:ext cx="2368961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0070C0"/>
                </a:solidFill>
              </a:rPr>
              <a:t>Value</a:t>
            </a:r>
            <a:r>
              <a:rPr lang="en-US" altLang="ko-KR" sz="1400" dirty="0" smtClean="0">
                <a:solidFill>
                  <a:schemeClr val="tx1"/>
                </a:solidFill>
              </a:rPr>
              <a:t> : ROLE_MEMBER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000" dirty="0" smtClean="0">
                <a:solidFill>
                  <a:schemeClr val="tx1"/>
                </a:solidFill>
              </a:rPr>
              <a:t>(SecurityConfig 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988962" y="5228343"/>
            <a:ext cx="2368961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</a:rPr>
              <a:t>Value</a:t>
            </a:r>
            <a:r>
              <a:rPr lang="en-US" altLang="ko-KR" sz="1400" dirty="0" smtClean="0">
                <a:solidFill>
                  <a:schemeClr val="tx1"/>
                </a:solidFill>
              </a:rPr>
              <a:t> : ROLE_ANONYMUS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(SecurityConfig )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000459" y="5954321"/>
            <a:ext cx="2368961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</a:rPr>
              <a:t>Value</a:t>
            </a:r>
            <a:r>
              <a:rPr lang="en-US" altLang="ko-KR" sz="1400" dirty="0" smtClean="0">
                <a:solidFill>
                  <a:schemeClr val="tx1"/>
                </a:solidFill>
              </a:rPr>
              <a:t> : ROLE_GUEST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(SecurityConfig )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542151" y="4502365"/>
            <a:ext cx="2368961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</a:rPr>
              <a:t>Value</a:t>
            </a:r>
            <a:r>
              <a:rPr lang="en-US" altLang="ko-KR" sz="1400" dirty="0" smtClean="0">
                <a:solidFill>
                  <a:schemeClr val="tx1"/>
                </a:solidFill>
              </a:rPr>
              <a:t> : ROLE_ADMIN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(SecurityConfig )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542151" y="5228343"/>
            <a:ext cx="2368961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</a:rPr>
              <a:t>Value</a:t>
            </a:r>
            <a:r>
              <a:rPr lang="en-US" altLang="ko-KR" sz="1400" dirty="0" smtClean="0">
                <a:solidFill>
                  <a:schemeClr val="tx1"/>
                </a:solidFill>
              </a:rPr>
              <a:t> : ROLE_MEMBER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(SecurityConfig )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115310" y="4502365"/>
            <a:ext cx="2368961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</a:rPr>
              <a:t>Value</a:t>
            </a:r>
            <a:r>
              <a:rPr lang="en-US" altLang="ko-KR" sz="1400" dirty="0" smtClean="0">
                <a:solidFill>
                  <a:schemeClr val="tx1"/>
                </a:solidFill>
              </a:rPr>
              <a:t> : ROLE_MEMBER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(SecurityConfig )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184940" y="3652411"/>
            <a:ext cx="523189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2824958" y="2944385"/>
            <a:ext cx="17295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Role &amp; Resource Data</a:t>
            </a:r>
            <a:endParaRPr lang="ko-KR" altLang="en-US" sz="1200" dirty="0"/>
          </a:p>
        </p:txBody>
      </p:sp>
      <p:cxnSp>
        <p:nvCxnSpPr>
          <p:cNvPr id="53" name="직선 화살표 연결선 52"/>
          <p:cNvCxnSpPr>
            <a:stCxn id="4" idx="2"/>
            <a:endCxn id="13" idx="0"/>
          </p:cNvCxnSpPr>
          <p:nvPr/>
        </p:nvCxnSpPr>
        <p:spPr>
          <a:xfrm>
            <a:off x="5709994" y="1326758"/>
            <a:ext cx="19215" cy="1626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4026763" y="1500132"/>
            <a:ext cx="3366462" cy="5134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SecuredObjectService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026763" y="2132533"/>
            <a:ext cx="3366462" cy="5134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SecuredObjectDao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cxnSp>
        <p:nvCxnSpPr>
          <p:cNvPr id="72" name="직선 화살표 연결선 71"/>
          <p:cNvCxnSpPr>
            <a:stCxn id="13" idx="1"/>
            <a:endCxn id="8" idx="4"/>
          </p:cNvCxnSpPr>
          <p:nvPr/>
        </p:nvCxnSpPr>
        <p:spPr>
          <a:xfrm flipH="1" flipV="1">
            <a:off x="2857706" y="3232618"/>
            <a:ext cx="1687022" cy="1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81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659114" y="318244"/>
            <a:ext cx="6283542" cy="100851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ReloadableFilterInvocationSecurityMetadataSource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6916" y="2293605"/>
            <a:ext cx="1131085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dirty="0" smtClean="0"/>
              <a:t>FilterInvocation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으로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요청 </a:t>
            </a:r>
            <a:r>
              <a:rPr lang="en-US" altLang="ko-KR" sz="1400" dirty="0" smtClean="0"/>
              <a:t>URL </a:t>
            </a:r>
            <a:r>
              <a:rPr lang="ko-KR" altLang="en-US" sz="1400" dirty="0" smtClean="0"/>
              <a:t>추출</a:t>
            </a:r>
            <a:endParaRPr lang="en-US" altLang="ko-KR" sz="1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dirty="0" smtClean="0"/>
              <a:t>RequestMap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키 즉 </a:t>
            </a:r>
            <a:r>
              <a:rPr lang="en-US" altLang="ko-KR" sz="1400" dirty="0" smtClean="0"/>
              <a:t>URL </a:t>
            </a:r>
            <a:r>
              <a:rPr lang="ko-KR" altLang="en-US" sz="1400" dirty="0" smtClean="0"/>
              <a:t>과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FilterInvocation 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URL </a:t>
            </a:r>
            <a:r>
              <a:rPr lang="ko-KR" altLang="en-US" sz="1400" dirty="0" smtClean="0"/>
              <a:t>을 비교하여 매치되는 </a:t>
            </a:r>
            <a:r>
              <a:rPr lang="en-US" altLang="ko-KR" sz="1400" dirty="0" smtClean="0"/>
              <a:t>URL </a:t>
            </a:r>
            <a:r>
              <a:rPr lang="ko-KR" altLang="en-US" sz="1400" dirty="0" smtClean="0"/>
              <a:t>에 해당하는 </a:t>
            </a:r>
            <a:r>
              <a:rPr lang="en-US" altLang="ko-KR" sz="1400" dirty="0" smtClean="0"/>
              <a:t>SecurtiryConfig </a:t>
            </a:r>
            <a:r>
              <a:rPr lang="ko-KR" altLang="en-US" sz="1400" dirty="0" smtClean="0"/>
              <a:t>즉 </a:t>
            </a:r>
            <a:r>
              <a:rPr lang="en-US" altLang="ko-KR" sz="1400" dirty="0" smtClean="0"/>
              <a:t>Role List </a:t>
            </a:r>
            <a:r>
              <a:rPr lang="ko-KR" altLang="en-US" sz="1400" dirty="0" smtClean="0"/>
              <a:t>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조회한다</a:t>
            </a:r>
            <a:endParaRPr lang="ko-KR" altLang="en-US" sz="14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026763" y="1500132"/>
            <a:ext cx="3366462" cy="5134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ReqeustMap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250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198</Words>
  <Application>Microsoft Office PowerPoint</Application>
  <PresentationFormat>와이드스크린</PresentationFormat>
  <Paragraphs>84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나눔고딕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수원</dc:creator>
  <cp:lastModifiedBy>정 수원</cp:lastModifiedBy>
  <cp:revision>45</cp:revision>
  <dcterms:created xsi:type="dcterms:W3CDTF">2019-01-16T00:46:55Z</dcterms:created>
  <dcterms:modified xsi:type="dcterms:W3CDTF">2019-01-22T08:58:17Z</dcterms:modified>
</cp:coreProperties>
</file>