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0000"/>
    <a:srgbClr val="FF993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1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788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283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515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979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721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266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8170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940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338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707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93BF-DD5B-4223-84AD-6457057BBC21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4710-49FD-4625-BB9A-012C7AE35F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5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B93BF-DD5B-4223-84AD-6457057BBC21}" type="datetimeFigureOut">
              <a:rPr lang="ko-KR" altLang="en-US" smtClean="0"/>
              <a:pPr/>
              <a:t>2015-02-09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4710-49FD-4625-BB9A-012C7AE35F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11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직사각형 298"/>
          <p:cNvSpPr/>
          <p:nvPr/>
        </p:nvSpPr>
        <p:spPr>
          <a:xfrm>
            <a:off x="120198" y="79603"/>
            <a:ext cx="11983570" cy="66981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6"/>
          </a:lnRef>
          <a:fillRef idx="1003">
            <a:schemeClr val="lt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</p:txBody>
      </p:sp>
      <p:sp>
        <p:nvSpPr>
          <p:cNvPr id="113" name="직사각형 112"/>
          <p:cNvSpPr/>
          <p:nvPr/>
        </p:nvSpPr>
        <p:spPr>
          <a:xfrm>
            <a:off x="3781057" y="3321659"/>
            <a:ext cx="5923198" cy="2742259"/>
          </a:xfrm>
          <a:prstGeom prst="rect">
            <a:avLst/>
          </a:prstGeom>
          <a:ln/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</p:txBody>
      </p:sp>
      <p:sp>
        <p:nvSpPr>
          <p:cNvPr id="133" name="원통 132"/>
          <p:cNvSpPr/>
          <p:nvPr/>
        </p:nvSpPr>
        <p:spPr>
          <a:xfrm rot="5400000">
            <a:off x="6373936" y="-187515"/>
            <a:ext cx="634291" cy="5966332"/>
          </a:xfrm>
          <a:prstGeom prst="can">
            <a:avLst/>
          </a:prstGeom>
        </p:spPr>
        <p:style>
          <a:lnRef idx="0">
            <a:schemeClr val="dk1"/>
          </a:lnRef>
          <a:fillRef idx="1003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71392" y="184189"/>
            <a:ext cx="5959345" cy="215016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</p:txBody>
      </p:sp>
      <p:sp>
        <p:nvSpPr>
          <p:cNvPr id="12" name="순서도: 자기 디스크 11"/>
          <p:cNvSpPr/>
          <p:nvPr/>
        </p:nvSpPr>
        <p:spPr>
          <a:xfrm>
            <a:off x="10552032" y="3826307"/>
            <a:ext cx="1084178" cy="17361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latin typeface="Myriad Pro" panose="020B0503030403020204" pitchFamily="34" charset="0"/>
              </a:rPr>
              <a:t>Persistence</a:t>
            </a:r>
          </a:p>
          <a:p>
            <a:pPr algn="ctr"/>
            <a:r>
              <a:rPr lang="en-US" altLang="ko-KR" b="1" smtClean="0">
                <a:latin typeface="Myriad Pro" panose="020B0503030403020204" pitchFamily="34" charset="0"/>
              </a:rPr>
              <a:t>DB</a:t>
            </a:r>
            <a:endParaRPr lang="ko-KR" altLang="en-US" b="1">
              <a:latin typeface="Myriad Pro" panose="020B0503030403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09277" y="316519"/>
            <a:ext cx="5352235" cy="1512127"/>
          </a:xfrm>
          <a:prstGeom prst="rect">
            <a:avLst/>
          </a:prstGeom>
          <a:solidFill>
            <a:srgbClr val="FF990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075213" y="1910945"/>
            <a:ext cx="157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bg1"/>
                </a:solidFill>
                <a:latin typeface="Myriad Pro" panose="020B0503030403020204" pitchFamily="34" charset="0"/>
              </a:rPr>
              <a:t>Spring </a:t>
            </a:r>
            <a:r>
              <a:rPr lang="en-US" altLang="ko-KR" sz="1400" b="1" smtClean="0">
                <a:solidFill>
                  <a:schemeClr val="bg1"/>
                </a:solidFill>
                <a:latin typeface="Myriad Pro" panose="020B0503030403020204" pitchFamily="34" charset="0"/>
              </a:rPr>
              <a:t>Framework</a:t>
            </a:r>
            <a:endParaRPr lang="ko-KR" altLang="en-US" sz="1400" b="1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53410" y="463816"/>
            <a:ext cx="1113282" cy="601842"/>
          </a:xfrm>
          <a:prstGeom prst="rect">
            <a:avLst/>
          </a:prstGeom>
          <a:ln/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Myriad Pro" panose="020B0503030403020204" pitchFamily="34" charset="0"/>
              </a:rPr>
              <a:t>Controller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22000" y="456338"/>
            <a:ext cx="1251534" cy="601842"/>
          </a:xfrm>
          <a:prstGeom prst="rect">
            <a:avLst/>
          </a:prstGeom>
          <a:ln/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Myriad Pro" panose="020B0503030403020204" pitchFamily="34" charset="0"/>
              </a:rPr>
              <a:t>DAO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39613" y="463816"/>
            <a:ext cx="1113282" cy="601842"/>
          </a:xfrm>
          <a:prstGeom prst="rect">
            <a:avLst/>
          </a:prstGeom>
          <a:ln/>
        </p:spPr>
        <p:style>
          <a:lnRef idx="1">
            <a:schemeClr val="accent3"/>
          </a:lnRef>
          <a:fillRef idx="1003">
            <a:schemeClr val="lt1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latin typeface="Myriad Pro" panose="020B0503030403020204" pitchFamily="34" charset="0"/>
              </a:rPr>
              <a:t>Service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97934" y="1418244"/>
            <a:ext cx="986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bg1"/>
                </a:solidFill>
                <a:latin typeface="Myriad Pro" panose="020B0503030403020204" pitchFamily="34" charset="0"/>
              </a:rPr>
              <a:t>Spring MVC</a:t>
            </a:r>
            <a:endParaRPr lang="ko-KR" altLang="en-US" sz="1200" b="1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944973" y="764737"/>
            <a:ext cx="13931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  <a:endCxn id="14" idx="1"/>
          </p:cNvCxnSpPr>
          <p:nvPr/>
        </p:nvCxnSpPr>
        <p:spPr>
          <a:xfrm>
            <a:off x="5466692" y="764737"/>
            <a:ext cx="6729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3"/>
            <a:endCxn id="13" idx="1"/>
          </p:cNvCxnSpPr>
          <p:nvPr/>
        </p:nvCxnSpPr>
        <p:spPr>
          <a:xfrm flipV="1">
            <a:off x="7252895" y="757259"/>
            <a:ext cx="669105" cy="74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다중 문서 73"/>
          <p:cNvSpPr/>
          <p:nvPr/>
        </p:nvSpPr>
        <p:spPr>
          <a:xfrm>
            <a:off x="10528075" y="2214803"/>
            <a:ext cx="1081264" cy="962260"/>
          </a:xfrm>
          <a:prstGeom prst="flowChartMultidocumen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latin typeface="Myriad Pro" panose="020B0503030403020204" pitchFamily="34" charset="0"/>
              </a:rPr>
              <a:t>Memory</a:t>
            </a:r>
          </a:p>
          <a:p>
            <a:pPr algn="ctr"/>
            <a:r>
              <a:rPr lang="en-US" altLang="ko-KR" sz="1400" b="1" err="1" smtClean="0">
                <a:latin typeface="Myriad Pro" panose="020B0503030403020204" pitchFamily="34" charset="0"/>
              </a:rPr>
              <a:t>Redis</a:t>
            </a:r>
            <a:endParaRPr lang="ko-KR" altLang="en-US" sz="1400" b="1">
              <a:latin typeface="Myriad Pro" panose="020B0503030403020204" pitchFamily="34" charset="0"/>
            </a:endParaRPr>
          </a:p>
        </p:txBody>
      </p:sp>
      <p:sp>
        <p:nvSpPr>
          <p:cNvPr id="93" name="오른쪽으로 구부러진 화살표 92"/>
          <p:cNvSpPr/>
          <p:nvPr/>
        </p:nvSpPr>
        <p:spPr>
          <a:xfrm>
            <a:off x="10307361" y="3199353"/>
            <a:ext cx="314785" cy="71387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오른쪽으로 구부러진 화살표 93"/>
          <p:cNvSpPr/>
          <p:nvPr/>
        </p:nvSpPr>
        <p:spPr>
          <a:xfrm flipH="1" flipV="1">
            <a:off x="11485296" y="3168588"/>
            <a:ext cx="301829" cy="6774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>
            <a:off x="11116833" y="3144228"/>
            <a:ext cx="990" cy="6242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3"/>
            <a:endCxn id="74" idx="0"/>
          </p:cNvCxnSpPr>
          <p:nvPr/>
        </p:nvCxnSpPr>
        <p:spPr>
          <a:xfrm>
            <a:off x="9173534" y="757259"/>
            <a:ext cx="1969560" cy="145754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정육면체 128"/>
          <p:cNvSpPr/>
          <p:nvPr/>
        </p:nvSpPr>
        <p:spPr>
          <a:xfrm>
            <a:off x="498184" y="3407524"/>
            <a:ext cx="2125579" cy="1651841"/>
          </a:xfrm>
          <a:prstGeom prst="cube">
            <a:avLst/>
          </a:prstGeom>
          <a:solidFill>
            <a:srgbClr val="990000"/>
          </a:solidFill>
          <a:ln w="9525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FF00"/>
                </a:solidFill>
                <a:latin typeface="Myriad Pro" panose="020B0503030403020204" pitchFamily="34" charset="0"/>
              </a:rPr>
              <a:t>Apache Camel</a:t>
            </a:r>
            <a:endParaRPr lang="ko-KR" altLang="en-US" b="1" smtClean="0">
              <a:solidFill>
                <a:srgbClr val="FFFF00"/>
              </a:solidFill>
              <a:latin typeface="Myriad Pro" panose="020B0503030403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456417" y="2591382"/>
            <a:ext cx="263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FFFF00"/>
                </a:solidFill>
              </a:rPr>
              <a:t>Sync / Async Queue</a:t>
            </a:r>
          </a:p>
        </p:txBody>
      </p:sp>
      <p:grpSp>
        <p:nvGrpSpPr>
          <p:cNvPr id="143" name="그룹 142"/>
          <p:cNvGrpSpPr/>
          <p:nvPr/>
        </p:nvGrpSpPr>
        <p:grpSpPr>
          <a:xfrm>
            <a:off x="6152525" y="3494781"/>
            <a:ext cx="1145340" cy="1145340"/>
            <a:chOff x="2382253" y="3835011"/>
            <a:chExt cx="1145340" cy="1145340"/>
          </a:xfrm>
        </p:grpSpPr>
        <p:sp>
          <p:nvSpPr>
            <p:cNvPr id="135" name="순서도: 연결자 134"/>
            <p:cNvSpPr/>
            <p:nvPr/>
          </p:nvSpPr>
          <p:spPr>
            <a:xfrm>
              <a:off x="2382253" y="3835011"/>
              <a:ext cx="1145340" cy="1145340"/>
            </a:xfrm>
            <a:prstGeom prst="flowChartConnec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yriad Pro" panose="020B0503030403020204" pitchFamily="34" charset="0"/>
              </a:endParaRPr>
            </a:p>
          </p:txBody>
        </p:sp>
        <p:sp>
          <p:nvSpPr>
            <p:cNvPr id="136" name="순서도: 연결자 135"/>
            <p:cNvSpPr/>
            <p:nvPr/>
          </p:nvSpPr>
          <p:spPr>
            <a:xfrm>
              <a:off x="2526632" y="3979390"/>
              <a:ext cx="855655" cy="855655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yriad Pro" panose="020B0503030403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544878" y="4264820"/>
              <a:ext cx="8413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solidFill>
                    <a:srgbClr val="002060"/>
                  </a:solidFill>
                  <a:latin typeface="Myriad Pro" panose="020B0503030403020204" pitchFamily="34" charset="0"/>
                </a:rPr>
                <a:t>Disruptor</a:t>
              </a:r>
              <a:endParaRPr lang="ko-KR" altLang="en-US" sz="1200" b="1">
                <a:solidFill>
                  <a:srgbClr val="002060"/>
                </a:solidFill>
                <a:latin typeface="Myriad Pro" panose="020B0503030403020204" pitchFamily="34" charset="0"/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4733569" y="5286540"/>
            <a:ext cx="722848" cy="42657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Excel Service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52680" y="5286538"/>
            <a:ext cx="722848" cy="42657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Message Service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371792" y="5286538"/>
            <a:ext cx="722848" cy="42657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Mail Service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190903" y="5286538"/>
            <a:ext cx="722848" cy="42657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File Service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010015" y="5286538"/>
            <a:ext cx="722848" cy="42657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Batch Service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3908817" y="5286538"/>
            <a:ext cx="722848" cy="42657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Push Service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6282029" y="3112198"/>
            <a:ext cx="883782" cy="504419"/>
            <a:chOff x="6249945" y="3104177"/>
            <a:chExt cx="883782" cy="504419"/>
          </a:xfrm>
        </p:grpSpPr>
        <p:sp>
          <p:nvSpPr>
            <p:cNvPr id="182" name="아래쪽 화살표 181"/>
            <p:cNvSpPr/>
            <p:nvPr/>
          </p:nvSpPr>
          <p:spPr>
            <a:xfrm>
              <a:off x="6249945" y="3104177"/>
              <a:ext cx="150245" cy="504419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아래쪽 화살표 182"/>
            <p:cNvSpPr/>
            <p:nvPr/>
          </p:nvSpPr>
          <p:spPr>
            <a:xfrm>
              <a:off x="6487369" y="3104177"/>
              <a:ext cx="151672" cy="394951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아래쪽 화살표 183"/>
            <p:cNvSpPr/>
            <p:nvPr/>
          </p:nvSpPr>
          <p:spPr>
            <a:xfrm>
              <a:off x="6724793" y="3104177"/>
              <a:ext cx="151672" cy="394951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아래쪽 화살표 184"/>
            <p:cNvSpPr/>
            <p:nvPr/>
          </p:nvSpPr>
          <p:spPr>
            <a:xfrm>
              <a:off x="6962216" y="3104177"/>
              <a:ext cx="171511" cy="504182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6" name="꺾인 연결선 205"/>
          <p:cNvCxnSpPr>
            <a:stCxn id="129" idx="0"/>
            <a:endCxn id="133" idx="3"/>
          </p:cNvCxnSpPr>
          <p:nvPr/>
        </p:nvCxnSpPr>
        <p:spPr>
          <a:xfrm rot="5400000" flipH="1" flipV="1">
            <a:off x="2431749" y="2131357"/>
            <a:ext cx="611872" cy="1940462"/>
          </a:xfrm>
          <a:prstGeom prst="bentConnector2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>
            <a:stCxn id="129" idx="5"/>
            <a:endCxn id="135" idx="2"/>
          </p:cNvCxnSpPr>
          <p:nvPr/>
        </p:nvCxnSpPr>
        <p:spPr>
          <a:xfrm>
            <a:off x="2623763" y="4026964"/>
            <a:ext cx="3528762" cy="4048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2870295" y="2566143"/>
            <a:ext cx="565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002060"/>
                </a:solidFill>
                <a:latin typeface="Myriad Pro" panose="020B0503030403020204" pitchFamily="34" charset="0"/>
              </a:rPr>
              <a:t>Route</a:t>
            </a:r>
            <a:endParaRPr lang="ko-KR" altLang="en-US" sz="120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835628" y="3747793"/>
            <a:ext cx="565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002060"/>
                </a:solidFill>
                <a:latin typeface="Myriad Pro" panose="020B0503030403020204" pitchFamily="34" charset="0"/>
              </a:rPr>
              <a:t>Route</a:t>
            </a:r>
            <a:endParaRPr lang="ko-KR" altLang="en-US" sz="120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2775851" y="5673012"/>
            <a:ext cx="565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002060"/>
                </a:solidFill>
                <a:latin typeface="Myriad Pro" panose="020B0503030403020204" pitchFamily="34" charset="0"/>
              </a:rPr>
              <a:t>Route</a:t>
            </a:r>
            <a:endParaRPr lang="ko-KR" altLang="en-US" sz="120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cxnSp>
        <p:nvCxnSpPr>
          <p:cNvPr id="243" name="꺾인 연결선 242"/>
          <p:cNvCxnSpPr>
            <a:stCxn id="129" idx="3"/>
            <a:endCxn id="144" idx="2"/>
          </p:cNvCxnSpPr>
          <p:nvPr/>
        </p:nvCxnSpPr>
        <p:spPr>
          <a:xfrm rot="16200000" flipH="1">
            <a:off x="2485491" y="3928367"/>
            <a:ext cx="653752" cy="2915748"/>
          </a:xfrm>
          <a:prstGeom prst="bentConnector3">
            <a:avLst>
              <a:gd name="adj1" fmla="val 134967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stCxn id="129" idx="3"/>
            <a:endCxn id="44" idx="2"/>
          </p:cNvCxnSpPr>
          <p:nvPr/>
        </p:nvCxnSpPr>
        <p:spPr>
          <a:xfrm rot="16200000" flipH="1">
            <a:off x="2897866" y="3515992"/>
            <a:ext cx="653754" cy="3740500"/>
          </a:xfrm>
          <a:prstGeom prst="bentConnector3">
            <a:avLst>
              <a:gd name="adj1" fmla="val 134967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꺾인 연결선 247"/>
          <p:cNvCxnSpPr>
            <a:stCxn id="129" idx="3"/>
            <a:endCxn id="45" idx="2"/>
          </p:cNvCxnSpPr>
          <p:nvPr/>
        </p:nvCxnSpPr>
        <p:spPr>
          <a:xfrm rot="16200000" flipH="1">
            <a:off x="3307422" y="3106435"/>
            <a:ext cx="653752" cy="4559611"/>
          </a:xfrm>
          <a:prstGeom prst="bentConnector3">
            <a:avLst>
              <a:gd name="adj1" fmla="val 134967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129" idx="3"/>
            <a:endCxn id="46" idx="2"/>
          </p:cNvCxnSpPr>
          <p:nvPr/>
        </p:nvCxnSpPr>
        <p:spPr>
          <a:xfrm rot="16200000" flipH="1">
            <a:off x="3716978" y="2696879"/>
            <a:ext cx="653752" cy="5378723"/>
          </a:xfrm>
          <a:prstGeom prst="bentConnector3">
            <a:avLst>
              <a:gd name="adj1" fmla="val 134967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꺾인 연결선 253"/>
          <p:cNvCxnSpPr>
            <a:stCxn id="129" idx="3"/>
            <a:endCxn id="47" idx="2"/>
          </p:cNvCxnSpPr>
          <p:nvPr/>
        </p:nvCxnSpPr>
        <p:spPr>
          <a:xfrm rot="16200000" flipH="1">
            <a:off x="4126534" y="2287324"/>
            <a:ext cx="653752" cy="6197834"/>
          </a:xfrm>
          <a:prstGeom prst="bentConnector3">
            <a:avLst>
              <a:gd name="adj1" fmla="val 134967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꺾인 연결선 256"/>
          <p:cNvCxnSpPr>
            <a:stCxn id="129" idx="3"/>
            <a:endCxn id="48" idx="2"/>
          </p:cNvCxnSpPr>
          <p:nvPr/>
        </p:nvCxnSpPr>
        <p:spPr>
          <a:xfrm rot="16200000" flipH="1">
            <a:off x="4536090" y="1877768"/>
            <a:ext cx="653752" cy="7016946"/>
          </a:xfrm>
          <a:prstGeom prst="bentConnector3">
            <a:avLst>
              <a:gd name="adj1" fmla="val 134967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/>
          <p:cNvSpPr/>
          <p:nvPr/>
        </p:nvSpPr>
        <p:spPr>
          <a:xfrm>
            <a:off x="8838649" y="5286538"/>
            <a:ext cx="722848" cy="426579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Cached Service</a:t>
            </a:r>
          </a:p>
        </p:txBody>
      </p:sp>
      <p:cxnSp>
        <p:nvCxnSpPr>
          <p:cNvPr id="264" name="꺾인 연결선 263"/>
          <p:cNvCxnSpPr>
            <a:stCxn id="129" idx="3"/>
            <a:endCxn id="263" idx="2"/>
          </p:cNvCxnSpPr>
          <p:nvPr/>
        </p:nvCxnSpPr>
        <p:spPr>
          <a:xfrm rot="16200000" flipH="1">
            <a:off x="4950407" y="1463451"/>
            <a:ext cx="653752" cy="7845580"/>
          </a:xfrm>
          <a:prstGeom prst="bentConnector3">
            <a:avLst>
              <a:gd name="adj1" fmla="val 134967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꺾인 연결선 270"/>
          <p:cNvCxnSpPr>
            <a:stCxn id="135" idx="4"/>
            <a:endCxn id="144" idx="0"/>
          </p:cNvCxnSpPr>
          <p:nvPr/>
        </p:nvCxnSpPr>
        <p:spPr>
          <a:xfrm rot="5400000">
            <a:off x="5174510" y="3735852"/>
            <a:ext cx="646417" cy="2454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꺾인 연결선 272"/>
          <p:cNvCxnSpPr>
            <a:stCxn id="135" idx="4"/>
            <a:endCxn id="44" idx="0"/>
          </p:cNvCxnSpPr>
          <p:nvPr/>
        </p:nvCxnSpPr>
        <p:spPr>
          <a:xfrm rot="5400000">
            <a:off x="5586885" y="4148229"/>
            <a:ext cx="646419" cy="1630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꺾인 연결선 274"/>
          <p:cNvCxnSpPr>
            <a:stCxn id="135" idx="4"/>
            <a:endCxn id="45" idx="0"/>
          </p:cNvCxnSpPr>
          <p:nvPr/>
        </p:nvCxnSpPr>
        <p:spPr>
          <a:xfrm rot="5400000">
            <a:off x="5996442" y="4557784"/>
            <a:ext cx="646417" cy="8110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꺾인 연결선 276"/>
          <p:cNvCxnSpPr>
            <a:stCxn id="135" idx="4"/>
            <a:endCxn id="46" idx="0"/>
          </p:cNvCxnSpPr>
          <p:nvPr/>
        </p:nvCxnSpPr>
        <p:spPr>
          <a:xfrm rot="16200000" flipH="1">
            <a:off x="6405997" y="4959318"/>
            <a:ext cx="646417" cy="8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꺾인 연결선 278"/>
          <p:cNvCxnSpPr>
            <a:stCxn id="135" idx="4"/>
            <a:endCxn id="47" idx="0"/>
          </p:cNvCxnSpPr>
          <p:nvPr/>
        </p:nvCxnSpPr>
        <p:spPr>
          <a:xfrm rot="16200000" flipH="1">
            <a:off x="6815553" y="4549763"/>
            <a:ext cx="646417" cy="827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꺾인 연결선 280"/>
          <p:cNvCxnSpPr>
            <a:stCxn id="135" idx="4"/>
            <a:endCxn id="48" idx="0"/>
          </p:cNvCxnSpPr>
          <p:nvPr/>
        </p:nvCxnSpPr>
        <p:spPr>
          <a:xfrm rot="16200000" flipH="1">
            <a:off x="7225109" y="4140207"/>
            <a:ext cx="646417" cy="1646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꺾인 연결선 282"/>
          <p:cNvCxnSpPr>
            <a:stCxn id="135" idx="4"/>
            <a:endCxn id="263" idx="0"/>
          </p:cNvCxnSpPr>
          <p:nvPr/>
        </p:nvCxnSpPr>
        <p:spPr>
          <a:xfrm rot="16200000" flipH="1">
            <a:off x="7639426" y="3725890"/>
            <a:ext cx="646417" cy="2474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구부러진 연결선 284"/>
          <p:cNvCxnSpPr>
            <a:stCxn id="263" idx="3"/>
            <a:endCxn id="74" idx="1"/>
          </p:cNvCxnSpPr>
          <p:nvPr/>
        </p:nvCxnSpPr>
        <p:spPr>
          <a:xfrm flipV="1">
            <a:off x="9561497" y="2695933"/>
            <a:ext cx="966578" cy="280389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꺾인 연결선 293"/>
          <p:cNvCxnSpPr>
            <a:endCxn id="12" idx="3"/>
          </p:cNvCxnSpPr>
          <p:nvPr/>
        </p:nvCxnSpPr>
        <p:spPr>
          <a:xfrm flipV="1">
            <a:off x="9704255" y="5562461"/>
            <a:ext cx="1389866" cy="249050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오각형 294"/>
          <p:cNvSpPr/>
          <p:nvPr/>
        </p:nvSpPr>
        <p:spPr>
          <a:xfrm rot="5400000">
            <a:off x="6487518" y="447875"/>
            <a:ext cx="417340" cy="1966216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TextBox 295"/>
          <p:cNvSpPr txBox="1"/>
          <p:nvPr/>
        </p:nvSpPr>
        <p:spPr>
          <a:xfrm>
            <a:off x="6089939" y="1248180"/>
            <a:ext cx="11097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bg1"/>
                </a:solidFill>
                <a:latin typeface="Myriad Pro" panose="020B0503030403020204" pitchFamily="34" charset="0"/>
              </a:rPr>
              <a:t>Business Logic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254670" y="6047557"/>
            <a:ext cx="1156086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b="1" smtClean="0">
                <a:solidFill>
                  <a:srgbClr val="C00000"/>
                </a:solidFill>
                <a:latin typeface="Myriad Pro" panose="020B0503030403020204" pitchFamily="34" charset="0"/>
              </a:rPr>
              <a:t>JDK</a:t>
            </a:r>
            <a:endParaRPr lang="ko-KR" altLang="en-US" sz="4400" b="1">
              <a:solidFill>
                <a:srgbClr val="C00000"/>
              </a:solidFill>
            </a:endParaRPr>
          </a:p>
        </p:txBody>
      </p:sp>
      <p:sp>
        <p:nvSpPr>
          <p:cNvPr id="300" name="도넛 299"/>
          <p:cNvSpPr/>
          <p:nvPr/>
        </p:nvSpPr>
        <p:spPr>
          <a:xfrm>
            <a:off x="2519858" y="544701"/>
            <a:ext cx="425115" cy="425115"/>
          </a:xfrm>
          <a:prstGeom prst="don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2428216" y="979910"/>
            <a:ext cx="619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0070C0"/>
                </a:solidFill>
                <a:latin typeface="Myriad Pro" panose="020B0503030403020204" pitchFamily="34" charset="0"/>
              </a:rPr>
              <a:t>Client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5212450" y="1988701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err="1" smtClean="0">
                <a:latin typeface="Myriad Pro" panose="020B0503030403020204" pitchFamily="34" charset="0"/>
              </a:rPr>
              <a:t>Enqueuing</a:t>
            </a:r>
            <a:r>
              <a:rPr lang="en-US" altLang="ko-KR" sz="1000" smtClean="0">
                <a:latin typeface="Myriad Pro" panose="020B0503030403020204" pitchFamily="34" charset="0"/>
              </a:rPr>
              <a:t> message</a:t>
            </a:r>
            <a:endParaRPr lang="ko-KR" altLang="en-US" sz="1000"/>
          </a:p>
        </p:txBody>
      </p:sp>
      <p:sp>
        <p:nvSpPr>
          <p:cNvPr id="328" name="TextBox 327"/>
          <p:cNvSpPr txBox="1"/>
          <p:nvPr/>
        </p:nvSpPr>
        <p:spPr>
          <a:xfrm>
            <a:off x="6733216" y="4679330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rgbClr val="FFFF00"/>
                </a:solidFill>
                <a:latin typeface="Myriad Pro" panose="020B0503030403020204" pitchFamily="34" charset="0"/>
              </a:rPr>
              <a:t>handle message</a:t>
            </a:r>
            <a:endParaRPr lang="ko-KR" altLang="en-US" sz="1000">
              <a:solidFill>
                <a:srgbClr val="FFFF00"/>
              </a:solidFill>
            </a:endParaRPr>
          </a:p>
        </p:txBody>
      </p:sp>
      <p:cxnSp>
        <p:nvCxnSpPr>
          <p:cNvPr id="3" name="직선 화살표 연결선 2"/>
          <p:cNvCxnSpPr>
            <a:stCxn id="295" idx="3"/>
            <a:endCxn id="133" idx="2"/>
          </p:cNvCxnSpPr>
          <p:nvPr/>
        </p:nvCxnSpPr>
        <p:spPr>
          <a:xfrm flipH="1">
            <a:off x="6691082" y="1639653"/>
            <a:ext cx="5106" cy="83885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6490455" y="1620776"/>
            <a:ext cx="616" cy="85772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6891433" y="1595556"/>
            <a:ext cx="4766" cy="88294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139750" y="3320806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err="1" smtClean="0">
                <a:solidFill>
                  <a:schemeClr val="bg1"/>
                </a:solidFill>
                <a:latin typeface="Myriad Pro" panose="020B0503030403020204" pitchFamily="34" charset="0"/>
              </a:rPr>
              <a:t>Dequeuing</a:t>
            </a:r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 message</a:t>
            </a:r>
            <a:endParaRPr lang="ko-KR" alt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019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직사각형 298"/>
          <p:cNvSpPr/>
          <p:nvPr/>
        </p:nvSpPr>
        <p:spPr>
          <a:xfrm>
            <a:off x="208430" y="0"/>
            <a:ext cx="11983570" cy="66981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6"/>
          </a:lnRef>
          <a:fillRef idx="1003">
            <a:schemeClr val="lt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C00000"/>
                </a:solidFill>
                <a:latin typeface="Myriad Pro" panose="020B0503030403020204" pitchFamily="34" charset="0"/>
              </a:rPr>
              <a:t>JDK</a:t>
            </a:r>
            <a:endParaRPr lang="ko-KR" altLang="en-US" b="1">
              <a:solidFill>
                <a:srgbClr val="C00000"/>
              </a:solidFill>
            </a:endParaRPr>
          </a:p>
          <a:p>
            <a:pPr algn="ctr"/>
            <a:endParaRPr lang="en-US" altLang="ko-KR" smtClean="0"/>
          </a:p>
        </p:txBody>
      </p:sp>
      <p:sp>
        <p:nvSpPr>
          <p:cNvPr id="113" name="직사각형 112"/>
          <p:cNvSpPr/>
          <p:nvPr/>
        </p:nvSpPr>
        <p:spPr>
          <a:xfrm>
            <a:off x="3204649" y="1395845"/>
            <a:ext cx="5355398" cy="2479385"/>
          </a:xfrm>
          <a:prstGeom prst="rect">
            <a:avLst/>
          </a:prstGeom>
          <a:ln/>
        </p:spPr>
        <p:style>
          <a:lnRef idx="0">
            <a:schemeClr val="accent6"/>
          </a:lnRef>
          <a:fillRef idx="1003">
            <a:schemeClr val="dk1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mtClean="0"/>
          </a:p>
        </p:txBody>
      </p:sp>
      <p:sp>
        <p:nvSpPr>
          <p:cNvPr id="133" name="원통 132"/>
          <p:cNvSpPr/>
          <p:nvPr/>
        </p:nvSpPr>
        <p:spPr>
          <a:xfrm rot="5400000">
            <a:off x="5599596" y="-1654127"/>
            <a:ext cx="472244" cy="5394397"/>
          </a:xfrm>
          <a:prstGeom prst="can">
            <a:avLst/>
          </a:prstGeom>
        </p:spPr>
        <p:style>
          <a:lnRef idx="0">
            <a:schemeClr val="dk1"/>
          </a:lnRef>
          <a:fillRef idx="1003">
            <a:schemeClr val="dk2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정육면체 128"/>
          <p:cNvSpPr/>
          <p:nvPr/>
        </p:nvSpPr>
        <p:spPr>
          <a:xfrm>
            <a:off x="924215" y="1472568"/>
            <a:ext cx="1921820" cy="1493495"/>
          </a:xfrm>
          <a:prstGeom prst="cube">
            <a:avLst/>
          </a:prstGeom>
          <a:solidFill>
            <a:srgbClr val="990000"/>
          </a:solidFill>
          <a:ln w="9525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FFFF00"/>
                </a:solidFill>
                <a:latin typeface="Myriad Pro" panose="020B0503030403020204" pitchFamily="34" charset="0"/>
              </a:rPr>
              <a:t>Apache Camel</a:t>
            </a:r>
            <a:endParaRPr lang="ko-KR" altLang="en-US" b="1" smtClean="0">
              <a:solidFill>
                <a:srgbClr val="FFFF00"/>
              </a:solidFill>
              <a:latin typeface="Myriad Pro" panose="020B0503030403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756750" y="847785"/>
            <a:ext cx="2142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FFFF00"/>
                </a:solidFill>
              </a:rPr>
              <a:t>Sync / Async Queue</a:t>
            </a:r>
          </a:p>
        </p:txBody>
      </p:sp>
      <p:grpSp>
        <p:nvGrpSpPr>
          <p:cNvPr id="143" name="그룹 142"/>
          <p:cNvGrpSpPr/>
          <p:nvPr/>
        </p:nvGrpSpPr>
        <p:grpSpPr>
          <a:xfrm>
            <a:off x="5348787" y="1552372"/>
            <a:ext cx="1035547" cy="1035547"/>
            <a:chOff x="2382253" y="3835011"/>
            <a:chExt cx="1145340" cy="1145340"/>
          </a:xfrm>
        </p:grpSpPr>
        <p:sp>
          <p:nvSpPr>
            <p:cNvPr id="135" name="순서도: 연결자 134"/>
            <p:cNvSpPr/>
            <p:nvPr/>
          </p:nvSpPr>
          <p:spPr>
            <a:xfrm>
              <a:off x="2382253" y="3835011"/>
              <a:ext cx="1145340" cy="1145340"/>
            </a:xfrm>
            <a:prstGeom prst="flowChartConnec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yriad Pro" panose="020B0503030403020204" pitchFamily="34" charset="0"/>
              </a:endParaRPr>
            </a:p>
          </p:txBody>
        </p:sp>
        <p:sp>
          <p:nvSpPr>
            <p:cNvPr id="136" name="순서도: 연결자 135"/>
            <p:cNvSpPr/>
            <p:nvPr/>
          </p:nvSpPr>
          <p:spPr>
            <a:xfrm>
              <a:off x="2526632" y="3979390"/>
              <a:ext cx="855655" cy="855655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yriad Pro" panose="020B0503030403020204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500521" y="4264820"/>
              <a:ext cx="8413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solidFill>
                    <a:srgbClr val="002060"/>
                  </a:solidFill>
                  <a:latin typeface="Myriad Pro" panose="020B0503030403020204" pitchFamily="34" charset="0"/>
                </a:rPr>
                <a:t>Disruptor</a:t>
              </a:r>
              <a:endParaRPr lang="ko-KR" altLang="en-US" sz="1200" b="1">
                <a:solidFill>
                  <a:srgbClr val="002060"/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465877" y="1279194"/>
            <a:ext cx="799062" cy="383334"/>
            <a:chOff x="6249945" y="3104177"/>
            <a:chExt cx="883782" cy="504419"/>
          </a:xfrm>
        </p:grpSpPr>
        <p:sp>
          <p:nvSpPr>
            <p:cNvPr id="182" name="아래쪽 화살표 181"/>
            <p:cNvSpPr/>
            <p:nvPr/>
          </p:nvSpPr>
          <p:spPr>
            <a:xfrm>
              <a:off x="6249945" y="3104177"/>
              <a:ext cx="150245" cy="504419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아래쪽 화살표 182"/>
            <p:cNvSpPr/>
            <p:nvPr/>
          </p:nvSpPr>
          <p:spPr>
            <a:xfrm>
              <a:off x="6487369" y="3104177"/>
              <a:ext cx="151672" cy="394951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아래쪽 화살표 183"/>
            <p:cNvSpPr/>
            <p:nvPr/>
          </p:nvSpPr>
          <p:spPr>
            <a:xfrm>
              <a:off x="6724793" y="3104177"/>
              <a:ext cx="151672" cy="394951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아래쪽 화살표 184"/>
            <p:cNvSpPr/>
            <p:nvPr/>
          </p:nvSpPr>
          <p:spPr>
            <a:xfrm>
              <a:off x="6962216" y="3104177"/>
              <a:ext cx="171511" cy="504182"/>
            </a:xfrm>
            <a:prstGeom prst="downArrow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8" name="TextBox 237"/>
          <p:cNvSpPr txBox="1"/>
          <p:nvPr/>
        </p:nvSpPr>
        <p:spPr>
          <a:xfrm>
            <a:off x="2517675" y="3482238"/>
            <a:ext cx="511674" cy="250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002060"/>
                </a:solidFill>
                <a:latin typeface="Myriad Pro" panose="020B0503030403020204" pitchFamily="34" charset="0"/>
              </a:rPr>
              <a:t>Route</a:t>
            </a:r>
            <a:endParaRPr lang="ko-KR" altLang="en-US" sz="120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cxnSp>
        <p:nvCxnSpPr>
          <p:cNvPr id="243" name="꺾인 연결선 242"/>
          <p:cNvCxnSpPr>
            <a:stCxn id="129" idx="3"/>
            <a:endCxn id="144" idx="2"/>
          </p:cNvCxnSpPr>
          <p:nvPr/>
        </p:nvCxnSpPr>
        <p:spPr>
          <a:xfrm rot="16200000" flipH="1">
            <a:off x="2376692" y="2287809"/>
            <a:ext cx="591994" cy="1948502"/>
          </a:xfrm>
          <a:prstGeom prst="bentConnector3">
            <a:avLst>
              <a:gd name="adj1" fmla="val 138615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 244"/>
          <p:cNvCxnSpPr>
            <a:stCxn id="129" idx="3"/>
            <a:endCxn id="44" idx="2"/>
          </p:cNvCxnSpPr>
          <p:nvPr/>
        </p:nvCxnSpPr>
        <p:spPr>
          <a:xfrm rot="16200000" flipH="1">
            <a:off x="2749536" y="1914964"/>
            <a:ext cx="591996" cy="2694193"/>
          </a:xfrm>
          <a:prstGeom prst="bentConnector3">
            <a:avLst>
              <a:gd name="adj1" fmla="val 138615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꺾인 연결선 247"/>
          <p:cNvCxnSpPr>
            <a:stCxn id="129" idx="3"/>
            <a:endCxn id="45" idx="2"/>
          </p:cNvCxnSpPr>
          <p:nvPr/>
        </p:nvCxnSpPr>
        <p:spPr>
          <a:xfrm rot="16200000" flipH="1">
            <a:off x="3119833" y="1544668"/>
            <a:ext cx="591994" cy="3434784"/>
          </a:xfrm>
          <a:prstGeom prst="bentConnector3">
            <a:avLst>
              <a:gd name="adj1" fmla="val 138615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꺾인 연결선 250"/>
          <p:cNvCxnSpPr>
            <a:stCxn id="129" idx="3"/>
            <a:endCxn id="46" idx="2"/>
          </p:cNvCxnSpPr>
          <p:nvPr/>
        </p:nvCxnSpPr>
        <p:spPr>
          <a:xfrm rot="16200000" flipH="1">
            <a:off x="3490128" y="1174372"/>
            <a:ext cx="591994" cy="4175375"/>
          </a:xfrm>
          <a:prstGeom prst="bentConnector3">
            <a:avLst>
              <a:gd name="adj1" fmla="val 138615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꺾인 연결선 253"/>
          <p:cNvCxnSpPr>
            <a:stCxn id="129" idx="3"/>
            <a:endCxn id="47" idx="2"/>
          </p:cNvCxnSpPr>
          <p:nvPr/>
        </p:nvCxnSpPr>
        <p:spPr>
          <a:xfrm rot="16200000" flipH="1">
            <a:off x="3860424" y="804077"/>
            <a:ext cx="591994" cy="4915966"/>
          </a:xfrm>
          <a:prstGeom prst="bentConnector3">
            <a:avLst>
              <a:gd name="adj1" fmla="val 138615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꺾인 연결선 256"/>
          <p:cNvCxnSpPr>
            <a:stCxn id="129" idx="3"/>
            <a:endCxn id="48" idx="2"/>
          </p:cNvCxnSpPr>
          <p:nvPr/>
        </p:nvCxnSpPr>
        <p:spPr>
          <a:xfrm rot="16200000" flipH="1">
            <a:off x="4230720" y="433781"/>
            <a:ext cx="591994" cy="5656558"/>
          </a:xfrm>
          <a:prstGeom prst="bentConnector3">
            <a:avLst>
              <a:gd name="adj1" fmla="val 138615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꺾인 연결선 263"/>
          <p:cNvCxnSpPr/>
          <p:nvPr/>
        </p:nvCxnSpPr>
        <p:spPr>
          <a:xfrm rot="16200000" flipH="1">
            <a:off x="4605320" y="59181"/>
            <a:ext cx="591994" cy="6405758"/>
          </a:xfrm>
          <a:prstGeom prst="bentConnector3">
            <a:avLst>
              <a:gd name="adj1" fmla="val 138615"/>
            </a:avLst>
          </a:prstGeom>
          <a:ln w="190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꺾인 연결선 270"/>
          <p:cNvCxnSpPr>
            <a:stCxn id="135" idx="4"/>
            <a:endCxn id="144" idx="0"/>
          </p:cNvCxnSpPr>
          <p:nvPr/>
        </p:nvCxnSpPr>
        <p:spPr>
          <a:xfrm rot="5400000">
            <a:off x="4464525" y="1770333"/>
            <a:ext cx="584451" cy="2219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꺾인 연결선 272"/>
          <p:cNvCxnSpPr>
            <a:stCxn id="135" idx="4"/>
            <a:endCxn id="44" idx="0"/>
          </p:cNvCxnSpPr>
          <p:nvPr/>
        </p:nvCxnSpPr>
        <p:spPr>
          <a:xfrm rot="5400000">
            <a:off x="4837370" y="2143180"/>
            <a:ext cx="584453" cy="1473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꺾인 연결선 274"/>
          <p:cNvCxnSpPr>
            <a:stCxn id="135" idx="4"/>
            <a:endCxn id="45" idx="0"/>
          </p:cNvCxnSpPr>
          <p:nvPr/>
        </p:nvCxnSpPr>
        <p:spPr>
          <a:xfrm rot="5400000">
            <a:off x="5207667" y="2513475"/>
            <a:ext cx="584451" cy="733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꺾인 연결선 276"/>
          <p:cNvCxnSpPr>
            <a:stCxn id="135" idx="4"/>
            <a:endCxn id="46" idx="0"/>
          </p:cNvCxnSpPr>
          <p:nvPr/>
        </p:nvCxnSpPr>
        <p:spPr>
          <a:xfrm rot="16200000" flipH="1">
            <a:off x="5577961" y="2876518"/>
            <a:ext cx="584451" cy="7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꺾인 연결선 278"/>
          <p:cNvCxnSpPr>
            <a:stCxn id="135" idx="4"/>
            <a:endCxn id="47" idx="0"/>
          </p:cNvCxnSpPr>
          <p:nvPr/>
        </p:nvCxnSpPr>
        <p:spPr>
          <a:xfrm rot="16200000" flipH="1">
            <a:off x="5948257" y="2506223"/>
            <a:ext cx="584451" cy="747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꺾인 연결선 280"/>
          <p:cNvCxnSpPr>
            <a:stCxn id="135" idx="4"/>
            <a:endCxn id="48" idx="0"/>
          </p:cNvCxnSpPr>
          <p:nvPr/>
        </p:nvCxnSpPr>
        <p:spPr>
          <a:xfrm rot="16200000" flipH="1">
            <a:off x="6318553" y="2135927"/>
            <a:ext cx="584451" cy="1488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꺾인 연결선 282"/>
          <p:cNvCxnSpPr>
            <a:stCxn id="135" idx="4"/>
            <a:endCxn id="263" idx="0"/>
          </p:cNvCxnSpPr>
          <p:nvPr/>
        </p:nvCxnSpPr>
        <p:spPr>
          <a:xfrm rot="16200000" flipH="1">
            <a:off x="6693153" y="1761326"/>
            <a:ext cx="584451" cy="22376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도넛 299"/>
          <p:cNvSpPr/>
          <p:nvPr/>
        </p:nvSpPr>
        <p:spPr>
          <a:xfrm>
            <a:off x="5647976" y="143771"/>
            <a:ext cx="384363" cy="384363"/>
          </a:xfrm>
          <a:prstGeom prst="donu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6016891" y="188846"/>
            <a:ext cx="560547" cy="278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rgbClr val="0070C0"/>
                </a:solidFill>
                <a:latin typeface="Myriad Pro" panose="020B0503030403020204" pitchFamily="34" charset="0"/>
              </a:rPr>
              <a:t>Client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5873813" y="2623369"/>
            <a:ext cx="846704" cy="222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solidFill>
                  <a:srgbClr val="FFFF00"/>
                </a:solidFill>
                <a:latin typeface="Myriad Pro" panose="020B0503030403020204" pitchFamily="34" charset="0"/>
              </a:rPr>
              <a:t>Event Handler</a:t>
            </a:r>
            <a:endParaRPr lang="ko-KR" altLang="en-US" sz="1000">
              <a:solidFill>
                <a:srgbClr val="FFFF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04649" y="5336068"/>
            <a:ext cx="5355398" cy="4206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Context Initialize</a:t>
            </a:r>
            <a:endParaRPr lang="ko-KR" altLang="en-US" sz="1400"/>
          </a:p>
        </p:txBody>
      </p:sp>
      <p:sp>
        <p:nvSpPr>
          <p:cNvPr id="72" name="직사각형 71"/>
          <p:cNvSpPr/>
          <p:nvPr/>
        </p:nvSpPr>
        <p:spPr>
          <a:xfrm>
            <a:off x="3199870" y="4873163"/>
            <a:ext cx="2611142" cy="4206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CamelContext Initialize</a:t>
            </a:r>
            <a:endParaRPr lang="ko-KR" altLang="en-US" sz="1400"/>
          </a:p>
        </p:txBody>
      </p:sp>
      <p:sp>
        <p:nvSpPr>
          <p:cNvPr id="73" name="직사각형 72"/>
          <p:cNvSpPr/>
          <p:nvPr/>
        </p:nvSpPr>
        <p:spPr>
          <a:xfrm>
            <a:off x="5888544" y="4874087"/>
            <a:ext cx="2664841" cy="4206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ServiceContext Initialize</a:t>
            </a:r>
            <a:endParaRPr lang="ko-KR" altLang="en-US" sz="1400"/>
          </a:p>
        </p:txBody>
      </p:sp>
      <p:sp>
        <p:nvSpPr>
          <p:cNvPr id="75" name="직사각형 74"/>
          <p:cNvSpPr/>
          <p:nvPr/>
        </p:nvSpPr>
        <p:spPr>
          <a:xfrm>
            <a:off x="3211311" y="3941529"/>
            <a:ext cx="5355398" cy="420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Service Component / Disruptor Instanciated</a:t>
            </a:r>
            <a:endParaRPr lang="ko-KR" altLang="en-US" sz="1400"/>
          </a:p>
        </p:txBody>
      </p:sp>
      <p:sp>
        <p:nvSpPr>
          <p:cNvPr id="79" name="직사각형 78"/>
          <p:cNvSpPr/>
          <p:nvPr/>
        </p:nvSpPr>
        <p:spPr>
          <a:xfrm>
            <a:off x="3211311" y="4406548"/>
            <a:ext cx="5355398" cy="4206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Camel Route Configruation</a:t>
            </a:r>
            <a:endParaRPr lang="ko-KR" altLang="en-US" sz="1400"/>
          </a:p>
        </p:txBody>
      </p:sp>
      <p:sp>
        <p:nvSpPr>
          <p:cNvPr id="81" name="직사각형 80"/>
          <p:cNvSpPr/>
          <p:nvPr/>
        </p:nvSpPr>
        <p:spPr>
          <a:xfrm>
            <a:off x="3204649" y="5803591"/>
            <a:ext cx="5355398" cy="4206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Spring Framework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04649" y="6267702"/>
            <a:ext cx="5355398" cy="42066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JDK</a:t>
            </a:r>
            <a:endParaRPr lang="ko-KR" altLang="en-US" sz="1400"/>
          </a:p>
        </p:txBody>
      </p:sp>
      <p:cxnSp>
        <p:nvCxnSpPr>
          <p:cNvPr id="9" name="직선 화살표 연결선 8"/>
          <p:cNvCxnSpPr>
            <a:stCxn id="300" idx="4"/>
            <a:endCxn id="133" idx="2"/>
          </p:cNvCxnSpPr>
          <p:nvPr/>
        </p:nvCxnSpPr>
        <p:spPr>
          <a:xfrm flipH="1">
            <a:off x="5835718" y="528134"/>
            <a:ext cx="4440" cy="27881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9" idx="0"/>
            <a:endCxn id="133" idx="3"/>
          </p:cNvCxnSpPr>
          <p:nvPr/>
        </p:nvCxnSpPr>
        <p:spPr>
          <a:xfrm rot="5400000" flipH="1" flipV="1">
            <a:off x="2390418" y="724466"/>
            <a:ext cx="429496" cy="1066708"/>
          </a:xfrm>
          <a:prstGeom prst="bentConnector2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278542" y="755349"/>
            <a:ext cx="511674" cy="250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rgbClr val="002060"/>
                </a:solidFill>
                <a:latin typeface="Myriad Pro" panose="020B0503030403020204" pitchFamily="34" charset="0"/>
              </a:rPr>
              <a:t>Route</a:t>
            </a:r>
            <a:endParaRPr lang="ko-KR" altLang="en-US" sz="120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sp>
        <p:nvSpPr>
          <p:cNvPr id="36" name="순서도: 자기 디스크 35"/>
          <p:cNvSpPr/>
          <p:nvPr/>
        </p:nvSpPr>
        <p:spPr>
          <a:xfrm>
            <a:off x="9793705" y="4189899"/>
            <a:ext cx="1235242" cy="1860884"/>
          </a:xfrm>
          <a:prstGeom prst="flowChartMagneticDisk">
            <a:avLst/>
          </a:prstGeom>
          <a:ln>
            <a:solidFill>
              <a:schemeClr val="bg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DB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65853" y="3172372"/>
            <a:ext cx="653555" cy="38568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Excel Service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806444" y="3172370"/>
            <a:ext cx="653555" cy="38568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Message Service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547035" y="3172370"/>
            <a:ext cx="653555" cy="38568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Mail Service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287626" y="3172370"/>
            <a:ext cx="653555" cy="38568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File Service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028218" y="3172370"/>
            <a:ext cx="653555" cy="38568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Batch Service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3320162" y="3172370"/>
            <a:ext cx="653555" cy="38568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Push Service</a:t>
            </a:r>
          </a:p>
        </p:txBody>
      </p:sp>
      <p:sp>
        <p:nvSpPr>
          <p:cNvPr id="263" name="직사각형 262"/>
          <p:cNvSpPr/>
          <p:nvPr/>
        </p:nvSpPr>
        <p:spPr>
          <a:xfrm>
            <a:off x="7777418" y="3172370"/>
            <a:ext cx="653555" cy="385687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bg1"/>
                </a:solidFill>
                <a:latin typeface="Myriad Pro" panose="020B0503030403020204" pitchFamily="34" charset="0"/>
              </a:rPr>
              <a:t>Ftp Service</a:t>
            </a:r>
          </a:p>
        </p:txBody>
      </p:sp>
      <p:cxnSp>
        <p:nvCxnSpPr>
          <p:cNvPr id="50" name="꺾인 연결선 49"/>
          <p:cNvCxnSpPr>
            <a:endCxn id="36" idx="1"/>
          </p:cNvCxnSpPr>
          <p:nvPr/>
        </p:nvCxnSpPr>
        <p:spPr>
          <a:xfrm>
            <a:off x="8104195" y="3787943"/>
            <a:ext cx="2307131" cy="401956"/>
          </a:xfrm>
          <a:prstGeom prst="bentConnector2">
            <a:avLst/>
          </a:prstGeom>
          <a:ln w="127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300" idx="4"/>
          </p:cNvCxnSpPr>
          <p:nvPr/>
        </p:nvCxnSpPr>
        <p:spPr>
          <a:xfrm>
            <a:off x="5840158" y="528134"/>
            <a:ext cx="194246" cy="281027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300" idx="4"/>
          </p:cNvCxnSpPr>
          <p:nvPr/>
        </p:nvCxnSpPr>
        <p:spPr>
          <a:xfrm flipH="1">
            <a:off x="5647976" y="528134"/>
            <a:ext cx="192182" cy="271473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오각형 56"/>
          <p:cNvSpPr/>
          <p:nvPr/>
        </p:nvSpPr>
        <p:spPr>
          <a:xfrm>
            <a:off x="8682677" y="1696997"/>
            <a:ext cx="2800865" cy="49427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smtClean="0">
                <a:latin typeface="Myriad Pro"/>
              </a:rPr>
              <a:t>Event </a:t>
            </a:r>
            <a:r>
              <a:rPr lang="en-US" altLang="ko-KR" sz="1100" b="1" smtClean="0">
                <a:latin typeface="Myriad Pro"/>
              </a:rPr>
              <a:t>Publish Service Type</a:t>
            </a:r>
            <a:endParaRPr lang="ko-KR" altLang="en-US" sz="1100" b="1" smtClean="0">
              <a:latin typeface="Myriad Pro"/>
            </a:endParaRPr>
          </a:p>
        </p:txBody>
      </p:sp>
      <p:sp>
        <p:nvSpPr>
          <p:cNvPr id="58" name="오각형 57"/>
          <p:cNvSpPr/>
          <p:nvPr/>
        </p:nvSpPr>
        <p:spPr>
          <a:xfrm>
            <a:off x="8695032" y="2277763"/>
            <a:ext cx="2796748" cy="49427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smtClean="0">
                <a:latin typeface="Myriad Pro"/>
              </a:rPr>
              <a:t>Route Processor Service Type</a:t>
            </a:r>
            <a:endParaRPr lang="ko-KR" altLang="en-US" sz="1100" b="1" smtClean="0">
              <a:latin typeface="Myriad Pro"/>
            </a:endParaRPr>
          </a:p>
        </p:txBody>
      </p:sp>
      <p:sp>
        <p:nvSpPr>
          <p:cNvPr id="59" name="오각형 58"/>
          <p:cNvSpPr/>
          <p:nvPr/>
        </p:nvSpPr>
        <p:spPr>
          <a:xfrm>
            <a:off x="8690914" y="2850291"/>
            <a:ext cx="2800866" cy="49427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smtClean="0">
                <a:latin typeface="Myriad Pro"/>
              </a:rPr>
              <a:t>Route Processor  Recursive Service Type</a:t>
            </a:r>
            <a:endParaRPr lang="ko-KR" altLang="en-US" sz="1100" b="1" smtClean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311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103</Words>
  <Application>Microsoft Office PowerPoint</Application>
  <PresentationFormat>사용자 지정</PresentationFormat>
  <Paragraphs>54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수원정</dc:creator>
  <cp:lastModifiedBy>JEONGS80</cp:lastModifiedBy>
  <cp:revision>312</cp:revision>
  <dcterms:created xsi:type="dcterms:W3CDTF">2015-01-27T14:04:46Z</dcterms:created>
  <dcterms:modified xsi:type="dcterms:W3CDTF">2015-02-09T06:42:24Z</dcterms:modified>
</cp:coreProperties>
</file>