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0C21-6D15-4787-A67B-33F38748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03721-06C1-490E-8D21-B67BE2C2B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BB55-C79D-4136-BA95-B3FD2B42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E991-BF0D-40D3-8A38-0DF57132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DB3A-C5E9-41D5-AA53-3A8A7383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CC83-81C2-4C8D-BFC7-8F3606C9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1022E-3DDE-4ECC-8C06-16A3972AE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F730-6C29-4DDB-B13A-5817FD72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C009-C919-46BA-9D89-BE397F9D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4451-2D5C-45BB-87F7-912D2BBD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2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EA90B-0EA9-473A-BAE0-0DBD2D29B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A4744-E1A1-479D-8D82-1C8811724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7D18-8FF0-42F2-8B98-D09B3B7A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EE2F-7B26-41EB-AD68-31B3EC9B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31AB-F12E-4A09-9234-462BB0AB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28E3-5200-4238-9470-B10EAA26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E39B-233F-4EE9-8095-A01303F3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6E74-69E0-4453-BDF8-3B85BDF6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21DA8-02E1-4A5F-AC00-11DED3EF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37CB-F7E5-4E43-BB58-AE6EB31F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5D3D-E1C2-42A2-AF62-A676278E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4914-0BB3-41C7-B229-E3A2BCB40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B531-9968-4601-982B-C57BD27E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5F06-D162-403D-B47A-30CCE1C8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1042-A5B1-4675-9FBA-79CD1514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6CA0-A45A-426D-A547-E1AB6302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016A-A50C-4322-954D-0E30A268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F88FF-1278-4B9F-A37F-D7E400871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9F01-445C-413C-8FE1-A27A1BA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91EE0-FBDD-4F0A-B6FB-BE7BA6C5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88232-5AB2-418D-A93D-86E4C93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7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480-10A8-4196-ABF6-40DDC51F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CE532-7151-46E4-8E74-2103D8C7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DC9D6-11ED-42CA-BC04-4C8198BB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2207F-E7F6-48BE-B62B-8DCA7191B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63C94-C55F-43CA-8CF7-AE1E9031A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E51AD-BCB6-42D5-A175-937E26EB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6B018-1B88-46E4-9A12-F6710921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CC7D5-4CF6-4B9C-8EA9-154B33F9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6DAD-B31A-44F1-8F68-DDC1DA24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E97C5-9797-4F49-8C8C-EF44946B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22CC-359C-4A21-BE93-D6DEEEE2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F09EF-E2D7-4341-AAB6-8531C1C5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5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BDF48-6462-45B2-B0A4-BB25564A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F73B9-31AF-4FB7-BCCF-9B9486CD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0AAC5-951E-42D4-84FF-F7E90885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12C2-7EEA-4FAE-86BE-C0725D1B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109E-58CD-4C9D-966C-5CA32561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86C5-C82B-4CBA-A0C9-FDF56D49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3A0AD-BC0A-4344-90A3-E069B90C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D9C86-2C99-41F7-8732-3943AFFF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8A804-1E52-4BD5-8D2C-2600F20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0B32-0FD8-471B-88FD-B46D1FED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286A9-128A-4229-88BD-5AA34E85D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35C13-DB37-4048-9F1D-C4B44009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EFBC-831F-4818-A179-6D20686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07D5-224E-43F3-9585-9CB8F4E9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65EFF-8389-476D-A0F9-ACE55267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8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6FA1E-1336-4C07-9C91-D96BF7BA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658C-0AF9-432C-A245-DDC5DDB2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0E7D-BCA3-4026-B7F9-309E8CB4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24CF-B13C-467C-A55F-072CB4FA240F}" type="datetimeFigureOut">
              <a:rPr lang="en-IN" smtClean="0"/>
              <a:t>31-08-19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80E7-DD26-4807-96AC-76904CA35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2FB2-7EFD-430E-A49E-BD08C318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B8FD-692B-49E5-A849-7D0FBBA06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5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7DA64C-CFAE-42C4-849D-F7268DB4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3" y="0"/>
            <a:ext cx="842067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9DB2AB3-4839-4E9D-B98D-2DBC10159BB1}"/>
              </a:ext>
            </a:extLst>
          </p:cNvPr>
          <p:cNvSpPr/>
          <p:nvPr/>
        </p:nvSpPr>
        <p:spPr>
          <a:xfrm>
            <a:off x="7371186" y="0"/>
            <a:ext cx="1334278" cy="830424"/>
          </a:xfrm>
          <a:prstGeom prst="ellipse">
            <a:avLst/>
          </a:prstGeom>
          <a:solidFill>
            <a:schemeClr val="tx1">
              <a:lumMod val="95000"/>
              <a:lumOff val="5000"/>
              <a:alpha val="23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6C354-BF2E-46CE-9E2F-8E92E66BAF39}"/>
              </a:ext>
            </a:extLst>
          </p:cNvPr>
          <p:cNvSpPr/>
          <p:nvPr/>
        </p:nvSpPr>
        <p:spPr>
          <a:xfrm>
            <a:off x="2892493" y="2817845"/>
            <a:ext cx="2705878" cy="363894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07738-7233-4854-BCBC-94BF8D91F0B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155089" y="708811"/>
            <a:ext cx="411497" cy="356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BA4C5-3B88-45BB-816B-ADB5AD84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052" y="969742"/>
            <a:ext cx="3781425" cy="52482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1653F9-02F8-4C9A-8B4E-E455F5C520A3}"/>
              </a:ext>
            </a:extLst>
          </p:cNvPr>
          <p:cNvCxnSpPr>
            <a:cxnSpLocks/>
          </p:cNvCxnSpPr>
          <p:nvPr/>
        </p:nvCxnSpPr>
        <p:spPr>
          <a:xfrm flipV="1">
            <a:off x="6512767" y="3181739"/>
            <a:ext cx="2792422" cy="76882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32D24-2C38-47A4-BB84-BA1802F2F66F}"/>
              </a:ext>
            </a:extLst>
          </p:cNvPr>
          <p:cNvCxnSpPr>
            <a:cxnSpLocks/>
          </p:cNvCxnSpPr>
          <p:nvPr/>
        </p:nvCxnSpPr>
        <p:spPr>
          <a:xfrm flipV="1">
            <a:off x="6512767" y="3572633"/>
            <a:ext cx="2792422" cy="37792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13BAD4-82A9-447A-91A2-AB4BE41ECD0A}"/>
              </a:ext>
            </a:extLst>
          </p:cNvPr>
          <p:cNvCxnSpPr>
            <a:cxnSpLocks/>
          </p:cNvCxnSpPr>
          <p:nvPr/>
        </p:nvCxnSpPr>
        <p:spPr>
          <a:xfrm>
            <a:off x="6512767" y="3957164"/>
            <a:ext cx="2792422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4AB0FA-86F7-4D50-A471-FCE49BE35DE4}"/>
              </a:ext>
            </a:extLst>
          </p:cNvPr>
          <p:cNvSpPr/>
          <p:nvPr/>
        </p:nvSpPr>
        <p:spPr>
          <a:xfrm>
            <a:off x="9013371" y="2494913"/>
            <a:ext cx="2299798" cy="377927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17934F-676B-4857-B914-5C5B1EA96EA4}"/>
              </a:ext>
            </a:extLst>
          </p:cNvPr>
          <p:cNvCxnSpPr>
            <a:cxnSpLocks/>
          </p:cNvCxnSpPr>
          <p:nvPr/>
        </p:nvCxnSpPr>
        <p:spPr>
          <a:xfrm flipV="1">
            <a:off x="7128456" y="5476118"/>
            <a:ext cx="4096271" cy="5729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891CF3-CB66-43D4-AA3E-44E9179A9ABA}"/>
              </a:ext>
            </a:extLst>
          </p:cNvPr>
          <p:cNvCxnSpPr/>
          <p:nvPr/>
        </p:nvCxnSpPr>
        <p:spPr>
          <a:xfrm flipV="1">
            <a:off x="11209155" y="2966596"/>
            <a:ext cx="0" cy="250952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AD7AF7B-8223-4DE8-9530-5A1A1D9D59A6}"/>
              </a:ext>
            </a:extLst>
          </p:cNvPr>
          <p:cNvSpPr/>
          <p:nvPr/>
        </p:nvSpPr>
        <p:spPr>
          <a:xfrm>
            <a:off x="3685592" y="3612597"/>
            <a:ext cx="2827175" cy="691557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Feel free to contact</a:t>
            </a:r>
            <a:endParaRPr lang="en-IN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E835FB-4769-42FB-9A46-3BF828C58F97}"/>
              </a:ext>
            </a:extLst>
          </p:cNvPr>
          <p:cNvSpPr/>
          <p:nvPr/>
        </p:nvSpPr>
        <p:spPr>
          <a:xfrm>
            <a:off x="2892493" y="5191108"/>
            <a:ext cx="4262596" cy="684605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Old Trip / Add New Trip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C49579-A514-4534-AE50-E37FE09D21AA}"/>
              </a:ext>
            </a:extLst>
          </p:cNvPr>
          <p:cNvSpPr/>
          <p:nvPr/>
        </p:nvSpPr>
        <p:spPr>
          <a:xfrm>
            <a:off x="5814110" y="1065429"/>
            <a:ext cx="2136709" cy="1603109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buttons works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Extension mode is </a:t>
            </a:r>
          </a:p>
          <a:p>
            <a:pPr algn="ctr"/>
            <a:r>
              <a:rPr lang="en-US" sz="3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8B2AD4-4260-453C-9008-B0692CC88A2C}"/>
              </a:ext>
            </a:extLst>
          </p:cNvPr>
          <p:cNvCxnSpPr>
            <a:cxnSpLocks/>
          </p:cNvCxnSpPr>
          <p:nvPr/>
        </p:nvCxnSpPr>
        <p:spPr>
          <a:xfrm flipV="1">
            <a:off x="5584415" y="2606574"/>
            <a:ext cx="229695" cy="2319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1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Patel</dc:creator>
  <cp:lastModifiedBy>Mukesh Patel</cp:lastModifiedBy>
  <cp:revision>14</cp:revision>
  <dcterms:created xsi:type="dcterms:W3CDTF">2019-08-31T09:53:08Z</dcterms:created>
  <dcterms:modified xsi:type="dcterms:W3CDTF">2019-08-31T10:16:53Z</dcterms:modified>
</cp:coreProperties>
</file>