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77" r:id="rId5"/>
    <p:sldId id="278" r:id="rId6"/>
    <p:sldId id="258" r:id="rId7"/>
    <p:sldId id="260" r:id="rId8"/>
    <p:sldId id="279" r:id="rId9"/>
    <p:sldId id="273" r:id="rId10"/>
    <p:sldId id="266" r:id="rId11"/>
    <p:sldId id="265" r:id="rId12"/>
    <p:sldId id="267" r:id="rId13"/>
    <p:sldId id="269" r:id="rId14"/>
    <p:sldId id="270" r:id="rId15"/>
    <p:sldId id="268" r:id="rId16"/>
    <p:sldId id="274" r:id="rId17"/>
    <p:sldId id="26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6" d="100"/>
          <a:sy n="66" d="100"/>
        </p:scale>
        <p:origin x="66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a:t>Baseline model accuracies-Test</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lineChart>
        <c:grouping val="standard"/>
        <c:varyColors val="0"/>
        <c:ser>
          <c:idx val="0"/>
          <c:order val="0"/>
          <c:tx>
            <c:strRef>
              <c:f>Initial_obs!$C$1</c:f>
              <c:strCache>
                <c:ptCount val="1"/>
                <c:pt idx="0">
                  <c:v>Baseline_DL_lr_0.1_SGD_Best_Acc</c:v>
                </c:pt>
              </c:strCache>
            </c:strRef>
          </c:tx>
          <c:spPr>
            <a:ln w="31750" cap="rnd">
              <a:solidFill>
                <a:schemeClr val="accent1"/>
              </a:solidFill>
              <a:round/>
            </a:ln>
            <a:effectLst/>
          </c:spPr>
          <c:marker>
            <c:symbol val="none"/>
          </c:marker>
          <c:val>
            <c:numRef>
              <c:f>Initial_obs!$C$2:$C$21</c:f>
              <c:numCache>
                <c:formatCode>0.00%</c:formatCode>
                <c:ptCount val="10"/>
                <c:pt idx="0">
                  <c:v>0.48130000000000001</c:v>
                </c:pt>
                <c:pt idx="1">
                  <c:v>0.58399999999999996</c:v>
                </c:pt>
                <c:pt idx="2">
                  <c:v>0.67810000000000004</c:v>
                </c:pt>
                <c:pt idx="3">
                  <c:v>0.65890000000000004</c:v>
                </c:pt>
                <c:pt idx="4">
                  <c:v>0.76290000000000002</c:v>
                </c:pt>
                <c:pt idx="5">
                  <c:v>0.74250000000000005</c:v>
                </c:pt>
                <c:pt idx="6">
                  <c:v>0.77800000000000002</c:v>
                </c:pt>
                <c:pt idx="7">
                  <c:v>0.79200000000000004</c:v>
                </c:pt>
                <c:pt idx="8">
                  <c:v>0.81779999999999997</c:v>
                </c:pt>
                <c:pt idx="9">
                  <c:v>0.81989999999999996</c:v>
                </c:pt>
              </c:numCache>
            </c:numRef>
          </c:val>
          <c:smooth val="0"/>
          <c:extLst>
            <c:ext xmlns:c16="http://schemas.microsoft.com/office/drawing/2014/chart" uri="{C3380CC4-5D6E-409C-BE32-E72D297353CC}">
              <c16:uniqueId val="{00000000-18F6-459A-99D4-2F1F50D8F55F}"/>
            </c:ext>
          </c:extLst>
        </c:ser>
        <c:ser>
          <c:idx val="1"/>
          <c:order val="1"/>
          <c:tx>
            <c:strRef>
              <c:f>Initial_obs!$D$1</c:f>
              <c:strCache>
                <c:ptCount val="1"/>
                <c:pt idx="0">
                  <c:v>Baseline_Dl_lr_0.01_Adam</c:v>
                </c:pt>
              </c:strCache>
            </c:strRef>
          </c:tx>
          <c:spPr>
            <a:ln w="31750" cap="rnd">
              <a:solidFill>
                <a:schemeClr val="accent2"/>
              </a:solidFill>
              <a:round/>
            </a:ln>
            <a:effectLst/>
          </c:spPr>
          <c:marker>
            <c:symbol val="none"/>
          </c:marker>
          <c:val>
            <c:numRef>
              <c:f>Initial_obs!$D$2:$D$21</c:f>
              <c:numCache>
                <c:formatCode>0.00%</c:formatCode>
                <c:ptCount val="10"/>
                <c:pt idx="0">
                  <c:v>0.34200000000000003</c:v>
                </c:pt>
                <c:pt idx="1">
                  <c:v>0.56000000000000005</c:v>
                </c:pt>
                <c:pt idx="2">
                  <c:v>0.55859999999999999</c:v>
                </c:pt>
                <c:pt idx="3">
                  <c:v>0.69620000000000004</c:v>
                </c:pt>
                <c:pt idx="4">
                  <c:v>0.70299999999999996</c:v>
                </c:pt>
                <c:pt idx="5">
                  <c:v>0.76559999999999995</c:v>
                </c:pt>
                <c:pt idx="6">
                  <c:v>0.7571</c:v>
                </c:pt>
                <c:pt idx="7">
                  <c:v>0.77410000000000001</c:v>
                </c:pt>
                <c:pt idx="8">
                  <c:v>0.78800000000000003</c:v>
                </c:pt>
                <c:pt idx="9">
                  <c:v>0.80830000000000002</c:v>
                </c:pt>
              </c:numCache>
            </c:numRef>
          </c:val>
          <c:smooth val="0"/>
          <c:extLst>
            <c:ext xmlns:c16="http://schemas.microsoft.com/office/drawing/2014/chart" uri="{C3380CC4-5D6E-409C-BE32-E72D297353CC}">
              <c16:uniqueId val="{00000001-18F6-459A-99D4-2F1F50D8F55F}"/>
            </c:ext>
          </c:extLst>
        </c:ser>
        <c:ser>
          <c:idx val="2"/>
          <c:order val="2"/>
          <c:tx>
            <c:strRef>
              <c:f>Initial_obs!$E$1</c:f>
              <c:strCache>
                <c:ptCount val="1"/>
                <c:pt idx="0">
                  <c:v>Baseline_DL_lr_0.01_SGD</c:v>
                </c:pt>
              </c:strCache>
            </c:strRef>
          </c:tx>
          <c:spPr>
            <a:ln w="31750" cap="rnd">
              <a:solidFill>
                <a:schemeClr val="accent3"/>
              </a:solidFill>
              <a:round/>
            </a:ln>
            <a:effectLst/>
          </c:spPr>
          <c:marker>
            <c:symbol val="none"/>
          </c:marker>
          <c:val>
            <c:numRef>
              <c:f>Initial_obs!$E$2:$E$21</c:f>
              <c:numCache>
                <c:formatCode>0.00%</c:formatCode>
                <c:ptCount val="10"/>
                <c:pt idx="0">
                  <c:v>0.39729999999999999</c:v>
                </c:pt>
                <c:pt idx="1">
                  <c:v>0.47799999999999998</c:v>
                </c:pt>
                <c:pt idx="2">
                  <c:v>0.49249999999999999</c:v>
                </c:pt>
                <c:pt idx="3">
                  <c:v>0.59050000000000002</c:v>
                </c:pt>
                <c:pt idx="4">
                  <c:v>0.62909999999999999</c:v>
                </c:pt>
                <c:pt idx="5">
                  <c:v>0.63670000000000004</c:v>
                </c:pt>
                <c:pt idx="6">
                  <c:v>0.61750000000000005</c:v>
                </c:pt>
                <c:pt idx="7">
                  <c:v>0.69189999999999996</c:v>
                </c:pt>
                <c:pt idx="8">
                  <c:v>0.69069999999999998</c:v>
                </c:pt>
                <c:pt idx="9">
                  <c:v>0.71409999999999996</c:v>
                </c:pt>
              </c:numCache>
            </c:numRef>
          </c:val>
          <c:smooth val="0"/>
          <c:extLst>
            <c:ext xmlns:c16="http://schemas.microsoft.com/office/drawing/2014/chart" uri="{C3380CC4-5D6E-409C-BE32-E72D297353CC}">
              <c16:uniqueId val="{00000002-18F6-459A-99D4-2F1F50D8F55F}"/>
            </c:ext>
          </c:extLst>
        </c:ser>
        <c:ser>
          <c:idx val="3"/>
          <c:order val="3"/>
          <c:tx>
            <c:strRef>
              <c:f>Initial_obs!$F$1</c:f>
              <c:strCache>
                <c:ptCount val="1"/>
                <c:pt idx="0">
                  <c:v>Baseline_DL_lr_0.1_Adam</c:v>
                </c:pt>
              </c:strCache>
            </c:strRef>
          </c:tx>
          <c:spPr>
            <a:ln w="31750" cap="rnd">
              <a:solidFill>
                <a:schemeClr val="accent4"/>
              </a:solidFill>
              <a:round/>
            </a:ln>
            <a:effectLst/>
          </c:spPr>
          <c:marker>
            <c:symbol val="none"/>
          </c:marker>
          <c:val>
            <c:numRef>
              <c:f>Initial_obs!$F$2:$F$21</c:f>
              <c:numCache>
                <c:formatCode>0.00%</c:formatCode>
                <c:ptCount val="10"/>
                <c:pt idx="0">
                  <c:v>0.2225</c:v>
                </c:pt>
                <c:pt idx="1">
                  <c:v>0.29630000000000001</c:v>
                </c:pt>
                <c:pt idx="2">
                  <c:v>0.3705</c:v>
                </c:pt>
                <c:pt idx="3">
                  <c:v>0.37980000000000003</c:v>
                </c:pt>
                <c:pt idx="4">
                  <c:v>0.51649999999999996</c:v>
                </c:pt>
                <c:pt idx="5">
                  <c:v>0.54059999999999997</c:v>
                </c:pt>
                <c:pt idx="6">
                  <c:v>0.51290000000000002</c:v>
                </c:pt>
                <c:pt idx="7">
                  <c:v>0.58209999999999995</c:v>
                </c:pt>
                <c:pt idx="8">
                  <c:v>0.65620000000000001</c:v>
                </c:pt>
                <c:pt idx="9">
                  <c:v>0.69520000000000004</c:v>
                </c:pt>
              </c:numCache>
            </c:numRef>
          </c:val>
          <c:smooth val="0"/>
          <c:extLst>
            <c:ext xmlns:c16="http://schemas.microsoft.com/office/drawing/2014/chart" uri="{C3380CC4-5D6E-409C-BE32-E72D297353CC}">
              <c16:uniqueId val="{00000003-18F6-459A-99D4-2F1F50D8F55F}"/>
            </c:ext>
          </c:extLst>
        </c:ser>
        <c:dLbls>
          <c:showLegendKey val="0"/>
          <c:showVal val="0"/>
          <c:showCatName val="0"/>
          <c:showSerName val="0"/>
          <c:showPercent val="0"/>
          <c:showBubbleSize val="0"/>
        </c:dLbls>
        <c:smooth val="0"/>
        <c:axId val="1557496719"/>
        <c:axId val="1689472623"/>
      </c:lineChart>
      <c:catAx>
        <c:axId val="1557496719"/>
        <c:scaling>
          <c:orientation val="minMax"/>
        </c:scaling>
        <c:delete val="0"/>
        <c:axPos val="b"/>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689472623"/>
        <c:crosses val="autoZero"/>
        <c:auto val="1"/>
        <c:lblAlgn val="ctr"/>
        <c:lblOffset val="100"/>
        <c:noMultiLvlLbl val="0"/>
      </c:catAx>
      <c:valAx>
        <c:axId val="1689472623"/>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5574967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a:t>Baseline model accuracies-Train</a:t>
            </a:r>
          </a:p>
        </c:rich>
      </c:tx>
      <c:layout>
        <c:manualLayout>
          <c:xMode val="edge"/>
          <c:yMode val="edge"/>
          <c:x val="0.19632633420822398"/>
          <c:y val="2.9484029484029485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lineChart>
        <c:grouping val="standard"/>
        <c:varyColors val="0"/>
        <c:ser>
          <c:idx val="0"/>
          <c:order val="0"/>
          <c:tx>
            <c:strRef>
              <c:f>Initial_obs!$C$1</c:f>
              <c:strCache>
                <c:ptCount val="1"/>
                <c:pt idx="0">
                  <c:v>Baseline_DL_lr_0.1_SGD_Best_Acc</c:v>
                </c:pt>
              </c:strCache>
            </c:strRef>
          </c:tx>
          <c:spPr>
            <a:ln w="31750" cap="rnd">
              <a:solidFill>
                <a:schemeClr val="accent1"/>
              </a:solidFill>
              <a:round/>
            </a:ln>
            <a:effectLst/>
          </c:spPr>
          <c:marker>
            <c:symbol val="none"/>
          </c:marker>
          <c:val>
            <c:numRef>
              <c:f>Initial_obs!$C$2:$C$21</c:f>
              <c:numCache>
                <c:formatCode>0.00%</c:formatCode>
                <c:ptCount val="10"/>
                <c:pt idx="0">
                  <c:v>0.3337</c:v>
                </c:pt>
                <c:pt idx="1">
                  <c:v>0.5615</c:v>
                </c:pt>
                <c:pt idx="2">
                  <c:v>0.66569999999999996</c:v>
                </c:pt>
                <c:pt idx="3">
                  <c:v>0.72740000000000005</c:v>
                </c:pt>
                <c:pt idx="4">
                  <c:v>0.77549999999999997</c:v>
                </c:pt>
                <c:pt idx="5">
                  <c:v>0.80640000000000001</c:v>
                </c:pt>
                <c:pt idx="6">
                  <c:v>0.82750000000000001</c:v>
                </c:pt>
                <c:pt idx="7">
                  <c:v>0.84130000000000005</c:v>
                </c:pt>
                <c:pt idx="8">
                  <c:v>0.85650000000000004</c:v>
                </c:pt>
                <c:pt idx="9">
                  <c:v>0.86819999999999997</c:v>
                </c:pt>
              </c:numCache>
            </c:numRef>
          </c:val>
          <c:smooth val="0"/>
          <c:extLst>
            <c:ext xmlns:c16="http://schemas.microsoft.com/office/drawing/2014/chart" uri="{C3380CC4-5D6E-409C-BE32-E72D297353CC}">
              <c16:uniqueId val="{00000000-8D48-4235-8C83-D11B07108809}"/>
            </c:ext>
          </c:extLst>
        </c:ser>
        <c:ser>
          <c:idx val="1"/>
          <c:order val="1"/>
          <c:tx>
            <c:strRef>
              <c:f>Initial_obs!$D$1</c:f>
              <c:strCache>
                <c:ptCount val="1"/>
                <c:pt idx="0">
                  <c:v>Baseline_Dl_lr_0.01_Adam</c:v>
                </c:pt>
              </c:strCache>
            </c:strRef>
          </c:tx>
          <c:spPr>
            <a:ln w="31750" cap="rnd">
              <a:solidFill>
                <a:schemeClr val="accent2"/>
              </a:solidFill>
              <a:round/>
            </a:ln>
            <a:effectLst/>
          </c:spPr>
          <c:marker>
            <c:symbol val="none"/>
          </c:marker>
          <c:val>
            <c:numRef>
              <c:f>Initial_obs!$D$2:$D$21</c:f>
              <c:numCache>
                <c:formatCode>0.00%</c:formatCode>
                <c:ptCount val="10"/>
                <c:pt idx="0">
                  <c:v>0.2868</c:v>
                </c:pt>
                <c:pt idx="1">
                  <c:v>0.50480000000000003</c:v>
                </c:pt>
                <c:pt idx="2">
                  <c:v>0.62670000000000003</c:v>
                </c:pt>
                <c:pt idx="3">
                  <c:v>0.68859999999999999</c:v>
                </c:pt>
                <c:pt idx="4">
                  <c:v>0.72770000000000001</c:v>
                </c:pt>
                <c:pt idx="5">
                  <c:v>0.75770000000000004</c:v>
                </c:pt>
                <c:pt idx="6">
                  <c:v>0.78439999999999999</c:v>
                </c:pt>
                <c:pt idx="7">
                  <c:v>0.80389999999999995</c:v>
                </c:pt>
                <c:pt idx="8">
                  <c:v>0.82110000000000005</c:v>
                </c:pt>
                <c:pt idx="9">
                  <c:v>0.83909999999999996</c:v>
                </c:pt>
              </c:numCache>
            </c:numRef>
          </c:val>
          <c:smooth val="0"/>
          <c:extLst>
            <c:ext xmlns:c16="http://schemas.microsoft.com/office/drawing/2014/chart" uri="{C3380CC4-5D6E-409C-BE32-E72D297353CC}">
              <c16:uniqueId val="{00000001-8D48-4235-8C83-D11B07108809}"/>
            </c:ext>
          </c:extLst>
        </c:ser>
        <c:ser>
          <c:idx val="2"/>
          <c:order val="2"/>
          <c:tx>
            <c:strRef>
              <c:f>Initial_obs!$E$1</c:f>
              <c:strCache>
                <c:ptCount val="1"/>
                <c:pt idx="0">
                  <c:v>Baseline_DL_lr_0.01_SGD</c:v>
                </c:pt>
              </c:strCache>
            </c:strRef>
          </c:tx>
          <c:spPr>
            <a:ln w="31750" cap="rnd">
              <a:solidFill>
                <a:schemeClr val="accent3"/>
              </a:solidFill>
              <a:round/>
            </a:ln>
            <a:effectLst/>
          </c:spPr>
          <c:marker>
            <c:symbol val="none"/>
          </c:marker>
          <c:val>
            <c:numRef>
              <c:f>Initial_obs!$E$2:$E$21</c:f>
              <c:numCache>
                <c:formatCode>0.00%</c:formatCode>
                <c:ptCount val="10"/>
                <c:pt idx="0">
                  <c:v>0.32390000000000002</c:v>
                </c:pt>
                <c:pt idx="1">
                  <c:v>0.46389999999999998</c:v>
                </c:pt>
                <c:pt idx="2">
                  <c:v>0.53190000000000004</c:v>
                </c:pt>
                <c:pt idx="3">
                  <c:v>0.58109999999999995</c:v>
                </c:pt>
                <c:pt idx="4">
                  <c:v>0.624</c:v>
                </c:pt>
                <c:pt idx="5">
                  <c:v>0.65710000000000002</c:v>
                </c:pt>
                <c:pt idx="6">
                  <c:v>0.68969999999999998</c:v>
                </c:pt>
                <c:pt idx="7">
                  <c:v>0.71309999999999996</c:v>
                </c:pt>
                <c:pt idx="8">
                  <c:v>0.7349</c:v>
                </c:pt>
                <c:pt idx="9">
                  <c:v>0.75700000000000001</c:v>
                </c:pt>
              </c:numCache>
            </c:numRef>
          </c:val>
          <c:smooth val="0"/>
          <c:extLst>
            <c:ext xmlns:c16="http://schemas.microsoft.com/office/drawing/2014/chart" uri="{C3380CC4-5D6E-409C-BE32-E72D297353CC}">
              <c16:uniqueId val="{00000002-8D48-4235-8C83-D11B07108809}"/>
            </c:ext>
          </c:extLst>
        </c:ser>
        <c:ser>
          <c:idx val="3"/>
          <c:order val="3"/>
          <c:tx>
            <c:strRef>
              <c:f>Initial_obs!$F$1</c:f>
              <c:strCache>
                <c:ptCount val="1"/>
                <c:pt idx="0">
                  <c:v>Baseline_DL_lr_0.1_Adam</c:v>
                </c:pt>
              </c:strCache>
            </c:strRef>
          </c:tx>
          <c:spPr>
            <a:ln w="31750" cap="rnd">
              <a:solidFill>
                <a:schemeClr val="accent4"/>
              </a:solidFill>
              <a:round/>
            </a:ln>
            <a:effectLst/>
          </c:spPr>
          <c:marker>
            <c:symbol val="none"/>
          </c:marker>
          <c:val>
            <c:numRef>
              <c:f>Initial_obs!$F$2:$F$21</c:f>
              <c:numCache>
                <c:formatCode>0.00%</c:formatCode>
                <c:ptCount val="10"/>
                <c:pt idx="0">
                  <c:v>0.2155</c:v>
                </c:pt>
                <c:pt idx="1">
                  <c:v>0.29570000000000002</c:v>
                </c:pt>
                <c:pt idx="2">
                  <c:v>0.37280000000000002</c:v>
                </c:pt>
                <c:pt idx="3">
                  <c:v>0.45390000000000003</c:v>
                </c:pt>
                <c:pt idx="4">
                  <c:v>0.52539999999999998</c:v>
                </c:pt>
                <c:pt idx="5">
                  <c:v>0.58209999999999995</c:v>
                </c:pt>
                <c:pt idx="6">
                  <c:v>0.61460000000000004</c:v>
                </c:pt>
                <c:pt idx="7">
                  <c:v>0.64810000000000001</c:v>
                </c:pt>
                <c:pt idx="8">
                  <c:v>0.67320000000000002</c:v>
                </c:pt>
                <c:pt idx="9">
                  <c:v>0.69489999999999996</c:v>
                </c:pt>
              </c:numCache>
            </c:numRef>
          </c:val>
          <c:smooth val="0"/>
          <c:extLst>
            <c:ext xmlns:c16="http://schemas.microsoft.com/office/drawing/2014/chart" uri="{C3380CC4-5D6E-409C-BE32-E72D297353CC}">
              <c16:uniqueId val="{00000003-8D48-4235-8C83-D11B07108809}"/>
            </c:ext>
          </c:extLst>
        </c:ser>
        <c:dLbls>
          <c:showLegendKey val="0"/>
          <c:showVal val="0"/>
          <c:showCatName val="0"/>
          <c:showSerName val="0"/>
          <c:showPercent val="0"/>
          <c:showBubbleSize val="0"/>
        </c:dLbls>
        <c:smooth val="0"/>
        <c:axId val="1557496719"/>
        <c:axId val="1689472623"/>
      </c:lineChart>
      <c:catAx>
        <c:axId val="1557496719"/>
        <c:scaling>
          <c:orientation val="minMax"/>
        </c:scaling>
        <c:delete val="0"/>
        <c:axPos val="b"/>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689472623"/>
        <c:crosses val="autoZero"/>
        <c:auto val="1"/>
        <c:lblAlgn val="ctr"/>
        <c:lblOffset val="100"/>
        <c:noMultiLvlLbl val="0"/>
      </c:catAx>
      <c:valAx>
        <c:axId val="1689472623"/>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5574967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73B3-9228-4B67-BB13-1304803C4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DD5194-2EDE-4597-8DF2-B0C5570681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C8345D-CF1E-42D8-AA34-1736DFAE2452}"/>
              </a:ext>
            </a:extLst>
          </p:cNvPr>
          <p:cNvSpPr>
            <a:spLocks noGrp="1"/>
          </p:cNvSpPr>
          <p:nvPr>
            <p:ph type="dt" sz="half" idx="10"/>
          </p:nvPr>
        </p:nvSpPr>
        <p:spPr/>
        <p:txBody>
          <a:bodyPr/>
          <a:lstStyle/>
          <a:p>
            <a:fld id="{78E3B8C5-48DD-47D9-83CD-715B02517CB4}" type="datetimeFigureOut">
              <a:rPr lang="en-IN" smtClean="0"/>
              <a:t>17-11-2019</a:t>
            </a:fld>
            <a:endParaRPr lang="en-IN"/>
          </a:p>
        </p:txBody>
      </p:sp>
      <p:sp>
        <p:nvSpPr>
          <p:cNvPr id="5" name="Footer Placeholder 4">
            <a:extLst>
              <a:ext uri="{FF2B5EF4-FFF2-40B4-BE49-F238E27FC236}">
                <a16:creationId xmlns:a16="http://schemas.microsoft.com/office/drawing/2014/main" id="{3CB30460-EC82-43C0-818C-F6B5D8463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541157-1465-4135-A6BC-23C3290B3E52}"/>
              </a:ext>
            </a:extLst>
          </p:cNvPr>
          <p:cNvSpPr>
            <a:spLocks noGrp="1"/>
          </p:cNvSpPr>
          <p:nvPr>
            <p:ph type="sldNum" sz="quarter" idx="12"/>
          </p:nvPr>
        </p:nvSpPr>
        <p:spPr/>
        <p:txBody>
          <a:bodyPr/>
          <a:lstStyle/>
          <a:p>
            <a:fld id="{A9F359E8-4B0B-4CE6-AAEC-263F4580CBD4}" type="slidenum">
              <a:rPr lang="en-IN" smtClean="0"/>
              <a:t>‹#›</a:t>
            </a:fld>
            <a:endParaRPr lang="en-IN"/>
          </a:p>
        </p:txBody>
      </p:sp>
    </p:spTree>
    <p:extLst>
      <p:ext uri="{BB962C8B-B14F-4D97-AF65-F5344CB8AC3E}">
        <p14:creationId xmlns:p14="http://schemas.microsoft.com/office/powerpoint/2010/main" val="409428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A318B-9149-4B5B-A961-4519734FAE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13D455-AFEF-4792-BC79-9BB1D90C61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3222D3-09B9-490B-88BA-5A1288B30EF0}"/>
              </a:ext>
            </a:extLst>
          </p:cNvPr>
          <p:cNvSpPr>
            <a:spLocks noGrp="1"/>
          </p:cNvSpPr>
          <p:nvPr>
            <p:ph type="dt" sz="half" idx="10"/>
          </p:nvPr>
        </p:nvSpPr>
        <p:spPr/>
        <p:txBody>
          <a:bodyPr/>
          <a:lstStyle/>
          <a:p>
            <a:fld id="{78E3B8C5-48DD-47D9-83CD-715B02517CB4}" type="datetimeFigureOut">
              <a:rPr lang="en-IN" smtClean="0"/>
              <a:t>17-11-2019</a:t>
            </a:fld>
            <a:endParaRPr lang="en-IN"/>
          </a:p>
        </p:txBody>
      </p:sp>
      <p:sp>
        <p:nvSpPr>
          <p:cNvPr id="5" name="Footer Placeholder 4">
            <a:extLst>
              <a:ext uri="{FF2B5EF4-FFF2-40B4-BE49-F238E27FC236}">
                <a16:creationId xmlns:a16="http://schemas.microsoft.com/office/drawing/2014/main" id="{04627206-5168-45D6-A26D-F84F4AA6B7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D2B378-40B8-492D-A4E4-E2DA99C39118}"/>
              </a:ext>
            </a:extLst>
          </p:cNvPr>
          <p:cNvSpPr>
            <a:spLocks noGrp="1"/>
          </p:cNvSpPr>
          <p:nvPr>
            <p:ph type="sldNum" sz="quarter" idx="12"/>
          </p:nvPr>
        </p:nvSpPr>
        <p:spPr/>
        <p:txBody>
          <a:bodyPr/>
          <a:lstStyle/>
          <a:p>
            <a:fld id="{A9F359E8-4B0B-4CE6-AAEC-263F4580CBD4}" type="slidenum">
              <a:rPr lang="en-IN" smtClean="0"/>
              <a:t>‹#›</a:t>
            </a:fld>
            <a:endParaRPr lang="en-IN"/>
          </a:p>
        </p:txBody>
      </p:sp>
    </p:spTree>
    <p:extLst>
      <p:ext uri="{BB962C8B-B14F-4D97-AF65-F5344CB8AC3E}">
        <p14:creationId xmlns:p14="http://schemas.microsoft.com/office/powerpoint/2010/main" val="257310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7ACCA9-D3DC-481D-A08A-F7DC242413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F52B9C-80E3-47D4-84FD-2445877E35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998D24-C893-425B-9BE2-FD0C64E9E003}"/>
              </a:ext>
            </a:extLst>
          </p:cNvPr>
          <p:cNvSpPr>
            <a:spLocks noGrp="1"/>
          </p:cNvSpPr>
          <p:nvPr>
            <p:ph type="dt" sz="half" idx="10"/>
          </p:nvPr>
        </p:nvSpPr>
        <p:spPr/>
        <p:txBody>
          <a:bodyPr/>
          <a:lstStyle/>
          <a:p>
            <a:fld id="{78E3B8C5-48DD-47D9-83CD-715B02517CB4}" type="datetimeFigureOut">
              <a:rPr lang="en-IN" smtClean="0"/>
              <a:t>17-11-2019</a:t>
            </a:fld>
            <a:endParaRPr lang="en-IN"/>
          </a:p>
        </p:txBody>
      </p:sp>
      <p:sp>
        <p:nvSpPr>
          <p:cNvPr id="5" name="Footer Placeholder 4">
            <a:extLst>
              <a:ext uri="{FF2B5EF4-FFF2-40B4-BE49-F238E27FC236}">
                <a16:creationId xmlns:a16="http://schemas.microsoft.com/office/drawing/2014/main" id="{AFA2D008-E958-4AA4-9BF8-D9B6841A72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27DB05-FCD4-4C3A-BF4D-4616B20D34EF}"/>
              </a:ext>
            </a:extLst>
          </p:cNvPr>
          <p:cNvSpPr>
            <a:spLocks noGrp="1"/>
          </p:cNvSpPr>
          <p:nvPr>
            <p:ph type="sldNum" sz="quarter" idx="12"/>
          </p:nvPr>
        </p:nvSpPr>
        <p:spPr/>
        <p:txBody>
          <a:bodyPr/>
          <a:lstStyle/>
          <a:p>
            <a:fld id="{A9F359E8-4B0B-4CE6-AAEC-263F4580CBD4}" type="slidenum">
              <a:rPr lang="en-IN" smtClean="0"/>
              <a:t>‹#›</a:t>
            </a:fld>
            <a:endParaRPr lang="en-IN"/>
          </a:p>
        </p:txBody>
      </p:sp>
    </p:spTree>
    <p:extLst>
      <p:ext uri="{BB962C8B-B14F-4D97-AF65-F5344CB8AC3E}">
        <p14:creationId xmlns:p14="http://schemas.microsoft.com/office/powerpoint/2010/main" val="243221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C5A2-1CF9-4383-BAC6-3AB41E42B6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631803-1448-4977-B8E0-7AEE0A2931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DCF4D7-56D3-45A9-89BA-0B73BCF7C5FF}"/>
              </a:ext>
            </a:extLst>
          </p:cNvPr>
          <p:cNvSpPr>
            <a:spLocks noGrp="1"/>
          </p:cNvSpPr>
          <p:nvPr>
            <p:ph type="dt" sz="half" idx="10"/>
          </p:nvPr>
        </p:nvSpPr>
        <p:spPr/>
        <p:txBody>
          <a:bodyPr/>
          <a:lstStyle/>
          <a:p>
            <a:fld id="{78E3B8C5-48DD-47D9-83CD-715B02517CB4}" type="datetimeFigureOut">
              <a:rPr lang="en-IN" smtClean="0"/>
              <a:t>17-11-2019</a:t>
            </a:fld>
            <a:endParaRPr lang="en-IN"/>
          </a:p>
        </p:txBody>
      </p:sp>
      <p:sp>
        <p:nvSpPr>
          <p:cNvPr id="5" name="Footer Placeholder 4">
            <a:extLst>
              <a:ext uri="{FF2B5EF4-FFF2-40B4-BE49-F238E27FC236}">
                <a16:creationId xmlns:a16="http://schemas.microsoft.com/office/drawing/2014/main" id="{1E69BEC3-7A99-4208-9F1C-E121420040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E8F990-68C6-4510-BB76-8EF66792F88D}"/>
              </a:ext>
            </a:extLst>
          </p:cNvPr>
          <p:cNvSpPr>
            <a:spLocks noGrp="1"/>
          </p:cNvSpPr>
          <p:nvPr>
            <p:ph type="sldNum" sz="quarter" idx="12"/>
          </p:nvPr>
        </p:nvSpPr>
        <p:spPr/>
        <p:txBody>
          <a:bodyPr/>
          <a:lstStyle/>
          <a:p>
            <a:fld id="{A9F359E8-4B0B-4CE6-AAEC-263F4580CBD4}" type="slidenum">
              <a:rPr lang="en-IN" smtClean="0"/>
              <a:t>‹#›</a:t>
            </a:fld>
            <a:endParaRPr lang="en-IN"/>
          </a:p>
        </p:txBody>
      </p:sp>
    </p:spTree>
    <p:extLst>
      <p:ext uri="{BB962C8B-B14F-4D97-AF65-F5344CB8AC3E}">
        <p14:creationId xmlns:p14="http://schemas.microsoft.com/office/powerpoint/2010/main" val="244284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8093-FBB3-4965-96F3-21CF326D66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C1FE06-E299-4D61-8EE3-E1800E1D71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AD0B6-69A0-4830-B7A3-CE74CEDE6AD4}"/>
              </a:ext>
            </a:extLst>
          </p:cNvPr>
          <p:cNvSpPr>
            <a:spLocks noGrp="1"/>
          </p:cNvSpPr>
          <p:nvPr>
            <p:ph type="dt" sz="half" idx="10"/>
          </p:nvPr>
        </p:nvSpPr>
        <p:spPr/>
        <p:txBody>
          <a:bodyPr/>
          <a:lstStyle/>
          <a:p>
            <a:fld id="{78E3B8C5-48DD-47D9-83CD-715B02517CB4}" type="datetimeFigureOut">
              <a:rPr lang="en-IN" smtClean="0"/>
              <a:t>17-11-2019</a:t>
            </a:fld>
            <a:endParaRPr lang="en-IN"/>
          </a:p>
        </p:txBody>
      </p:sp>
      <p:sp>
        <p:nvSpPr>
          <p:cNvPr id="5" name="Footer Placeholder 4">
            <a:extLst>
              <a:ext uri="{FF2B5EF4-FFF2-40B4-BE49-F238E27FC236}">
                <a16:creationId xmlns:a16="http://schemas.microsoft.com/office/drawing/2014/main" id="{260DFE36-E871-4C55-886E-F3A44FABC6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F8550-4888-4FE5-A944-344F8822535E}"/>
              </a:ext>
            </a:extLst>
          </p:cNvPr>
          <p:cNvSpPr>
            <a:spLocks noGrp="1"/>
          </p:cNvSpPr>
          <p:nvPr>
            <p:ph type="sldNum" sz="quarter" idx="12"/>
          </p:nvPr>
        </p:nvSpPr>
        <p:spPr/>
        <p:txBody>
          <a:bodyPr/>
          <a:lstStyle/>
          <a:p>
            <a:fld id="{A9F359E8-4B0B-4CE6-AAEC-263F4580CBD4}" type="slidenum">
              <a:rPr lang="en-IN" smtClean="0"/>
              <a:t>‹#›</a:t>
            </a:fld>
            <a:endParaRPr lang="en-IN"/>
          </a:p>
        </p:txBody>
      </p:sp>
    </p:spTree>
    <p:extLst>
      <p:ext uri="{BB962C8B-B14F-4D97-AF65-F5344CB8AC3E}">
        <p14:creationId xmlns:p14="http://schemas.microsoft.com/office/powerpoint/2010/main" val="1605075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6973-A039-43DC-8075-2DA7B144B5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FFC26D-D91C-4272-86A8-EB5DE8861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D49A4B-CEF9-449C-A9FF-40FCE48914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D7A069-F5A6-44FC-859F-9DBDF0D3D15F}"/>
              </a:ext>
            </a:extLst>
          </p:cNvPr>
          <p:cNvSpPr>
            <a:spLocks noGrp="1"/>
          </p:cNvSpPr>
          <p:nvPr>
            <p:ph type="dt" sz="half" idx="10"/>
          </p:nvPr>
        </p:nvSpPr>
        <p:spPr/>
        <p:txBody>
          <a:bodyPr/>
          <a:lstStyle/>
          <a:p>
            <a:fld id="{78E3B8C5-48DD-47D9-83CD-715B02517CB4}" type="datetimeFigureOut">
              <a:rPr lang="en-IN" smtClean="0"/>
              <a:t>17-11-2019</a:t>
            </a:fld>
            <a:endParaRPr lang="en-IN"/>
          </a:p>
        </p:txBody>
      </p:sp>
      <p:sp>
        <p:nvSpPr>
          <p:cNvPr id="6" name="Footer Placeholder 5">
            <a:extLst>
              <a:ext uri="{FF2B5EF4-FFF2-40B4-BE49-F238E27FC236}">
                <a16:creationId xmlns:a16="http://schemas.microsoft.com/office/drawing/2014/main" id="{15A4B485-3B80-4C9F-BAE3-40AE63BB38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32A2D0-DACC-4540-87DC-0E069E4B0269}"/>
              </a:ext>
            </a:extLst>
          </p:cNvPr>
          <p:cNvSpPr>
            <a:spLocks noGrp="1"/>
          </p:cNvSpPr>
          <p:nvPr>
            <p:ph type="sldNum" sz="quarter" idx="12"/>
          </p:nvPr>
        </p:nvSpPr>
        <p:spPr/>
        <p:txBody>
          <a:bodyPr/>
          <a:lstStyle/>
          <a:p>
            <a:fld id="{A9F359E8-4B0B-4CE6-AAEC-263F4580CBD4}" type="slidenum">
              <a:rPr lang="en-IN" smtClean="0"/>
              <a:t>‹#›</a:t>
            </a:fld>
            <a:endParaRPr lang="en-IN"/>
          </a:p>
        </p:txBody>
      </p:sp>
    </p:spTree>
    <p:extLst>
      <p:ext uri="{BB962C8B-B14F-4D97-AF65-F5344CB8AC3E}">
        <p14:creationId xmlns:p14="http://schemas.microsoft.com/office/powerpoint/2010/main" val="2905107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838F-9330-4338-8895-84EA984E99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F5964A-1CE3-4E85-B8BB-58CE577FF6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630E9D-130C-4633-A783-EB6FA458EE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846343-B349-429B-8283-52A61E1A8B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33CA7F-9DEE-47F4-B067-53331FD5B7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C341A1-CB04-4D38-A6F3-A9793EF6707B}"/>
              </a:ext>
            </a:extLst>
          </p:cNvPr>
          <p:cNvSpPr>
            <a:spLocks noGrp="1"/>
          </p:cNvSpPr>
          <p:nvPr>
            <p:ph type="dt" sz="half" idx="10"/>
          </p:nvPr>
        </p:nvSpPr>
        <p:spPr/>
        <p:txBody>
          <a:bodyPr/>
          <a:lstStyle/>
          <a:p>
            <a:fld id="{78E3B8C5-48DD-47D9-83CD-715B02517CB4}" type="datetimeFigureOut">
              <a:rPr lang="en-IN" smtClean="0"/>
              <a:t>17-11-2019</a:t>
            </a:fld>
            <a:endParaRPr lang="en-IN"/>
          </a:p>
        </p:txBody>
      </p:sp>
      <p:sp>
        <p:nvSpPr>
          <p:cNvPr id="8" name="Footer Placeholder 7">
            <a:extLst>
              <a:ext uri="{FF2B5EF4-FFF2-40B4-BE49-F238E27FC236}">
                <a16:creationId xmlns:a16="http://schemas.microsoft.com/office/drawing/2014/main" id="{BFB2E963-AF8F-41BC-9310-746D0B44AA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355D3C-0377-401C-89A5-4116A3D539BE}"/>
              </a:ext>
            </a:extLst>
          </p:cNvPr>
          <p:cNvSpPr>
            <a:spLocks noGrp="1"/>
          </p:cNvSpPr>
          <p:nvPr>
            <p:ph type="sldNum" sz="quarter" idx="12"/>
          </p:nvPr>
        </p:nvSpPr>
        <p:spPr/>
        <p:txBody>
          <a:bodyPr/>
          <a:lstStyle/>
          <a:p>
            <a:fld id="{A9F359E8-4B0B-4CE6-AAEC-263F4580CBD4}" type="slidenum">
              <a:rPr lang="en-IN" smtClean="0"/>
              <a:t>‹#›</a:t>
            </a:fld>
            <a:endParaRPr lang="en-IN"/>
          </a:p>
        </p:txBody>
      </p:sp>
    </p:spTree>
    <p:extLst>
      <p:ext uri="{BB962C8B-B14F-4D97-AF65-F5344CB8AC3E}">
        <p14:creationId xmlns:p14="http://schemas.microsoft.com/office/powerpoint/2010/main" val="183772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FE9F-1969-41BD-860E-FDDDA699E6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EAB5E7-E00D-47AB-B468-1BA29B2F04A2}"/>
              </a:ext>
            </a:extLst>
          </p:cNvPr>
          <p:cNvSpPr>
            <a:spLocks noGrp="1"/>
          </p:cNvSpPr>
          <p:nvPr>
            <p:ph type="dt" sz="half" idx="10"/>
          </p:nvPr>
        </p:nvSpPr>
        <p:spPr/>
        <p:txBody>
          <a:bodyPr/>
          <a:lstStyle/>
          <a:p>
            <a:fld id="{78E3B8C5-48DD-47D9-83CD-715B02517CB4}" type="datetimeFigureOut">
              <a:rPr lang="en-IN" smtClean="0"/>
              <a:t>17-11-2019</a:t>
            </a:fld>
            <a:endParaRPr lang="en-IN"/>
          </a:p>
        </p:txBody>
      </p:sp>
      <p:sp>
        <p:nvSpPr>
          <p:cNvPr id="4" name="Footer Placeholder 3">
            <a:extLst>
              <a:ext uri="{FF2B5EF4-FFF2-40B4-BE49-F238E27FC236}">
                <a16:creationId xmlns:a16="http://schemas.microsoft.com/office/drawing/2014/main" id="{BC138C2B-8A9B-47E1-AEC7-504F2AC91C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39D114-5258-4206-878D-8BBE7AB5A497}"/>
              </a:ext>
            </a:extLst>
          </p:cNvPr>
          <p:cNvSpPr>
            <a:spLocks noGrp="1"/>
          </p:cNvSpPr>
          <p:nvPr>
            <p:ph type="sldNum" sz="quarter" idx="12"/>
          </p:nvPr>
        </p:nvSpPr>
        <p:spPr/>
        <p:txBody>
          <a:bodyPr/>
          <a:lstStyle/>
          <a:p>
            <a:fld id="{A9F359E8-4B0B-4CE6-AAEC-263F4580CBD4}" type="slidenum">
              <a:rPr lang="en-IN" smtClean="0"/>
              <a:t>‹#›</a:t>
            </a:fld>
            <a:endParaRPr lang="en-IN"/>
          </a:p>
        </p:txBody>
      </p:sp>
    </p:spTree>
    <p:extLst>
      <p:ext uri="{BB962C8B-B14F-4D97-AF65-F5344CB8AC3E}">
        <p14:creationId xmlns:p14="http://schemas.microsoft.com/office/powerpoint/2010/main" val="2777100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39890-EDDE-489D-BA50-EECD0E21EE11}"/>
              </a:ext>
            </a:extLst>
          </p:cNvPr>
          <p:cNvSpPr>
            <a:spLocks noGrp="1"/>
          </p:cNvSpPr>
          <p:nvPr>
            <p:ph type="dt" sz="half" idx="10"/>
          </p:nvPr>
        </p:nvSpPr>
        <p:spPr/>
        <p:txBody>
          <a:bodyPr/>
          <a:lstStyle/>
          <a:p>
            <a:fld id="{78E3B8C5-48DD-47D9-83CD-715B02517CB4}" type="datetimeFigureOut">
              <a:rPr lang="en-IN" smtClean="0"/>
              <a:t>17-11-2019</a:t>
            </a:fld>
            <a:endParaRPr lang="en-IN"/>
          </a:p>
        </p:txBody>
      </p:sp>
      <p:sp>
        <p:nvSpPr>
          <p:cNvPr id="3" name="Footer Placeholder 2">
            <a:extLst>
              <a:ext uri="{FF2B5EF4-FFF2-40B4-BE49-F238E27FC236}">
                <a16:creationId xmlns:a16="http://schemas.microsoft.com/office/drawing/2014/main" id="{BF578959-4ECD-442D-9BD5-483D749A0E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9F2C33-30B1-4A0A-A9DE-6DEB53BF8A3F}"/>
              </a:ext>
            </a:extLst>
          </p:cNvPr>
          <p:cNvSpPr>
            <a:spLocks noGrp="1"/>
          </p:cNvSpPr>
          <p:nvPr>
            <p:ph type="sldNum" sz="quarter" idx="12"/>
          </p:nvPr>
        </p:nvSpPr>
        <p:spPr/>
        <p:txBody>
          <a:bodyPr/>
          <a:lstStyle/>
          <a:p>
            <a:fld id="{A9F359E8-4B0B-4CE6-AAEC-263F4580CBD4}" type="slidenum">
              <a:rPr lang="en-IN" smtClean="0"/>
              <a:t>‹#›</a:t>
            </a:fld>
            <a:endParaRPr lang="en-IN"/>
          </a:p>
        </p:txBody>
      </p:sp>
    </p:spTree>
    <p:extLst>
      <p:ext uri="{BB962C8B-B14F-4D97-AF65-F5344CB8AC3E}">
        <p14:creationId xmlns:p14="http://schemas.microsoft.com/office/powerpoint/2010/main" val="420780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0339-7FC7-4974-B8DC-5ABDA4E2B0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1993DC-C41F-4F05-B0A2-BE45E027B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AA6954-8E15-41E6-90EB-F35D7422F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C66D59-53C0-4E64-93A9-CD578C4FE9A1}"/>
              </a:ext>
            </a:extLst>
          </p:cNvPr>
          <p:cNvSpPr>
            <a:spLocks noGrp="1"/>
          </p:cNvSpPr>
          <p:nvPr>
            <p:ph type="dt" sz="half" idx="10"/>
          </p:nvPr>
        </p:nvSpPr>
        <p:spPr/>
        <p:txBody>
          <a:bodyPr/>
          <a:lstStyle/>
          <a:p>
            <a:fld id="{78E3B8C5-48DD-47D9-83CD-715B02517CB4}" type="datetimeFigureOut">
              <a:rPr lang="en-IN" smtClean="0"/>
              <a:t>17-11-2019</a:t>
            </a:fld>
            <a:endParaRPr lang="en-IN"/>
          </a:p>
        </p:txBody>
      </p:sp>
      <p:sp>
        <p:nvSpPr>
          <p:cNvPr id="6" name="Footer Placeholder 5">
            <a:extLst>
              <a:ext uri="{FF2B5EF4-FFF2-40B4-BE49-F238E27FC236}">
                <a16:creationId xmlns:a16="http://schemas.microsoft.com/office/drawing/2014/main" id="{BA385C8B-45E2-4386-9882-0387CCC8B6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CA33D6-5B73-4491-8478-E12F91C40301}"/>
              </a:ext>
            </a:extLst>
          </p:cNvPr>
          <p:cNvSpPr>
            <a:spLocks noGrp="1"/>
          </p:cNvSpPr>
          <p:nvPr>
            <p:ph type="sldNum" sz="quarter" idx="12"/>
          </p:nvPr>
        </p:nvSpPr>
        <p:spPr/>
        <p:txBody>
          <a:bodyPr/>
          <a:lstStyle/>
          <a:p>
            <a:fld id="{A9F359E8-4B0B-4CE6-AAEC-263F4580CBD4}" type="slidenum">
              <a:rPr lang="en-IN" smtClean="0"/>
              <a:t>‹#›</a:t>
            </a:fld>
            <a:endParaRPr lang="en-IN"/>
          </a:p>
        </p:txBody>
      </p:sp>
    </p:spTree>
    <p:extLst>
      <p:ext uri="{BB962C8B-B14F-4D97-AF65-F5344CB8AC3E}">
        <p14:creationId xmlns:p14="http://schemas.microsoft.com/office/powerpoint/2010/main" val="4091795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A4BF-58A9-4E7E-87B6-742BD8D07D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B42C10-4CEC-4032-BC05-ADBC90A21D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4C53A0-58B2-4A74-B291-0E89AEF6CF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5CA39A-C25F-4D38-B40E-BA14ABBEF60F}"/>
              </a:ext>
            </a:extLst>
          </p:cNvPr>
          <p:cNvSpPr>
            <a:spLocks noGrp="1"/>
          </p:cNvSpPr>
          <p:nvPr>
            <p:ph type="dt" sz="half" idx="10"/>
          </p:nvPr>
        </p:nvSpPr>
        <p:spPr/>
        <p:txBody>
          <a:bodyPr/>
          <a:lstStyle/>
          <a:p>
            <a:fld id="{78E3B8C5-48DD-47D9-83CD-715B02517CB4}" type="datetimeFigureOut">
              <a:rPr lang="en-IN" smtClean="0"/>
              <a:t>17-11-2019</a:t>
            </a:fld>
            <a:endParaRPr lang="en-IN"/>
          </a:p>
        </p:txBody>
      </p:sp>
      <p:sp>
        <p:nvSpPr>
          <p:cNvPr id="6" name="Footer Placeholder 5">
            <a:extLst>
              <a:ext uri="{FF2B5EF4-FFF2-40B4-BE49-F238E27FC236}">
                <a16:creationId xmlns:a16="http://schemas.microsoft.com/office/drawing/2014/main" id="{E61D8E2A-FBE6-4BE6-9452-FA2108E912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0031D5-BCE9-4804-8E23-ADCFAA5278F4}"/>
              </a:ext>
            </a:extLst>
          </p:cNvPr>
          <p:cNvSpPr>
            <a:spLocks noGrp="1"/>
          </p:cNvSpPr>
          <p:nvPr>
            <p:ph type="sldNum" sz="quarter" idx="12"/>
          </p:nvPr>
        </p:nvSpPr>
        <p:spPr/>
        <p:txBody>
          <a:bodyPr/>
          <a:lstStyle/>
          <a:p>
            <a:fld id="{A9F359E8-4B0B-4CE6-AAEC-263F4580CBD4}" type="slidenum">
              <a:rPr lang="en-IN" smtClean="0"/>
              <a:t>‹#›</a:t>
            </a:fld>
            <a:endParaRPr lang="en-IN"/>
          </a:p>
        </p:txBody>
      </p:sp>
    </p:spTree>
    <p:extLst>
      <p:ext uri="{BB962C8B-B14F-4D97-AF65-F5344CB8AC3E}">
        <p14:creationId xmlns:p14="http://schemas.microsoft.com/office/powerpoint/2010/main" val="2073408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003F7F-64A6-465B-AAE0-282CBC6120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EBF6D8-362E-4F2B-A50C-513E657556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1419BE-2FD8-43AD-8B98-43D6E4E24D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E3B8C5-48DD-47D9-83CD-715B02517CB4}" type="datetimeFigureOut">
              <a:rPr lang="en-IN" smtClean="0"/>
              <a:t>17-11-2019</a:t>
            </a:fld>
            <a:endParaRPr lang="en-IN"/>
          </a:p>
        </p:txBody>
      </p:sp>
      <p:sp>
        <p:nvSpPr>
          <p:cNvPr id="5" name="Footer Placeholder 4">
            <a:extLst>
              <a:ext uri="{FF2B5EF4-FFF2-40B4-BE49-F238E27FC236}">
                <a16:creationId xmlns:a16="http://schemas.microsoft.com/office/drawing/2014/main" id="{66C1411D-12E6-42FF-94D5-90FBABF068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DD4DBA-69B5-49A4-B851-A1917FC391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359E8-4B0B-4CE6-AAEC-263F4580CBD4}" type="slidenum">
              <a:rPr lang="en-IN" smtClean="0"/>
              <a:t>‹#›</a:t>
            </a:fld>
            <a:endParaRPr lang="en-IN"/>
          </a:p>
        </p:txBody>
      </p:sp>
    </p:spTree>
    <p:extLst>
      <p:ext uri="{BB962C8B-B14F-4D97-AF65-F5344CB8AC3E}">
        <p14:creationId xmlns:p14="http://schemas.microsoft.com/office/powerpoint/2010/main" val="457554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7BBB-5D88-40AA-BF6B-F560BA156BF3}"/>
              </a:ext>
            </a:extLst>
          </p:cNvPr>
          <p:cNvSpPr>
            <a:spLocks noGrp="1"/>
          </p:cNvSpPr>
          <p:nvPr>
            <p:ph type="ctrTitle"/>
          </p:nvPr>
        </p:nvSpPr>
        <p:spPr/>
        <p:txBody>
          <a:bodyPr/>
          <a:lstStyle/>
          <a:p>
            <a:r>
              <a:rPr lang="en-IN" dirty="0"/>
              <a:t>Deep Learning-ResNext_Cifar10 dataset</a:t>
            </a:r>
          </a:p>
        </p:txBody>
      </p:sp>
      <p:sp>
        <p:nvSpPr>
          <p:cNvPr id="3" name="Subtitle 2">
            <a:extLst>
              <a:ext uri="{FF2B5EF4-FFF2-40B4-BE49-F238E27FC236}">
                <a16:creationId xmlns:a16="http://schemas.microsoft.com/office/drawing/2014/main" id="{1CCE07C8-3792-48C1-802C-87CC8BF65C13}"/>
              </a:ext>
            </a:extLst>
          </p:cNvPr>
          <p:cNvSpPr>
            <a:spLocks noGrp="1"/>
          </p:cNvSpPr>
          <p:nvPr>
            <p:ph type="subTitle" idx="1"/>
          </p:nvPr>
        </p:nvSpPr>
        <p:spPr/>
        <p:txBody>
          <a:bodyPr>
            <a:noAutofit/>
          </a:bodyPr>
          <a:lstStyle/>
          <a:p>
            <a:pPr lvl="3" algn="just"/>
            <a:r>
              <a:rPr lang="en-IN" sz="2000" dirty="0"/>
              <a:t>						By</a:t>
            </a:r>
          </a:p>
          <a:p>
            <a:pPr lvl="3" algn="just"/>
            <a:r>
              <a:rPr lang="en-IN" sz="2000" dirty="0"/>
              <a:t>                                                                                        </a:t>
            </a:r>
            <a:r>
              <a:rPr lang="en-IN" sz="2000" dirty="0" err="1"/>
              <a:t>Gnaneeshwar</a:t>
            </a:r>
            <a:endParaRPr lang="en-IN" sz="2000" dirty="0"/>
          </a:p>
          <a:p>
            <a:pPr lvl="3" algn="just"/>
            <a:r>
              <a:rPr lang="en-IN" sz="2000" dirty="0"/>
              <a:t>						Manikandan M</a:t>
            </a:r>
          </a:p>
          <a:p>
            <a:pPr lvl="8" algn="just"/>
            <a:r>
              <a:rPr lang="en-IN" sz="2000" dirty="0"/>
              <a:t>			Onkar </a:t>
            </a:r>
            <a:r>
              <a:rPr lang="en-IN" sz="2000" dirty="0" err="1"/>
              <a:t>Ankelope</a:t>
            </a:r>
            <a:endParaRPr lang="en-IN" sz="2000" dirty="0"/>
          </a:p>
          <a:p>
            <a:pPr lvl="8" algn="just"/>
            <a:r>
              <a:rPr lang="en-IN" sz="2000" dirty="0"/>
              <a:t>			Venkat Raghavan</a:t>
            </a:r>
          </a:p>
          <a:p>
            <a:pPr lvl="8" algn="just"/>
            <a:r>
              <a:rPr lang="en-IN" sz="2000" dirty="0"/>
              <a:t>			Rajkumar N</a:t>
            </a:r>
          </a:p>
        </p:txBody>
      </p:sp>
    </p:spTree>
    <p:extLst>
      <p:ext uri="{BB962C8B-B14F-4D97-AF65-F5344CB8AC3E}">
        <p14:creationId xmlns:p14="http://schemas.microsoft.com/office/powerpoint/2010/main" val="824643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B1C6-E697-44E1-AF7D-C3056B8BE548}"/>
              </a:ext>
            </a:extLst>
          </p:cNvPr>
          <p:cNvSpPr>
            <a:spLocks noGrp="1"/>
          </p:cNvSpPr>
          <p:nvPr>
            <p:ph type="title"/>
          </p:nvPr>
        </p:nvSpPr>
        <p:spPr>
          <a:xfrm>
            <a:off x="838200" y="365126"/>
            <a:ext cx="10515600" cy="898526"/>
          </a:xfrm>
        </p:spPr>
        <p:txBody>
          <a:bodyPr/>
          <a:lstStyle/>
          <a:p>
            <a:r>
              <a:rPr lang="en-IN" dirty="0"/>
              <a:t>Training logs first run with Epochs=10</a:t>
            </a:r>
          </a:p>
        </p:txBody>
      </p:sp>
      <p:pic>
        <p:nvPicPr>
          <p:cNvPr id="3" name="Picture 2">
            <a:extLst>
              <a:ext uri="{FF2B5EF4-FFF2-40B4-BE49-F238E27FC236}">
                <a16:creationId xmlns:a16="http://schemas.microsoft.com/office/drawing/2014/main" id="{D36B260B-4268-46D2-A5E3-1C095A1F5B6E}"/>
              </a:ext>
            </a:extLst>
          </p:cNvPr>
          <p:cNvPicPr>
            <a:picLocks noChangeAspect="1"/>
          </p:cNvPicPr>
          <p:nvPr/>
        </p:nvPicPr>
        <p:blipFill>
          <a:blip r:embed="rId2"/>
          <a:stretch>
            <a:fillRect/>
          </a:stretch>
        </p:blipFill>
        <p:spPr>
          <a:xfrm>
            <a:off x="1504950" y="1155032"/>
            <a:ext cx="9182100" cy="5255928"/>
          </a:xfrm>
          <a:prstGeom prst="rect">
            <a:avLst/>
          </a:prstGeom>
        </p:spPr>
      </p:pic>
    </p:spTree>
    <p:extLst>
      <p:ext uri="{BB962C8B-B14F-4D97-AF65-F5344CB8AC3E}">
        <p14:creationId xmlns:p14="http://schemas.microsoft.com/office/powerpoint/2010/main" val="2836295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B1C6-E697-44E1-AF7D-C3056B8BE548}"/>
              </a:ext>
            </a:extLst>
          </p:cNvPr>
          <p:cNvSpPr>
            <a:spLocks noGrp="1"/>
          </p:cNvSpPr>
          <p:nvPr>
            <p:ph type="title"/>
          </p:nvPr>
        </p:nvSpPr>
        <p:spPr>
          <a:xfrm>
            <a:off x="838200" y="365126"/>
            <a:ext cx="10515600" cy="898526"/>
          </a:xfrm>
        </p:spPr>
        <p:txBody>
          <a:bodyPr/>
          <a:lstStyle/>
          <a:p>
            <a:r>
              <a:rPr lang="en-IN" dirty="0"/>
              <a:t>Training logs second run with Epochs=10</a:t>
            </a:r>
          </a:p>
        </p:txBody>
      </p:sp>
      <p:pic>
        <p:nvPicPr>
          <p:cNvPr id="5" name="Picture 4">
            <a:extLst>
              <a:ext uri="{FF2B5EF4-FFF2-40B4-BE49-F238E27FC236}">
                <a16:creationId xmlns:a16="http://schemas.microsoft.com/office/drawing/2014/main" id="{487F1A05-B170-4044-8A2C-89C4FBD23641}"/>
              </a:ext>
            </a:extLst>
          </p:cNvPr>
          <p:cNvPicPr>
            <a:picLocks noChangeAspect="1"/>
          </p:cNvPicPr>
          <p:nvPr/>
        </p:nvPicPr>
        <p:blipFill>
          <a:blip r:embed="rId2"/>
          <a:stretch>
            <a:fillRect/>
          </a:stretch>
        </p:blipFill>
        <p:spPr>
          <a:xfrm>
            <a:off x="1281112" y="1270000"/>
            <a:ext cx="9629775" cy="5468937"/>
          </a:xfrm>
          <a:prstGeom prst="rect">
            <a:avLst/>
          </a:prstGeom>
        </p:spPr>
      </p:pic>
    </p:spTree>
    <p:extLst>
      <p:ext uri="{BB962C8B-B14F-4D97-AF65-F5344CB8AC3E}">
        <p14:creationId xmlns:p14="http://schemas.microsoft.com/office/powerpoint/2010/main" val="226886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B1C6-E697-44E1-AF7D-C3056B8BE548}"/>
              </a:ext>
            </a:extLst>
          </p:cNvPr>
          <p:cNvSpPr>
            <a:spLocks noGrp="1"/>
          </p:cNvSpPr>
          <p:nvPr>
            <p:ph type="title"/>
          </p:nvPr>
        </p:nvSpPr>
        <p:spPr>
          <a:xfrm>
            <a:off x="838200" y="365126"/>
            <a:ext cx="10515600" cy="898526"/>
          </a:xfrm>
        </p:spPr>
        <p:txBody>
          <a:bodyPr>
            <a:normAutofit fontScale="90000"/>
          </a:bodyPr>
          <a:lstStyle/>
          <a:p>
            <a:r>
              <a:rPr lang="en-IN" dirty="0"/>
              <a:t>Training logs Second run with different setting and  Epochs=10</a:t>
            </a:r>
          </a:p>
        </p:txBody>
      </p:sp>
      <p:pic>
        <p:nvPicPr>
          <p:cNvPr id="3" name="Picture 2">
            <a:extLst>
              <a:ext uri="{FF2B5EF4-FFF2-40B4-BE49-F238E27FC236}">
                <a16:creationId xmlns:a16="http://schemas.microsoft.com/office/drawing/2014/main" id="{6E942A46-1824-4274-9A74-EF2DFCD4F234}"/>
              </a:ext>
            </a:extLst>
          </p:cNvPr>
          <p:cNvPicPr>
            <a:picLocks noChangeAspect="1"/>
          </p:cNvPicPr>
          <p:nvPr/>
        </p:nvPicPr>
        <p:blipFill>
          <a:blip r:embed="rId2"/>
          <a:stretch>
            <a:fillRect/>
          </a:stretch>
        </p:blipFill>
        <p:spPr>
          <a:xfrm>
            <a:off x="1124902" y="1263652"/>
            <a:ext cx="9515475" cy="5131752"/>
          </a:xfrm>
          <a:prstGeom prst="rect">
            <a:avLst/>
          </a:prstGeom>
        </p:spPr>
      </p:pic>
    </p:spTree>
    <p:extLst>
      <p:ext uri="{BB962C8B-B14F-4D97-AF65-F5344CB8AC3E}">
        <p14:creationId xmlns:p14="http://schemas.microsoft.com/office/powerpoint/2010/main" val="3364108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4AAF4-6E0A-4B9F-BB64-B6426F4B4E75}"/>
              </a:ext>
            </a:extLst>
          </p:cNvPr>
          <p:cNvSpPr>
            <a:spLocks noGrp="1"/>
          </p:cNvSpPr>
          <p:nvPr>
            <p:ph type="title"/>
          </p:nvPr>
        </p:nvSpPr>
        <p:spPr/>
        <p:txBody>
          <a:bodyPr/>
          <a:lstStyle/>
          <a:p>
            <a:r>
              <a:rPr lang="en-IN" dirty="0"/>
              <a:t>Training logs third run with Epochs=25 after data augmentation</a:t>
            </a:r>
          </a:p>
        </p:txBody>
      </p:sp>
      <p:pic>
        <p:nvPicPr>
          <p:cNvPr id="5" name="Content Placeholder 4">
            <a:extLst>
              <a:ext uri="{FF2B5EF4-FFF2-40B4-BE49-F238E27FC236}">
                <a16:creationId xmlns:a16="http://schemas.microsoft.com/office/drawing/2014/main" id="{F9E83E3D-3B99-4189-9058-9A8815370563}"/>
              </a:ext>
            </a:extLst>
          </p:cNvPr>
          <p:cNvPicPr>
            <a:picLocks noGrp="1" noChangeAspect="1"/>
          </p:cNvPicPr>
          <p:nvPr>
            <p:ph idx="1"/>
          </p:nvPr>
        </p:nvPicPr>
        <p:blipFill>
          <a:blip r:embed="rId2"/>
          <a:stretch>
            <a:fillRect/>
          </a:stretch>
        </p:blipFill>
        <p:spPr>
          <a:xfrm>
            <a:off x="2646318" y="1825625"/>
            <a:ext cx="7473042" cy="4713150"/>
          </a:xfrm>
          <a:prstGeom prst="rect">
            <a:avLst/>
          </a:prstGeom>
        </p:spPr>
      </p:pic>
    </p:spTree>
    <p:extLst>
      <p:ext uri="{BB962C8B-B14F-4D97-AF65-F5344CB8AC3E}">
        <p14:creationId xmlns:p14="http://schemas.microsoft.com/office/powerpoint/2010/main" val="1787365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23A2-BC6C-4DAA-AA01-F9A32790825C}"/>
              </a:ext>
            </a:extLst>
          </p:cNvPr>
          <p:cNvSpPr>
            <a:spLocks noGrp="1"/>
          </p:cNvSpPr>
          <p:nvPr>
            <p:ph type="title"/>
          </p:nvPr>
        </p:nvSpPr>
        <p:spPr/>
        <p:txBody>
          <a:bodyPr/>
          <a:lstStyle/>
          <a:p>
            <a:r>
              <a:rPr lang="en-IN" dirty="0"/>
              <a:t>Training logs-Final runs with different data augmentation settings</a:t>
            </a:r>
          </a:p>
        </p:txBody>
      </p:sp>
      <p:pic>
        <p:nvPicPr>
          <p:cNvPr id="4" name="Content Placeholder 3">
            <a:extLst>
              <a:ext uri="{FF2B5EF4-FFF2-40B4-BE49-F238E27FC236}">
                <a16:creationId xmlns:a16="http://schemas.microsoft.com/office/drawing/2014/main" id="{DFC4FA75-01B6-458A-A791-95D7CD421EE4}"/>
              </a:ext>
            </a:extLst>
          </p:cNvPr>
          <p:cNvPicPr>
            <a:picLocks noGrp="1" noChangeAspect="1"/>
          </p:cNvPicPr>
          <p:nvPr>
            <p:ph sz="half" idx="1"/>
          </p:nvPr>
        </p:nvPicPr>
        <p:blipFill>
          <a:blip r:embed="rId2"/>
          <a:stretch>
            <a:fillRect/>
          </a:stretch>
        </p:blipFill>
        <p:spPr>
          <a:xfrm>
            <a:off x="716280" y="2259192"/>
            <a:ext cx="4983480" cy="3037163"/>
          </a:xfrm>
          <a:prstGeom prst="rect">
            <a:avLst/>
          </a:prstGeom>
        </p:spPr>
      </p:pic>
      <p:pic>
        <p:nvPicPr>
          <p:cNvPr id="6" name="Content Placeholder 5">
            <a:extLst>
              <a:ext uri="{FF2B5EF4-FFF2-40B4-BE49-F238E27FC236}">
                <a16:creationId xmlns:a16="http://schemas.microsoft.com/office/drawing/2014/main" id="{E604DB37-F826-4403-B34B-D0EBC2123508}"/>
              </a:ext>
            </a:extLst>
          </p:cNvPr>
          <p:cNvPicPr>
            <a:picLocks noGrp="1" noChangeAspect="1"/>
          </p:cNvPicPr>
          <p:nvPr>
            <p:ph sz="half" idx="2"/>
          </p:nvPr>
        </p:nvPicPr>
        <p:blipFill>
          <a:blip r:embed="rId3"/>
          <a:stretch>
            <a:fillRect/>
          </a:stretch>
        </p:blipFill>
        <p:spPr>
          <a:xfrm>
            <a:off x="6096000" y="2259193"/>
            <a:ext cx="6095999" cy="3037162"/>
          </a:xfrm>
          <a:prstGeom prst="rect">
            <a:avLst/>
          </a:prstGeom>
        </p:spPr>
      </p:pic>
    </p:spTree>
    <p:extLst>
      <p:ext uri="{BB962C8B-B14F-4D97-AF65-F5344CB8AC3E}">
        <p14:creationId xmlns:p14="http://schemas.microsoft.com/office/powerpoint/2010/main" val="3994610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AE42-A04E-468E-B1CA-88C96BAA4D42}"/>
              </a:ext>
            </a:extLst>
          </p:cNvPr>
          <p:cNvSpPr>
            <a:spLocks noGrp="1"/>
          </p:cNvSpPr>
          <p:nvPr>
            <p:ph type="title"/>
          </p:nvPr>
        </p:nvSpPr>
        <p:spPr/>
        <p:txBody>
          <a:bodyPr/>
          <a:lstStyle/>
          <a:p>
            <a:r>
              <a:rPr lang="en-IN" dirty="0"/>
              <a:t>Per class Accuracy and Confusion matrix(Best Accuracy 91.46)</a:t>
            </a:r>
          </a:p>
        </p:txBody>
      </p:sp>
      <p:pic>
        <p:nvPicPr>
          <p:cNvPr id="6" name="Content Placeholder 5">
            <a:extLst>
              <a:ext uri="{FF2B5EF4-FFF2-40B4-BE49-F238E27FC236}">
                <a16:creationId xmlns:a16="http://schemas.microsoft.com/office/drawing/2014/main" id="{251CCBD1-FC64-4237-A27D-B3BB696088E9}"/>
              </a:ext>
            </a:extLst>
          </p:cNvPr>
          <p:cNvPicPr>
            <a:picLocks noGrp="1" noChangeAspect="1"/>
          </p:cNvPicPr>
          <p:nvPr>
            <p:ph idx="1"/>
          </p:nvPr>
        </p:nvPicPr>
        <p:blipFill>
          <a:blip r:embed="rId2"/>
          <a:stretch>
            <a:fillRect/>
          </a:stretch>
        </p:blipFill>
        <p:spPr>
          <a:xfrm>
            <a:off x="838200" y="1894098"/>
            <a:ext cx="10515600" cy="4214391"/>
          </a:xfrm>
          <a:prstGeom prst="rect">
            <a:avLst/>
          </a:prstGeom>
        </p:spPr>
      </p:pic>
    </p:spTree>
    <p:extLst>
      <p:ext uri="{BB962C8B-B14F-4D97-AF65-F5344CB8AC3E}">
        <p14:creationId xmlns:p14="http://schemas.microsoft.com/office/powerpoint/2010/main" val="2542269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34FDE-7569-481F-98F5-EEF69CC69ECB}"/>
              </a:ext>
            </a:extLst>
          </p:cNvPr>
          <p:cNvSpPr>
            <a:spLocks noGrp="1"/>
          </p:cNvSpPr>
          <p:nvPr>
            <p:ph type="title"/>
          </p:nvPr>
        </p:nvSpPr>
        <p:spPr/>
        <p:txBody>
          <a:bodyPr/>
          <a:lstStyle/>
          <a:p>
            <a:r>
              <a:rPr lang="en-IN" dirty="0"/>
              <a:t>Diagnostic Analysis for model’s failure in each classes</a:t>
            </a:r>
          </a:p>
        </p:txBody>
      </p:sp>
      <p:pic>
        <p:nvPicPr>
          <p:cNvPr id="4" name="Content Placeholder 3">
            <a:extLst>
              <a:ext uri="{FF2B5EF4-FFF2-40B4-BE49-F238E27FC236}">
                <a16:creationId xmlns:a16="http://schemas.microsoft.com/office/drawing/2014/main" id="{BBDA02F9-CBB7-4FD0-91AF-4399305D22FD}"/>
              </a:ext>
            </a:extLst>
          </p:cNvPr>
          <p:cNvPicPr>
            <a:picLocks noGrp="1" noChangeAspect="1"/>
          </p:cNvPicPr>
          <p:nvPr>
            <p:ph sz="half" idx="1"/>
          </p:nvPr>
        </p:nvPicPr>
        <p:blipFill>
          <a:blip r:embed="rId2"/>
          <a:stretch>
            <a:fillRect/>
          </a:stretch>
        </p:blipFill>
        <p:spPr>
          <a:xfrm>
            <a:off x="34624" y="1963554"/>
            <a:ext cx="5985175" cy="3665086"/>
          </a:xfrm>
          <a:prstGeom prst="rect">
            <a:avLst/>
          </a:prstGeom>
        </p:spPr>
      </p:pic>
      <p:sp>
        <p:nvSpPr>
          <p:cNvPr id="5" name="Content Placeholder 4">
            <a:extLst>
              <a:ext uri="{FF2B5EF4-FFF2-40B4-BE49-F238E27FC236}">
                <a16:creationId xmlns:a16="http://schemas.microsoft.com/office/drawing/2014/main" id="{C56CAA06-CDA6-436A-9B42-36753B6AB0B0}"/>
              </a:ext>
            </a:extLst>
          </p:cNvPr>
          <p:cNvSpPr>
            <a:spLocks noGrp="1"/>
          </p:cNvSpPr>
          <p:nvPr>
            <p:ph sz="half" idx="2"/>
          </p:nvPr>
        </p:nvSpPr>
        <p:spPr/>
        <p:txBody>
          <a:bodyPr/>
          <a:lstStyle/>
          <a:p>
            <a:r>
              <a:rPr lang="en-IN" dirty="0"/>
              <a:t>Around 74 images were classified as dogs which were actually cats with a misclassification rate of 7.4%</a:t>
            </a:r>
          </a:p>
          <a:p>
            <a:r>
              <a:rPr lang="en-IN" dirty="0"/>
              <a:t>Around 82 images were classified as cats which were actually dogs with a misclassification rate of 8.2%</a:t>
            </a:r>
          </a:p>
          <a:p>
            <a:endParaRPr lang="en-IN" dirty="0"/>
          </a:p>
          <a:p>
            <a:endParaRPr lang="en-IN" dirty="0"/>
          </a:p>
        </p:txBody>
      </p:sp>
    </p:spTree>
    <p:extLst>
      <p:ext uri="{BB962C8B-B14F-4D97-AF65-F5344CB8AC3E}">
        <p14:creationId xmlns:p14="http://schemas.microsoft.com/office/powerpoint/2010/main" val="2840657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B593-2895-4C72-9AE8-7025139CCDE9}"/>
              </a:ext>
            </a:extLst>
          </p:cNvPr>
          <p:cNvSpPr>
            <a:spLocks noGrp="1"/>
          </p:cNvSpPr>
          <p:nvPr>
            <p:ph type="title"/>
          </p:nvPr>
        </p:nvSpPr>
        <p:spPr/>
        <p:txBody>
          <a:bodyPr/>
          <a:lstStyle/>
          <a:p>
            <a:r>
              <a:rPr lang="en-IN" dirty="0"/>
              <a:t>Diagnostic analysis for model’s failure in each class</a:t>
            </a:r>
          </a:p>
        </p:txBody>
      </p:sp>
      <p:sp>
        <p:nvSpPr>
          <p:cNvPr id="3" name="Content Placeholder 2">
            <a:extLst>
              <a:ext uri="{FF2B5EF4-FFF2-40B4-BE49-F238E27FC236}">
                <a16:creationId xmlns:a16="http://schemas.microsoft.com/office/drawing/2014/main" id="{A39AEA80-1ECF-4A90-BFD1-B6AB0D372E2E}"/>
              </a:ext>
            </a:extLst>
          </p:cNvPr>
          <p:cNvSpPr>
            <a:spLocks noGrp="1"/>
          </p:cNvSpPr>
          <p:nvPr>
            <p:ph idx="1"/>
          </p:nvPr>
        </p:nvSpPr>
        <p:spPr/>
        <p:txBody>
          <a:bodyPr/>
          <a:lstStyle/>
          <a:p>
            <a:r>
              <a:rPr lang="en-IN" dirty="0"/>
              <a:t>From the confusion matrix we can see that classes like cat , bird and dog were getting misclassified.</a:t>
            </a:r>
          </a:p>
          <a:p>
            <a:r>
              <a:rPr lang="en-IN" dirty="0"/>
              <a:t>We can analyse the individual classes after data augmentation separately for each test and train data for these classes and choose the best data augmentation parameter that is common for these classes and which can improve accuracy as well for all 3 classes and check whether the accuracy can be improved by applying the same transformations that were applied to all these 3 classes</a:t>
            </a:r>
          </a:p>
        </p:txBody>
      </p:sp>
    </p:spTree>
    <p:extLst>
      <p:ext uri="{BB962C8B-B14F-4D97-AF65-F5344CB8AC3E}">
        <p14:creationId xmlns:p14="http://schemas.microsoft.com/office/powerpoint/2010/main" val="3227369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A0AB-1736-4131-B10A-823793FF2F59}"/>
              </a:ext>
            </a:extLst>
          </p:cNvPr>
          <p:cNvSpPr>
            <a:spLocks noGrp="1"/>
          </p:cNvSpPr>
          <p:nvPr>
            <p:ph type="title"/>
          </p:nvPr>
        </p:nvSpPr>
        <p:spPr/>
        <p:txBody>
          <a:bodyPr/>
          <a:lstStyle/>
          <a:p>
            <a:r>
              <a:rPr lang="en-US" dirty="0"/>
              <a:t>REFERENCES</a:t>
            </a:r>
            <a:endParaRPr lang="en-IN" dirty="0"/>
          </a:p>
        </p:txBody>
      </p:sp>
      <p:sp>
        <p:nvSpPr>
          <p:cNvPr id="3" name="Rectangle 2">
            <a:extLst>
              <a:ext uri="{FF2B5EF4-FFF2-40B4-BE49-F238E27FC236}">
                <a16:creationId xmlns:a16="http://schemas.microsoft.com/office/drawing/2014/main" id="{61B020AE-191F-4B2D-AECC-5170DFEA5AFB}"/>
              </a:ext>
            </a:extLst>
          </p:cNvPr>
          <p:cNvSpPr/>
          <p:nvPr/>
        </p:nvSpPr>
        <p:spPr>
          <a:xfrm>
            <a:off x="838199" y="2020445"/>
            <a:ext cx="8080717" cy="523220"/>
          </a:xfrm>
          <a:prstGeom prst="rect">
            <a:avLst/>
          </a:prstGeom>
        </p:spPr>
        <p:txBody>
          <a:bodyPr wrap="square">
            <a:spAutoFit/>
          </a:bodyPr>
          <a:lstStyle/>
          <a:p>
            <a:r>
              <a:rPr lang="en-IN" sz="2800" dirty="0"/>
              <a:t>1. https://github.com/kuangliu/pytorch-cifar</a:t>
            </a:r>
          </a:p>
        </p:txBody>
      </p:sp>
    </p:spTree>
    <p:extLst>
      <p:ext uri="{BB962C8B-B14F-4D97-AF65-F5344CB8AC3E}">
        <p14:creationId xmlns:p14="http://schemas.microsoft.com/office/powerpoint/2010/main" val="2520303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848BBA-0DCB-4E5A-9C4D-7F6EB5465251}"/>
              </a:ext>
            </a:extLst>
          </p:cNvPr>
          <p:cNvSpPr>
            <a:spLocks noGrp="1"/>
          </p:cNvSpPr>
          <p:nvPr>
            <p:ph type="title"/>
          </p:nvPr>
        </p:nvSpPr>
        <p:spPr>
          <a:xfrm>
            <a:off x="838200" y="365125"/>
            <a:ext cx="10515600" cy="1325563"/>
          </a:xfrm>
        </p:spPr>
        <p:txBody>
          <a:bodyPr/>
          <a:lstStyle/>
          <a:p>
            <a:r>
              <a:rPr lang="en-IN"/>
              <a:t>Cifar10 Description Dataset</a:t>
            </a:r>
            <a:endParaRPr lang="en-IN" dirty="0"/>
          </a:p>
        </p:txBody>
      </p:sp>
      <p:sp>
        <p:nvSpPr>
          <p:cNvPr id="5" name="Content Placeholder 4">
            <a:extLst>
              <a:ext uri="{FF2B5EF4-FFF2-40B4-BE49-F238E27FC236}">
                <a16:creationId xmlns:a16="http://schemas.microsoft.com/office/drawing/2014/main" id="{E16604C3-7E38-4803-9E5E-47E5EC982296}"/>
              </a:ext>
            </a:extLst>
          </p:cNvPr>
          <p:cNvSpPr>
            <a:spLocks noGrp="1"/>
          </p:cNvSpPr>
          <p:nvPr>
            <p:ph sz="half" idx="1"/>
          </p:nvPr>
        </p:nvSpPr>
        <p:spPr>
          <a:xfrm>
            <a:off x="838200" y="1825625"/>
            <a:ext cx="5181600" cy="4351338"/>
          </a:xfrm>
        </p:spPr>
        <p:txBody>
          <a:bodyPr/>
          <a:lstStyle/>
          <a:p>
            <a:r>
              <a:rPr lang="en-IN" dirty="0"/>
              <a:t>The image has 10 classes </a:t>
            </a:r>
          </a:p>
          <a:p>
            <a:r>
              <a:rPr lang="en-IN" dirty="0"/>
              <a:t>Each classes have 6000 images</a:t>
            </a:r>
          </a:p>
          <a:p>
            <a:r>
              <a:rPr lang="en-US" dirty="0"/>
              <a:t>Image size – 32 x 32</a:t>
            </a:r>
          </a:p>
          <a:p>
            <a:r>
              <a:rPr lang="en-US" dirty="0"/>
              <a:t>There are 50000 train images and 10000 test images</a:t>
            </a:r>
          </a:p>
          <a:p>
            <a:endParaRPr lang="en-IN" dirty="0"/>
          </a:p>
        </p:txBody>
      </p:sp>
      <p:pic>
        <p:nvPicPr>
          <p:cNvPr id="7" name="Content Placeholder 6">
            <a:extLst>
              <a:ext uri="{FF2B5EF4-FFF2-40B4-BE49-F238E27FC236}">
                <a16:creationId xmlns:a16="http://schemas.microsoft.com/office/drawing/2014/main" id="{073500CF-4F53-40C3-AA60-3CA1C29F97D5}"/>
              </a:ext>
            </a:extLst>
          </p:cNvPr>
          <p:cNvPicPr>
            <a:picLocks noGrp="1" noChangeAspect="1"/>
          </p:cNvPicPr>
          <p:nvPr>
            <p:ph sz="half" idx="2"/>
          </p:nvPr>
        </p:nvPicPr>
        <p:blipFill>
          <a:blip r:embed="rId2"/>
          <a:stretch>
            <a:fillRect/>
          </a:stretch>
        </p:blipFill>
        <p:spPr>
          <a:xfrm>
            <a:off x="6172200" y="2024007"/>
            <a:ext cx="5181600" cy="3954573"/>
          </a:xfrm>
          <a:prstGeom prst="rect">
            <a:avLst/>
          </a:prstGeom>
        </p:spPr>
      </p:pic>
    </p:spTree>
    <p:extLst>
      <p:ext uri="{BB962C8B-B14F-4D97-AF65-F5344CB8AC3E}">
        <p14:creationId xmlns:p14="http://schemas.microsoft.com/office/powerpoint/2010/main" val="1552411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61678-4198-4519-A90C-1F3AA579CC1B}"/>
              </a:ext>
            </a:extLst>
          </p:cNvPr>
          <p:cNvSpPr>
            <a:spLocks noGrp="1"/>
          </p:cNvSpPr>
          <p:nvPr>
            <p:ph type="title"/>
          </p:nvPr>
        </p:nvSpPr>
        <p:spPr/>
        <p:txBody>
          <a:bodyPr/>
          <a:lstStyle/>
          <a:p>
            <a:r>
              <a:rPr lang="en-IN" dirty="0"/>
              <a:t>Group Convolution</a:t>
            </a:r>
          </a:p>
        </p:txBody>
      </p:sp>
      <p:pic>
        <p:nvPicPr>
          <p:cNvPr id="4" name="Content Placeholder 3">
            <a:extLst>
              <a:ext uri="{FF2B5EF4-FFF2-40B4-BE49-F238E27FC236}">
                <a16:creationId xmlns:a16="http://schemas.microsoft.com/office/drawing/2014/main" id="{5DF38D80-B6B2-49D2-A969-442154C61BB5}"/>
              </a:ext>
            </a:extLst>
          </p:cNvPr>
          <p:cNvPicPr>
            <a:picLocks noGrp="1" noChangeAspect="1"/>
          </p:cNvPicPr>
          <p:nvPr>
            <p:ph idx="1"/>
          </p:nvPr>
        </p:nvPicPr>
        <p:blipFill>
          <a:blip r:embed="rId2"/>
          <a:stretch>
            <a:fillRect/>
          </a:stretch>
        </p:blipFill>
        <p:spPr>
          <a:xfrm>
            <a:off x="1064124" y="1758248"/>
            <a:ext cx="10515600" cy="4351338"/>
          </a:xfrm>
          <a:prstGeom prst="rect">
            <a:avLst/>
          </a:prstGeom>
        </p:spPr>
      </p:pic>
    </p:spTree>
    <p:extLst>
      <p:ext uri="{BB962C8B-B14F-4D97-AF65-F5344CB8AC3E}">
        <p14:creationId xmlns:p14="http://schemas.microsoft.com/office/powerpoint/2010/main" val="1773497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CDCDB-C73E-462E-9AF3-2D3E0C5E8BBC}"/>
              </a:ext>
            </a:extLst>
          </p:cNvPr>
          <p:cNvSpPr>
            <a:spLocks noGrp="1"/>
          </p:cNvSpPr>
          <p:nvPr>
            <p:ph type="title"/>
          </p:nvPr>
        </p:nvSpPr>
        <p:spPr/>
        <p:txBody>
          <a:bodyPr/>
          <a:lstStyle/>
          <a:p>
            <a:r>
              <a:rPr lang="en-IN" dirty="0"/>
              <a:t>Group Convolution</a:t>
            </a:r>
          </a:p>
        </p:txBody>
      </p:sp>
      <p:pic>
        <p:nvPicPr>
          <p:cNvPr id="7" name="Content Placeholder 6">
            <a:extLst>
              <a:ext uri="{FF2B5EF4-FFF2-40B4-BE49-F238E27FC236}">
                <a16:creationId xmlns:a16="http://schemas.microsoft.com/office/drawing/2014/main" id="{BF3BB2E9-331C-4DB1-9D8A-C2ECFB96ACB5}"/>
              </a:ext>
            </a:extLst>
          </p:cNvPr>
          <p:cNvPicPr>
            <a:picLocks noGrp="1" noChangeAspect="1"/>
          </p:cNvPicPr>
          <p:nvPr>
            <p:ph idx="1"/>
          </p:nvPr>
        </p:nvPicPr>
        <p:blipFill>
          <a:blip r:embed="rId2"/>
          <a:stretch>
            <a:fillRect/>
          </a:stretch>
        </p:blipFill>
        <p:spPr>
          <a:xfrm>
            <a:off x="838200" y="1968004"/>
            <a:ext cx="10515600" cy="4066579"/>
          </a:xfrm>
          <a:prstGeom prst="rect">
            <a:avLst/>
          </a:prstGeom>
        </p:spPr>
      </p:pic>
    </p:spTree>
    <p:extLst>
      <p:ext uri="{BB962C8B-B14F-4D97-AF65-F5344CB8AC3E}">
        <p14:creationId xmlns:p14="http://schemas.microsoft.com/office/powerpoint/2010/main" val="253948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C903830-072C-40E1-A263-39DB274C1E0C}"/>
              </a:ext>
            </a:extLst>
          </p:cNvPr>
          <p:cNvPicPr>
            <a:picLocks noGrp="1" noChangeAspect="1"/>
          </p:cNvPicPr>
          <p:nvPr>
            <p:ph idx="1"/>
          </p:nvPr>
        </p:nvPicPr>
        <p:blipFill>
          <a:blip r:embed="rId2"/>
          <a:stretch>
            <a:fillRect/>
          </a:stretch>
        </p:blipFill>
        <p:spPr>
          <a:xfrm>
            <a:off x="4722796" y="124666"/>
            <a:ext cx="7469204" cy="6733334"/>
          </a:xfrm>
          <a:prstGeom prst="rect">
            <a:avLst/>
          </a:prstGeom>
        </p:spPr>
      </p:pic>
      <p:sp>
        <p:nvSpPr>
          <p:cNvPr id="6" name="TextBox 5">
            <a:extLst>
              <a:ext uri="{FF2B5EF4-FFF2-40B4-BE49-F238E27FC236}">
                <a16:creationId xmlns:a16="http://schemas.microsoft.com/office/drawing/2014/main" id="{E0929C07-3C16-4023-8E61-124DBCD8B266}"/>
              </a:ext>
            </a:extLst>
          </p:cNvPr>
          <p:cNvSpPr txBox="1"/>
          <p:nvPr/>
        </p:nvSpPr>
        <p:spPr>
          <a:xfrm>
            <a:off x="809592" y="2363714"/>
            <a:ext cx="3017341" cy="1754326"/>
          </a:xfrm>
          <a:prstGeom prst="rect">
            <a:avLst/>
          </a:prstGeom>
          <a:noFill/>
        </p:spPr>
        <p:txBody>
          <a:bodyPr wrap="square" rtlCol="0">
            <a:spAutoFit/>
          </a:bodyPr>
          <a:lstStyle/>
          <a:p>
            <a:r>
              <a:rPr lang="en-IN" dirty="0"/>
              <a:t>(a)Resnet Architecture</a:t>
            </a:r>
          </a:p>
          <a:p>
            <a:endParaRPr lang="en-IN" dirty="0"/>
          </a:p>
          <a:p>
            <a:endParaRPr lang="en-IN" dirty="0"/>
          </a:p>
          <a:p>
            <a:endParaRPr lang="en-IN" dirty="0"/>
          </a:p>
          <a:p>
            <a:endParaRPr lang="en-IN" dirty="0"/>
          </a:p>
          <a:p>
            <a:r>
              <a:rPr lang="en-IN" dirty="0"/>
              <a:t>(b)</a:t>
            </a:r>
            <a:r>
              <a:rPr lang="en-IN" dirty="0" err="1"/>
              <a:t>ResNeXt</a:t>
            </a:r>
            <a:r>
              <a:rPr lang="en-IN" dirty="0"/>
              <a:t> Architecture</a:t>
            </a:r>
          </a:p>
        </p:txBody>
      </p:sp>
    </p:spTree>
    <p:extLst>
      <p:ext uri="{BB962C8B-B14F-4D97-AF65-F5344CB8AC3E}">
        <p14:creationId xmlns:p14="http://schemas.microsoft.com/office/powerpoint/2010/main" val="129285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91B6-B7EC-4CBA-91D3-3F4DCC2B7621}"/>
              </a:ext>
            </a:extLst>
          </p:cNvPr>
          <p:cNvSpPr>
            <a:spLocks noGrp="1"/>
          </p:cNvSpPr>
          <p:nvPr>
            <p:ph type="title"/>
          </p:nvPr>
        </p:nvSpPr>
        <p:spPr>
          <a:xfrm>
            <a:off x="838200" y="365125"/>
            <a:ext cx="10515600" cy="1325563"/>
          </a:xfrm>
        </p:spPr>
        <p:txBody>
          <a:bodyPr/>
          <a:lstStyle/>
          <a:p>
            <a:r>
              <a:rPr lang="en-US"/>
              <a:t>Data Loaders</a:t>
            </a:r>
            <a:endParaRPr lang="en-IN" dirty="0"/>
          </a:p>
        </p:txBody>
      </p:sp>
      <p:sp>
        <p:nvSpPr>
          <p:cNvPr id="5" name="Content Placeholder 4">
            <a:extLst>
              <a:ext uri="{FF2B5EF4-FFF2-40B4-BE49-F238E27FC236}">
                <a16:creationId xmlns:a16="http://schemas.microsoft.com/office/drawing/2014/main" id="{92126012-A4C7-406C-B6D1-CC7B742CCA1F}"/>
              </a:ext>
            </a:extLst>
          </p:cNvPr>
          <p:cNvSpPr>
            <a:spLocks noGrp="1"/>
          </p:cNvSpPr>
          <p:nvPr>
            <p:ph idx="1"/>
          </p:nvPr>
        </p:nvSpPr>
        <p:spPr>
          <a:xfrm>
            <a:off x="838200" y="1825625"/>
            <a:ext cx="10515600" cy="4351338"/>
          </a:xfrm>
        </p:spPr>
        <p:txBody>
          <a:bodyPr/>
          <a:lstStyle/>
          <a:p>
            <a:r>
              <a:rPr lang="en-IN" dirty="0"/>
              <a:t>trainset = torchvision.datasets.CIFAR10(root='./data', train=True, download=True, transform=</a:t>
            </a:r>
            <a:r>
              <a:rPr lang="en-IN" dirty="0" err="1"/>
              <a:t>transform_train</a:t>
            </a:r>
            <a:r>
              <a:rPr lang="en-IN" dirty="0"/>
              <a:t>)</a:t>
            </a:r>
          </a:p>
          <a:p>
            <a:r>
              <a:rPr lang="en-IN" dirty="0" err="1"/>
              <a:t>trainloader</a:t>
            </a:r>
            <a:r>
              <a:rPr lang="en-IN" dirty="0"/>
              <a:t> = </a:t>
            </a:r>
            <a:r>
              <a:rPr lang="en-IN" dirty="0" err="1"/>
              <a:t>torch.utils.data.DataLoader</a:t>
            </a:r>
            <a:r>
              <a:rPr lang="en-IN" dirty="0"/>
              <a:t>(trainset, </a:t>
            </a:r>
            <a:r>
              <a:rPr lang="en-IN" dirty="0" err="1"/>
              <a:t>batch_size</a:t>
            </a:r>
            <a:r>
              <a:rPr lang="en-IN" dirty="0"/>
              <a:t>=128, shuffle=True, </a:t>
            </a:r>
            <a:r>
              <a:rPr lang="en-IN" dirty="0" err="1"/>
              <a:t>num_workers</a:t>
            </a:r>
            <a:r>
              <a:rPr lang="en-IN" dirty="0"/>
              <a:t>=2)</a:t>
            </a:r>
          </a:p>
          <a:p>
            <a:r>
              <a:rPr lang="en-IN" dirty="0" err="1"/>
              <a:t>testset</a:t>
            </a:r>
            <a:r>
              <a:rPr lang="en-IN" dirty="0"/>
              <a:t> = torchvision.datasets.CIFAR10(root='./data', train=False, download=True, transform=</a:t>
            </a:r>
            <a:r>
              <a:rPr lang="en-IN" dirty="0" err="1"/>
              <a:t>transform_test</a:t>
            </a:r>
            <a:r>
              <a:rPr lang="en-IN" dirty="0"/>
              <a:t>)</a:t>
            </a:r>
          </a:p>
          <a:p>
            <a:r>
              <a:rPr lang="en-IN" dirty="0" err="1"/>
              <a:t>testloader</a:t>
            </a:r>
            <a:r>
              <a:rPr lang="en-IN" dirty="0"/>
              <a:t> = </a:t>
            </a:r>
            <a:r>
              <a:rPr lang="en-IN" dirty="0" err="1"/>
              <a:t>torch.utils.data.DataLoader</a:t>
            </a:r>
            <a:r>
              <a:rPr lang="en-IN" dirty="0"/>
              <a:t>(</a:t>
            </a:r>
            <a:r>
              <a:rPr lang="en-IN" dirty="0" err="1"/>
              <a:t>testset</a:t>
            </a:r>
            <a:r>
              <a:rPr lang="en-IN" dirty="0"/>
              <a:t>, </a:t>
            </a:r>
            <a:r>
              <a:rPr lang="en-IN" dirty="0" err="1"/>
              <a:t>batch_size</a:t>
            </a:r>
            <a:r>
              <a:rPr lang="en-IN" dirty="0"/>
              <a:t>=100, shuffle=False, </a:t>
            </a:r>
            <a:r>
              <a:rPr lang="en-IN" dirty="0" err="1"/>
              <a:t>num_workers</a:t>
            </a:r>
            <a:r>
              <a:rPr lang="en-IN" dirty="0"/>
              <a:t>=2)</a:t>
            </a:r>
          </a:p>
        </p:txBody>
      </p:sp>
    </p:spTree>
    <p:extLst>
      <p:ext uri="{BB962C8B-B14F-4D97-AF65-F5344CB8AC3E}">
        <p14:creationId xmlns:p14="http://schemas.microsoft.com/office/powerpoint/2010/main" val="974504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5C58-CC72-468F-B1FC-4F2852B78763}"/>
              </a:ext>
            </a:extLst>
          </p:cNvPr>
          <p:cNvSpPr>
            <a:spLocks noGrp="1"/>
          </p:cNvSpPr>
          <p:nvPr>
            <p:ph type="title"/>
          </p:nvPr>
        </p:nvSpPr>
        <p:spPr>
          <a:xfrm>
            <a:off x="838200" y="336250"/>
            <a:ext cx="10515600" cy="1325563"/>
          </a:xfrm>
        </p:spPr>
        <p:txBody>
          <a:bodyPr>
            <a:normAutofit/>
          </a:bodyPr>
          <a:lstStyle/>
          <a:p>
            <a:r>
              <a:rPr lang="en-US"/>
              <a:t>Applying different Data Augmentation techniques</a:t>
            </a:r>
            <a:endParaRPr lang="en-IN" dirty="0"/>
          </a:p>
        </p:txBody>
      </p:sp>
      <p:pic>
        <p:nvPicPr>
          <p:cNvPr id="1028" name="Picture 4">
            <a:extLst>
              <a:ext uri="{FF2B5EF4-FFF2-40B4-BE49-F238E27FC236}">
                <a16:creationId xmlns:a16="http://schemas.microsoft.com/office/drawing/2014/main" id="{88604C8A-792D-474A-966A-A5C33C032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195" y="1574496"/>
            <a:ext cx="3571875"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2BEF1A1-7EBB-4808-9338-C7F4353FDB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244" y="4505325"/>
            <a:ext cx="3590925" cy="23526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E3E8E9A-C394-44F5-B8E4-0287C164BD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719" y="4442606"/>
            <a:ext cx="3571875"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63DF459-D77B-4AD0-B0B5-5D23346F27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558" y="1618155"/>
            <a:ext cx="3571875"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3ABDF6A5-DF6E-40DE-A12C-E1EDC9008198}"/>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4019351" y="3127381"/>
            <a:ext cx="4140008" cy="26304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8329120-52BC-4F13-87BE-5C7391CA9F50}"/>
              </a:ext>
            </a:extLst>
          </p:cNvPr>
          <p:cNvSpPr txBox="1"/>
          <p:nvPr/>
        </p:nvSpPr>
        <p:spPr>
          <a:xfrm>
            <a:off x="7661709" y="2011680"/>
            <a:ext cx="504295"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088255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C094C-FF0B-406B-B875-A4C9CAE5696E}"/>
              </a:ext>
            </a:extLst>
          </p:cNvPr>
          <p:cNvSpPr>
            <a:spLocks noGrp="1"/>
          </p:cNvSpPr>
          <p:nvPr>
            <p:ph type="title"/>
          </p:nvPr>
        </p:nvSpPr>
        <p:spPr/>
        <p:txBody>
          <a:bodyPr/>
          <a:lstStyle/>
          <a:p>
            <a:r>
              <a:rPr lang="en-IN" dirty="0"/>
              <a:t>Model Details</a:t>
            </a:r>
          </a:p>
        </p:txBody>
      </p:sp>
      <p:sp>
        <p:nvSpPr>
          <p:cNvPr id="3" name="Content Placeholder 2">
            <a:extLst>
              <a:ext uri="{FF2B5EF4-FFF2-40B4-BE49-F238E27FC236}">
                <a16:creationId xmlns:a16="http://schemas.microsoft.com/office/drawing/2014/main" id="{5AAABC32-9C84-4E94-B0B7-0BFF98E8BDC4}"/>
              </a:ext>
            </a:extLst>
          </p:cNvPr>
          <p:cNvSpPr>
            <a:spLocks noGrp="1"/>
          </p:cNvSpPr>
          <p:nvPr>
            <p:ph idx="1"/>
          </p:nvPr>
        </p:nvSpPr>
        <p:spPr/>
        <p:txBody>
          <a:bodyPr/>
          <a:lstStyle/>
          <a:p>
            <a:r>
              <a:rPr lang="en-IN" dirty="0"/>
              <a:t>Cardinality-2,Bottleneck width-64</a:t>
            </a:r>
          </a:p>
          <a:p>
            <a:r>
              <a:rPr lang="en-IN" dirty="0"/>
              <a:t>Parametes-9,128,778</a:t>
            </a:r>
          </a:p>
          <a:p>
            <a:r>
              <a:rPr lang="en-IN" dirty="0"/>
              <a:t>Loss-Cross Entropy Loss</a:t>
            </a:r>
          </a:p>
          <a:p>
            <a:r>
              <a:rPr lang="en-IN" dirty="0"/>
              <a:t>Checkpoint path size -35MB</a:t>
            </a:r>
          </a:p>
          <a:p>
            <a:r>
              <a:rPr lang="en-IN" dirty="0"/>
              <a:t>Training Batch size -128</a:t>
            </a:r>
          </a:p>
          <a:p>
            <a:r>
              <a:rPr lang="en-IN" dirty="0"/>
              <a:t>Test Batch size-100</a:t>
            </a:r>
          </a:p>
          <a:p>
            <a:pPr marL="0" indent="0">
              <a:buNone/>
            </a:pPr>
            <a:endParaRPr lang="en-IN" dirty="0"/>
          </a:p>
          <a:p>
            <a:endParaRPr lang="en-IN" dirty="0"/>
          </a:p>
        </p:txBody>
      </p:sp>
    </p:spTree>
    <p:extLst>
      <p:ext uri="{BB962C8B-B14F-4D97-AF65-F5344CB8AC3E}">
        <p14:creationId xmlns:p14="http://schemas.microsoft.com/office/powerpoint/2010/main" val="213154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D78DF-C53C-4C99-BFB9-2B614E4F05FC}"/>
              </a:ext>
            </a:extLst>
          </p:cNvPr>
          <p:cNvSpPr>
            <a:spLocks noGrp="1"/>
          </p:cNvSpPr>
          <p:nvPr>
            <p:ph type="title"/>
          </p:nvPr>
        </p:nvSpPr>
        <p:spPr/>
        <p:txBody>
          <a:bodyPr/>
          <a:lstStyle/>
          <a:p>
            <a:r>
              <a:rPr lang="en-IN" dirty="0"/>
              <a:t>Baseline models and their accuracy charts</a:t>
            </a:r>
          </a:p>
        </p:txBody>
      </p:sp>
      <p:graphicFrame>
        <p:nvGraphicFramePr>
          <p:cNvPr id="9" name="Content Placeholder 6">
            <a:extLst>
              <a:ext uri="{FF2B5EF4-FFF2-40B4-BE49-F238E27FC236}">
                <a16:creationId xmlns:a16="http://schemas.microsoft.com/office/drawing/2014/main" id="{64B20E3E-46C5-43A7-A4CA-7B419674029B}"/>
              </a:ext>
            </a:extLst>
          </p:cNvPr>
          <p:cNvGraphicFramePr>
            <a:graphicFrameLocks noGrp="1"/>
          </p:cNvGraphicFramePr>
          <p:nvPr>
            <p:ph sz="half" idx="2"/>
            <p:extLst>
              <p:ext uri="{D42A27DB-BD31-4B8C-83A1-F6EECF244321}">
                <p14:modId xmlns:p14="http://schemas.microsoft.com/office/powerpoint/2010/main" val="284400561"/>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9">
            <a:extLst>
              <a:ext uri="{FF2B5EF4-FFF2-40B4-BE49-F238E27FC236}">
                <a16:creationId xmlns:a16="http://schemas.microsoft.com/office/drawing/2014/main" id="{164E34AB-79BE-40C4-94E7-F95346DA9C77}"/>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00037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TotalTime>
  <Words>433</Words>
  <Application>Microsoft Office PowerPoint</Application>
  <PresentationFormat>Widescreen</PresentationFormat>
  <Paragraphs>50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Deep Learning-ResNext_Cifar10 dataset</vt:lpstr>
      <vt:lpstr>Cifar10 Description Dataset</vt:lpstr>
      <vt:lpstr>Group Convolution</vt:lpstr>
      <vt:lpstr>Group Convolution</vt:lpstr>
      <vt:lpstr>PowerPoint Presentation</vt:lpstr>
      <vt:lpstr>Data Loaders</vt:lpstr>
      <vt:lpstr>Applying different Data Augmentation techniques</vt:lpstr>
      <vt:lpstr>Model Details</vt:lpstr>
      <vt:lpstr>Baseline models and their accuracy charts</vt:lpstr>
      <vt:lpstr>Training logs first run with Epochs=10</vt:lpstr>
      <vt:lpstr>Training logs second run with Epochs=10</vt:lpstr>
      <vt:lpstr>Training logs Second run with different setting and  Epochs=10</vt:lpstr>
      <vt:lpstr>Training logs third run with Epochs=25 after data augmentation</vt:lpstr>
      <vt:lpstr>Training logs-Final runs with different data augmentation settings</vt:lpstr>
      <vt:lpstr>Per class Accuracy and Confusion matrix(Best Accuracy 91.46)</vt:lpstr>
      <vt:lpstr>Diagnostic Analysis for model’s failure in each classes</vt:lpstr>
      <vt:lpstr>Diagnostic analysis for model’s failure in each class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Manikandan M</dc:creator>
  <cp:lastModifiedBy>Manikandan M</cp:lastModifiedBy>
  <cp:revision>38</cp:revision>
  <dcterms:created xsi:type="dcterms:W3CDTF">2019-11-04T18:15:44Z</dcterms:created>
  <dcterms:modified xsi:type="dcterms:W3CDTF">2019-11-17T05:38:39Z</dcterms:modified>
</cp:coreProperties>
</file>