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4"/>
  </p:sldMasterIdLst>
  <p:notesMasterIdLst>
    <p:notesMasterId r:id="rId17"/>
  </p:notesMasterIdLst>
  <p:sldIdLst>
    <p:sldId id="256" r:id="rId5"/>
    <p:sldId id="260" r:id="rId6"/>
    <p:sldId id="265" r:id="rId7"/>
    <p:sldId id="266" r:id="rId8"/>
    <p:sldId id="263" r:id="rId9"/>
    <p:sldId id="267" r:id="rId10"/>
    <p:sldId id="268" r:id="rId11"/>
    <p:sldId id="269" r:id="rId12"/>
    <p:sldId id="270" r:id="rId13"/>
    <p:sldId id="272" r:id="rId14"/>
    <p:sldId id="271"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7D096-29E9-4C27-B31C-6CF1AEC3A2C1}" v="56" dt="2024-04-13T18:27:30.467"/>
    <p1510:client id="{3CD6EC06-CF59-5959-CCEE-4FCC21DFE7A0}" v="1" dt="2024-04-13T18:27:11.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892A5-2C09-4C52-BD1E-67A575F71FEC}"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CB72443A-DC79-4996-B7FB-5831E89C3102}">
      <dgm:prSet custT="1"/>
      <dgm:spPr/>
      <dgm:t>
        <a:bodyPr/>
        <a:lstStyle/>
        <a:p>
          <a:r>
            <a:rPr lang="en-US" sz="2800" b="1" i="0" dirty="0"/>
            <a:t>SOLUTION:</a:t>
          </a:r>
          <a:endParaRPr lang="en-US" sz="2800" dirty="0"/>
        </a:p>
      </dgm:t>
    </dgm:pt>
    <dgm:pt modelId="{2D1A5069-2429-40D8-8EB3-EE85852C4E67}" type="parTrans" cxnId="{542A08E5-9D1A-41CD-976C-D78F1E97A01D}">
      <dgm:prSet/>
      <dgm:spPr/>
      <dgm:t>
        <a:bodyPr/>
        <a:lstStyle/>
        <a:p>
          <a:endParaRPr lang="en-US"/>
        </a:p>
      </dgm:t>
    </dgm:pt>
    <dgm:pt modelId="{B3648397-930A-4441-9AF0-17A080D55825}" type="sibTrans" cxnId="{542A08E5-9D1A-41CD-976C-D78F1E97A01D}">
      <dgm:prSet/>
      <dgm:spPr/>
      <dgm:t>
        <a:bodyPr/>
        <a:lstStyle/>
        <a:p>
          <a:endParaRPr lang="en-US"/>
        </a:p>
      </dgm:t>
    </dgm:pt>
    <dgm:pt modelId="{55861E8F-427A-43D7-AAF0-3F5BF341635B}">
      <dgm:prSet/>
      <dgm:spPr/>
      <dgm:t>
        <a:bodyPr/>
        <a:lstStyle/>
        <a:p>
          <a:r>
            <a:rPr lang="en-US" b="0" i="0" dirty="0"/>
            <a:t>We have devised a solution for this issue by developing a comprehensive website dedicated to hospital management. This platform effectively addresses the challenges encountered by administrators, doctors, and patients alike.</a:t>
          </a:r>
          <a:endParaRPr lang="en-US" dirty="0"/>
        </a:p>
      </dgm:t>
    </dgm:pt>
    <dgm:pt modelId="{06439BEF-904F-4593-86F4-795B389E9993}" type="parTrans" cxnId="{67B801C3-116D-4C2F-A276-E881A91D78A5}">
      <dgm:prSet/>
      <dgm:spPr/>
      <dgm:t>
        <a:bodyPr/>
        <a:lstStyle/>
        <a:p>
          <a:endParaRPr lang="en-US"/>
        </a:p>
      </dgm:t>
    </dgm:pt>
    <dgm:pt modelId="{70C1048D-A2E7-404E-8A51-4580D08CB2C7}" type="sibTrans" cxnId="{67B801C3-116D-4C2F-A276-E881A91D78A5}">
      <dgm:prSet/>
      <dgm:spPr/>
      <dgm:t>
        <a:bodyPr/>
        <a:lstStyle/>
        <a:p>
          <a:endParaRPr lang="en-US"/>
        </a:p>
      </dgm:t>
    </dgm:pt>
    <dgm:pt modelId="{0240F28F-3EA4-4921-8CDE-8FD03533E137}" type="pres">
      <dgm:prSet presAssocID="{C0A892A5-2C09-4C52-BD1E-67A575F71FEC}" presName="vert0" presStyleCnt="0">
        <dgm:presLayoutVars>
          <dgm:dir/>
          <dgm:animOne val="branch"/>
          <dgm:animLvl val="lvl"/>
        </dgm:presLayoutVars>
      </dgm:prSet>
      <dgm:spPr/>
    </dgm:pt>
    <dgm:pt modelId="{B2C257A4-C296-4A16-BEDA-D642CDFBFCD8}" type="pres">
      <dgm:prSet presAssocID="{CB72443A-DC79-4996-B7FB-5831E89C3102}" presName="thickLine" presStyleLbl="alignNode1" presStyleIdx="0" presStyleCnt="2"/>
      <dgm:spPr/>
    </dgm:pt>
    <dgm:pt modelId="{6102CE29-5F25-4346-A917-83A51840BFFA}" type="pres">
      <dgm:prSet presAssocID="{CB72443A-DC79-4996-B7FB-5831E89C3102}" presName="horz1" presStyleCnt="0"/>
      <dgm:spPr/>
    </dgm:pt>
    <dgm:pt modelId="{567EDD6E-DFF7-4C5A-98E1-EAF4081F0BC3}" type="pres">
      <dgm:prSet presAssocID="{CB72443A-DC79-4996-B7FB-5831E89C3102}" presName="tx1" presStyleLbl="revTx" presStyleIdx="0" presStyleCnt="2"/>
      <dgm:spPr/>
    </dgm:pt>
    <dgm:pt modelId="{8287E822-C7D4-4809-BA17-97DC4F428878}" type="pres">
      <dgm:prSet presAssocID="{CB72443A-DC79-4996-B7FB-5831E89C3102}" presName="vert1" presStyleCnt="0"/>
      <dgm:spPr/>
    </dgm:pt>
    <dgm:pt modelId="{B51B235A-6AC9-4E8E-8278-FCFC78A42E3C}" type="pres">
      <dgm:prSet presAssocID="{55861E8F-427A-43D7-AAF0-3F5BF341635B}" presName="thickLine" presStyleLbl="alignNode1" presStyleIdx="1" presStyleCnt="2"/>
      <dgm:spPr/>
    </dgm:pt>
    <dgm:pt modelId="{DCF97059-F8CB-4AF1-93E3-F1404F8F4743}" type="pres">
      <dgm:prSet presAssocID="{55861E8F-427A-43D7-AAF0-3F5BF341635B}" presName="horz1" presStyleCnt="0"/>
      <dgm:spPr/>
    </dgm:pt>
    <dgm:pt modelId="{D26C9CB0-03B4-4A49-8A09-2DE50BD1C586}" type="pres">
      <dgm:prSet presAssocID="{55861E8F-427A-43D7-AAF0-3F5BF341635B}" presName="tx1" presStyleLbl="revTx" presStyleIdx="1" presStyleCnt="2" custScaleY="144699" custLinFactNeighborX="-532" custLinFactNeighborY="-23262"/>
      <dgm:spPr/>
    </dgm:pt>
    <dgm:pt modelId="{C9B460CA-B3CA-4142-9FFC-6F266DEBB55D}" type="pres">
      <dgm:prSet presAssocID="{55861E8F-427A-43D7-AAF0-3F5BF341635B}" presName="vert1" presStyleCnt="0"/>
      <dgm:spPr/>
    </dgm:pt>
  </dgm:ptLst>
  <dgm:cxnLst>
    <dgm:cxn modelId="{272ED228-3653-4717-A7BA-C781F9276384}" type="presOf" srcId="{C0A892A5-2C09-4C52-BD1E-67A575F71FEC}" destId="{0240F28F-3EA4-4921-8CDE-8FD03533E137}" srcOrd="0" destOrd="0" presId="urn:microsoft.com/office/officeart/2008/layout/LinedList"/>
    <dgm:cxn modelId="{B88AFE55-0ECD-4D92-A308-C7D520632063}" type="presOf" srcId="{55861E8F-427A-43D7-AAF0-3F5BF341635B}" destId="{D26C9CB0-03B4-4A49-8A09-2DE50BD1C586}" srcOrd="0" destOrd="0" presId="urn:microsoft.com/office/officeart/2008/layout/LinedList"/>
    <dgm:cxn modelId="{C473F4A3-3259-40DE-ACD3-83F72DA9DC35}" type="presOf" srcId="{CB72443A-DC79-4996-B7FB-5831E89C3102}" destId="{567EDD6E-DFF7-4C5A-98E1-EAF4081F0BC3}" srcOrd="0" destOrd="0" presId="urn:microsoft.com/office/officeart/2008/layout/LinedList"/>
    <dgm:cxn modelId="{67B801C3-116D-4C2F-A276-E881A91D78A5}" srcId="{C0A892A5-2C09-4C52-BD1E-67A575F71FEC}" destId="{55861E8F-427A-43D7-AAF0-3F5BF341635B}" srcOrd="1" destOrd="0" parTransId="{06439BEF-904F-4593-86F4-795B389E9993}" sibTransId="{70C1048D-A2E7-404E-8A51-4580D08CB2C7}"/>
    <dgm:cxn modelId="{542A08E5-9D1A-41CD-976C-D78F1E97A01D}" srcId="{C0A892A5-2C09-4C52-BD1E-67A575F71FEC}" destId="{CB72443A-DC79-4996-B7FB-5831E89C3102}" srcOrd="0" destOrd="0" parTransId="{2D1A5069-2429-40D8-8EB3-EE85852C4E67}" sibTransId="{B3648397-930A-4441-9AF0-17A080D55825}"/>
    <dgm:cxn modelId="{39F93262-93E3-4EFF-A3E4-FCEA2C3B7E42}" type="presParOf" srcId="{0240F28F-3EA4-4921-8CDE-8FD03533E137}" destId="{B2C257A4-C296-4A16-BEDA-D642CDFBFCD8}" srcOrd="0" destOrd="0" presId="urn:microsoft.com/office/officeart/2008/layout/LinedList"/>
    <dgm:cxn modelId="{1C2B5885-735A-4304-B24E-5BFA7AAA2238}" type="presParOf" srcId="{0240F28F-3EA4-4921-8CDE-8FD03533E137}" destId="{6102CE29-5F25-4346-A917-83A51840BFFA}" srcOrd="1" destOrd="0" presId="urn:microsoft.com/office/officeart/2008/layout/LinedList"/>
    <dgm:cxn modelId="{9613CDD9-225A-48F0-A3B3-18312ACB2702}" type="presParOf" srcId="{6102CE29-5F25-4346-A917-83A51840BFFA}" destId="{567EDD6E-DFF7-4C5A-98E1-EAF4081F0BC3}" srcOrd="0" destOrd="0" presId="urn:microsoft.com/office/officeart/2008/layout/LinedList"/>
    <dgm:cxn modelId="{BC10E539-D718-4D23-A36F-758C15C97BDF}" type="presParOf" srcId="{6102CE29-5F25-4346-A917-83A51840BFFA}" destId="{8287E822-C7D4-4809-BA17-97DC4F428878}" srcOrd="1" destOrd="0" presId="urn:microsoft.com/office/officeart/2008/layout/LinedList"/>
    <dgm:cxn modelId="{4CDD87BC-7567-4939-BB17-3E6EC724C714}" type="presParOf" srcId="{0240F28F-3EA4-4921-8CDE-8FD03533E137}" destId="{B51B235A-6AC9-4E8E-8278-FCFC78A42E3C}" srcOrd="2" destOrd="0" presId="urn:microsoft.com/office/officeart/2008/layout/LinedList"/>
    <dgm:cxn modelId="{B464BBCB-1027-48B5-A50D-E56FA759BD0C}" type="presParOf" srcId="{0240F28F-3EA4-4921-8CDE-8FD03533E137}" destId="{DCF97059-F8CB-4AF1-93E3-F1404F8F4743}" srcOrd="3" destOrd="0" presId="urn:microsoft.com/office/officeart/2008/layout/LinedList"/>
    <dgm:cxn modelId="{D7C1DCE8-A820-423C-9D8C-C841F995C200}" type="presParOf" srcId="{DCF97059-F8CB-4AF1-93E3-F1404F8F4743}" destId="{D26C9CB0-03B4-4A49-8A09-2DE50BD1C586}" srcOrd="0" destOrd="0" presId="urn:microsoft.com/office/officeart/2008/layout/LinedList"/>
    <dgm:cxn modelId="{EDE0372F-A300-413E-A54A-3879D1EC249E}" type="presParOf" srcId="{DCF97059-F8CB-4AF1-93E3-F1404F8F4743}" destId="{C9B460CA-B3CA-4142-9FFC-6F266DEBB5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51FFC9-14A0-4FD3-9D06-9DD572104B0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E26DBA-3AAB-40B0-8F6C-058E9EA5C7F5}">
      <dgm:prSet/>
      <dgm:spPr/>
      <dgm:t>
        <a:bodyPr/>
        <a:lstStyle/>
        <a:p>
          <a:pPr>
            <a:defRPr cap="all"/>
          </a:pPr>
          <a:r>
            <a:rPr lang="en-IN"/>
            <a:t>MAIIN USERS:</a:t>
          </a:r>
          <a:endParaRPr lang="en-US"/>
        </a:p>
      </dgm:t>
    </dgm:pt>
    <dgm:pt modelId="{84AED32A-85B6-4E57-A954-672FFBE06C69}" type="parTrans" cxnId="{FE44D14F-24DE-4F60-95DA-8C9E4A57C86C}">
      <dgm:prSet/>
      <dgm:spPr/>
      <dgm:t>
        <a:bodyPr/>
        <a:lstStyle/>
        <a:p>
          <a:endParaRPr lang="en-US"/>
        </a:p>
      </dgm:t>
    </dgm:pt>
    <dgm:pt modelId="{F7F2BC8C-D699-4BC4-8BC8-BD1B00FAD37C}" type="sibTrans" cxnId="{FE44D14F-24DE-4F60-95DA-8C9E4A57C86C}">
      <dgm:prSet/>
      <dgm:spPr/>
      <dgm:t>
        <a:bodyPr/>
        <a:lstStyle/>
        <a:p>
          <a:endParaRPr lang="en-US"/>
        </a:p>
      </dgm:t>
    </dgm:pt>
    <dgm:pt modelId="{701219CE-B4DD-445F-A5EA-5CB1AD499430}">
      <dgm:prSet/>
      <dgm:spPr/>
      <dgm:t>
        <a:bodyPr/>
        <a:lstStyle/>
        <a:p>
          <a:pPr>
            <a:defRPr cap="all"/>
          </a:pPr>
          <a:r>
            <a:rPr lang="en-IN"/>
            <a:t>1.Hospital’s Administrator</a:t>
          </a:r>
          <a:endParaRPr lang="en-US"/>
        </a:p>
      </dgm:t>
    </dgm:pt>
    <dgm:pt modelId="{30824108-E644-4BE9-A9CC-23D5D03EC14B}" type="parTrans" cxnId="{F15B084A-777D-4527-A7B2-F33897521309}">
      <dgm:prSet/>
      <dgm:spPr/>
      <dgm:t>
        <a:bodyPr/>
        <a:lstStyle/>
        <a:p>
          <a:endParaRPr lang="en-US"/>
        </a:p>
      </dgm:t>
    </dgm:pt>
    <dgm:pt modelId="{928CFD66-3434-452B-A433-DB0E09B9B890}" type="sibTrans" cxnId="{F15B084A-777D-4527-A7B2-F33897521309}">
      <dgm:prSet/>
      <dgm:spPr/>
      <dgm:t>
        <a:bodyPr/>
        <a:lstStyle/>
        <a:p>
          <a:endParaRPr lang="en-US"/>
        </a:p>
      </dgm:t>
    </dgm:pt>
    <dgm:pt modelId="{2AFABE9A-4A02-498A-A8DA-9C085F342F15}">
      <dgm:prSet/>
      <dgm:spPr/>
      <dgm:t>
        <a:bodyPr/>
        <a:lstStyle/>
        <a:p>
          <a:pPr>
            <a:defRPr cap="all"/>
          </a:pPr>
          <a:r>
            <a:rPr lang="en-IN"/>
            <a:t>2.Doctor</a:t>
          </a:r>
          <a:endParaRPr lang="en-US"/>
        </a:p>
      </dgm:t>
    </dgm:pt>
    <dgm:pt modelId="{F691A2AF-1BA1-4383-B6C4-515CEACEAA6D}" type="parTrans" cxnId="{0388C181-8B17-43B5-93E7-8BE3F8F9458F}">
      <dgm:prSet/>
      <dgm:spPr/>
      <dgm:t>
        <a:bodyPr/>
        <a:lstStyle/>
        <a:p>
          <a:endParaRPr lang="en-US"/>
        </a:p>
      </dgm:t>
    </dgm:pt>
    <dgm:pt modelId="{6E23BA9E-7469-4532-B03E-EF76C14261E4}" type="sibTrans" cxnId="{0388C181-8B17-43B5-93E7-8BE3F8F9458F}">
      <dgm:prSet/>
      <dgm:spPr/>
      <dgm:t>
        <a:bodyPr/>
        <a:lstStyle/>
        <a:p>
          <a:endParaRPr lang="en-US"/>
        </a:p>
      </dgm:t>
    </dgm:pt>
    <dgm:pt modelId="{4C979E8D-7A65-450F-BE07-618D18CC1407}">
      <dgm:prSet/>
      <dgm:spPr/>
      <dgm:t>
        <a:bodyPr/>
        <a:lstStyle/>
        <a:p>
          <a:pPr>
            <a:defRPr cap="all"/>
          </a:pPr>
          <a:r>
            <a:rPr lang="en-IN"/>
            <a:t>3.Patient</a:t>
          </a:r>
          <a:endParaRPr lang="en-US"/>
        </a:p>
      </dgm:t>
    </dgm:pt>
    <dgm:pt modelId="{DDD50BD9-0A11-446A-B706-24709DFF15F0}" type="parTrans" cxnId="{982C9719-6EB8-4389-80DD-8F5BC4A78A91}">
      <dgm:prSet/>
      <dgm:spPr/>
      <dgm:t>
        <a:bodyPr/>
        <a:lstStyle/>
        <a:p>
          <a:endParaRPr lang="en-US"/>
        </a:p>
      </dgm:t>
    </dgm:pt>
    <dgm:pt modelId="{DE060348-D3DB-4989-9797-CCFC8078A913}" type="sibTrans" cxnId="{982C9719-6EB8-4389-80DD-8F5BC4A78A91}">
      <dgm:prSet/>
      <dgm:spPr/>
      <dgm:t>
        <a:bodyPr/>
        <a:lstStyle/>
        <a:p>
          <a:endParaRPr lang="en-US"/>
        </a:p>
      </dgm:t>
    </dgm:pt>
    <dgm:pt modelId="{29C9F10E-B227-4C8A-967A-AF717F833655}" type="pres">
      <dgm:prSet presAssocID="{9551FFC9-14A0-4FD3-9D06-9DD572104B09}" presName="root" presStyleCnt="0">
        <dgm:presLayoutVars>
          <dgm:dir/>
          <dgm:resizeHandles val="exact"/>
        </dgm:presLayoutVars>
      </dgm:prSet>
      <dgm:spPr/>
    </dgm:pt>
    <dgm:pt modelId="{8C6FBEE7-BE79-49C2-B986-1C6041DC4202}" type="pres">
      <dgm:prSet presAssocID="{38E26DBA-3AAB-40B0-8F6C-058E9EA5C7F5}" presName="compNode" presStyleCnt="0"/>
      <dgm:spPr/>
    </dgm:pt>
    <dgm:pt modelId="{A1F19281-A81F-4F3E-808F-BC86F6A65445}" type="pres">
      <dgm:prSet presAssocID="{38E26DBA-3AAB-40B0-8F6C-058E9EA5C7F5}" presName="iconBgRect" presStyleLbl="bgShp" presStyleIdx="0" presStyleCnt="4"/>
      <dgm:spPr/>
    </dgm:pt>
    <dgm:pt modelId="{1CEB454A-2565-4B20-A427-C0DA0256C3EC}" type="pres">
      <dgm:prSet presAssocID="{38E26DBA-3AAB-40B0-8F6C-058E9EA5C7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C09DEEF-5AAF-4591-AC55-1B6643EFF3E5}" type="pres">
      <dgm:prSet presAssocID="{38E26DBA-3AAB-40B0-8F6C-058E9EA5C7F5}" presName="spaceRect" presStyleCnt="0"/>
      <dgm:spPr/>
    </dgm:pt>
    <dgm:pt modelId="{F4282C42-A03E-478F-A51B-A2244AC34C99}" type="pres">
      <dgm:prSet presAssocID="{38E26DBA-3AAB-40B0-8F6C-058E9EA5C7F5}" presName="textRect" presStyleLbl="revTx" presStyleIdx="0" presStyleCnt="4">
        <dgm:presLayoutVars>
          <dgm:chMax val="1"/>
          <dgm:chPref val="1"/>
        </dgm:presLayoutVars>
      </dgm:prSet>
      <dgm:spPr/>
    </dgm:pt>
    <dgm:pt modelId="{0E679BC8-6124-4E23-8C8E-17E72066FEFC}" type="pres">
      <dgm:prSet presAssocID="{F7F2BC8C-D699-4BC4-8BC8-BD1B00FAD37C}" presName="sibTrans" presStyleCnt="0"/>
      <dgm:spPr/>
    </dgm:pt>
    <dgm:pt modelId="{C0FB7207-C3EF-4C2B-AED4-831A16A160A6}" type="pres">
      <dgm:prSet presAssocID="{701219CE-B4DD-445F-A5EA-5CB1AD499430}" presName="compNode" presStyleCnt="0"/>
      <dgm:spPr/>
    </dgm:pt>
    <dgm:pt modelId="{0C3C9C8D-EA36-4E71-96C7-ACA3ADA341F0}" type="pres">
      <dgm:prSet presAssocID="{701219CE-B4DD-445F-A5EA-5CB1AD499430}" presName="iconBgRect" presStyleLbl="bgShp" presStyleIdx="1" presStyleCnt="4"/>
      <dgm:spPr/>
    </dgm:pt>
    <dgm:pt modelId="{B89654D0-9992-41DA-895A-B4F1891D1997}" type="pres">
      <dgm:prSet presAssocID="{701219CE-B4DD-445F-A5EA-5CB1AD4994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3FE5CC7D-150E-46E8-BAB9-4FEF8790E34B}" type="pres">
      <dgm:prSet presAssocID="{701219CE-B4DD-445F-A5EA-5CB1AD499430}" presName="spaceRect" presStyleCnt="0"/>
      <dgm:spPr/>
    </dgm:pt>
    <dgm:pt modelId="{A6395EC3-602B-4B62-BD45-A8AC6F7E6771}" type="pres">
      <dgm:prSet presAssocID="{701219CE-B4DD-445F-A5EA-5CB1AD499430}" presName="textRect" presStyleLbl="revTx" presStyleIdx="1" presStyleCnt="4">
        <dgm:presLayoutVars>
          <dgm:chMax val="1"/>
          <dgm:chPref val="1"/>
        </dgm:presLayoutVars>
      </dgm:prSet>
      <dgm:spPr/>
    </dgm:pt>
    <dgm:pt modelId="{37403842-036C-4F9B-8363-F6657425C410}" type="pres">
      <dgm:prSet presAssocID="{928CFD66-3434-452B-A433-DB0E09B9B890}" presName="sibTrans" presStyleCnt="0"/>
      <dgm:spPr/>
    </dgm:pt>
    <dgm:pt modelId="{AC9E5998-AFCF-467D-829A-2EB5126E4DC2}" type="pres">
      <dgm:prSet presAssocID="{2AFABE9A-4A02-498A-A8DA-9C085F342F15}" presName="compNode" presStyleCnt="0"/>
      <dgm:spPr/>
    </dgm:pt>
    <dgm:pt modelId="{1410AA3F-11BB-40A0-B57F-8600A1D2423F}" type="pres">
      <dgm:prSet presAssocID="{2AFABE9A-4A02-498A-A8DA-9C085F342F15}" presName="iconBgRect" presStyleLbl="bgShp" presStyleIdx="2" presStyleCnt="4"/>
      <dgm:spPr/>
    </dgm:pt>
    <dgm:pt modelId="{B31C6E3A-7F44-4D26-80F4-93CD4E09B424}" type="pres">
      <dgm:prSet presAssocID="{2AFABE9A-4A02-498A-A8DA-9C085F342F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8C50AC7A-2AE5-44CF-BA5B-578C8ECCB5F8}" type="pres">
      <dgm:prSet presAssocID="{2AFABE9A-4A02-498A-A8DA-9C085F342F15}" presName="spaceRect" presStyleCnt="0"/>
      <dgm:spPr/>
    </dgm:pt>
    <dgm:pt modelId="{12B13D7B-4CBF-4860-8FD0-E57DE5A99284}" type="pres">
      <dgm:prSet presAssocID="{2AFABE9A-4A02-498A-A8DA-9C085F342F15}" presName="textRect" presStyleLbl="revTx" presStyleIdx="2" presStyleCnt="4">
        <dgm:presLayoutVars>
          <dgm:chMax val="1"/>
          <dgm:chPref val="1"/>
        </dgm:presLayoutVars>
      </dgm:prSet>
      <dgm:spPr/>
    </dgm:pt>
    <dgm:pt modelId="{8296D9BD-DA18-4727-81BB-465D3B74C7AD}" type="pres">
      <dgm:prSet presAssocID="{6E23BA9E-7469-4532-B03E-EF76C14261E4}" presName="sibTrans" presStyleCnt="0"/>
      <dgm:spPr/>
    </dgm:pt>
    <dgm:pt modelId="{770F2CEA-AE95-4F94-94E3-643E04C9C31D}" type="pres">
      <dgm:prSet presAssocID="{4C979E8D-7A65-450F-BE07-618D18CC1407}" presName="compNode" presStyleCnt="0"/>
      <dgm:spPr/>
    </dgm:pt>
    <dgm:pt modelId="{1A61825B-DE12-4BA9-97B9-2A4B2BAE18D4}" type="pres">
      <dgm:prSet presAssocID="{4C979E8D-7A65-450F-BE07-618D18CC1407}" presName="iconBgRect" presStyleLbl="bgShp" presStyleIdx="3" presStyleCnt="4"/>
      <dgm:spPr/>
    </dgm:pt>
    <dgm:pt modelId="{89C587D0-0191-487E-80F2-18D29253FB6B}" type="pres">
      <dgm:prSet presAssocID="{4C979E8D-7A65-450F-BE07-618D18CC14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18C5DBB5-0CB5-4600-8297-016410022936}" type="pres">
      <dgm:prSet presAssocID="{4C979E8D-7A65-450F-BE07-618D18CC1407}" presName="spaceRect" presStyleCnt="0"/>
      <dgm:spPr/>
    </dgm:pt>
    <dgm:pt modelId="{92BDF40F-346B-493E-9515-9C385B92FC36}" type="pres">
      <dgm:prSet presAssocID="{4C979E8D-7A65-450F-BE07-618D18CC1407}" presName="textRect" presStyleLbl="revTx" presStyleIdx="3" presStyleCnt="4">
        <dgm:presLayoutVars>
          <dgm:chMax val="1"/>
          <dgm:chPref val="1"/>
        </dgm:presLayoutVars>
      </dgm:prSet>
      <dgm:spPr/>
    </dgm:pt>
  </dgm:ptLst>
  <dgm:cxnLst>
    <dgm:cxn modelId="{AD1EC505-22AE-462A-99E4-16AF461960C9}" type="presOf" srcId="{9551FFC9-14A0-4FD3-9D06-9DD572104B09}" destId="{29C9F10E-B227-4C8A-967A-AF717F833655}" srcOrd="0" destOrd="0" presId="urn:microsoft.com/office/officeart/2018/5/layout/IconCircleLabelList"/>
    <dgm:cxn modelId="{B76A6212-F051-4434-B92D-1DE076F5308F}" type="presOf" srcId="{701219CE-B4DD-445F-A5EA-5CB1AD499430}" destId="{A6395EC3-602B-4B62-BD45-A8AC6F7E6771}" srcOrd="0" destOrd="0" presId="urn:microsoft.com/office/officeart/2018/5/layout/IconCircleLabelList"/>
    <dgm:cxn modelId="{982C9719-6EB8-4389-80DD-8F5BC4A78A91}" srcId="{9551FFC9-14A0-4FD3-9D06-9DD572104B09}" destId="{4C979E8D-7A65-450F-BE07-618D18CC1407}" srcOrd="3" destOrd="0" parTransId="{DDD50BD9-0A11-446A-B706-24709DFF15F0}" sibTransId="{DE060348-D3DB-4989-9797-CCFC8078A913}"/>
    <dgm:cxn modelId="{F15B084A-777D-4527-A7B2-F33897521309}" srcId="{9551FFC9-14A0-4FD3-9D06-9DD572104B09}" destId="{701219CE-B4DD-445F-A5EA-5CB1AD499430}" srcOrd="1" destOrd="0" parTransId="{30824108-E644-4BE9-A9CC-23D5D03EC14B}" sibTransId="{928CFD66-3434-452B-A433-DB0E09B9B890}"/>
    <dgm:cxn modelId="{FE44D14F-24DE-4F60-95DA-8C9E4A57C86C}" srcId="{9551FFC9-14A0-4FD3-9D06-9DD572104B09}" destId="{38E26DBA-3AAB-40B0-8F6C-058E9EA5C7F5}" srcOrd="0" destOrd="0" parTransId="{84AED32A-85B6-4E57-A954-672FFBE06C69}" sibTransId="{F7F2BC8C-D699-4BC4-8BC8-BD1B00FAD37C}"/>
    <dgm:cxn modelId="{0388C181-8B17-43B5-93E7-8BE3F8F9458F}" srcId="{9551FFC9-14A0-4FD3-9D06-9DD572104B09}" destId="{2AFABE9A-4A02-498A-A8DA-9C085F342F15}" srcOrd="2" destOrd="0" parTransId="{F691A2AF-1BA1-4383-B6C4-515CEACEAA6D}" sibTransId="{6E23BA9E-7469-4532-B03E-EF76C14261E4}"/>
    <dgm:cxn modelId="{8E82D49B-C72F-43C1-9F44-5FA2FBB01E2E}" type="presOf" srcId="{4C979E8D-7A65-450F-BE07-618D18CC1407}" destId="{92BDF40F-346B-493E-9515-9C385B92FC36}" srcOrd="0" destOrd="0" presId="urn:microsoft.com/office/officeart/2018/5/layout/IconCircleLabelList"/>
    <dgm:cxn modelId="{EE8FC9AF-2F20-4D6E-A848-93A45F949817}" type="presOf" srcId="{38E26DBA-3AAB-40B0-8F6C-058E9EA5C7F5}" destId="{F4282C42-A03E-478F-A51B-A2244AC34C99}" srcOrd="0" destOrd="0" presId="urn:microsoft.com/office/officeart/2018/5/layout/IconCircleLabelList"/>
    <dgm:cxn modelId="{5A74C4C0-1173-47E4-A255-3E098E68871A}" type="presOf" srcId="{2AFABE9A-4A02-498A-A8DA-9C085F342F15}" destId="{12B13D7B-4CBF-4860-8FD0-E57DE5A99284}" srcOrd="0" destOrd="0" presId="urn:microsoft.com/office/officeart/2018/5/layout/IconCircleLabelList"/>
    <dgm:cxn modelId="{4DDB3870-7D9B-4CF9-945E-97674935C807}" type="presParOf" srcId="{29C9F10E-B227-4C8A-967A-AF717F833655}" destId="{8C6FBEE7-BE79-49C2-B986-1C6041DC4202}" srcOrd="0" destOrd="0" presId="urn:microsoft.com/office/officeart/2018/5/layout/IconCircleLabelList"/>
    <dgm:cxn modelId="{6A693643-06B7-4142-B103-6A0234774D57}" type="presParOf" srcId="{8C6FBEE7-BE79-49C2-B986-1C6041DC4202}" destId="{A1F19281-A81F-4F3E-808F-BC86F6A65445}" srcOrd="0" destOrd="0" presId="urn:microsoft.com/office/officeart/2018/5/layout/IconCircleLabelList"/>
    <dgm:cxn modelId="{77D34FFD-407E-4114-AFC4-5F3B348852C5}" type="presParOf" srcId="{8C6FBEE7-BE79-49C2-B986-1C6041DC4202}" destId="{1CEB454A-2565-4B20-A427-C0DA0256C3EC}" srcOrd="1" destOrd="0" presId="urn:microsoft.com/office/officeart/2018/5/layout/IconCircleLabelList"/>
    <dgm:cxn modelId="{FB4084D6-9162-4EA5-95B3-178C53A7898D}" type="presParOf" srcId="{8C6FBEE7-BE79-49C2-B986-1C6041DC4202}" destId="{0C09DEEF-5AAF-4591-AC55-1B6643EFF3E5}" srcOrd="2" destOrd="0" presId="urn:microsoft.com/office/officeart/2018/5/layout/IconCircleLabelList"/>
    <dgm:cxn modelId="{03F61BBD-C0E2-439E-A59B-6465BB8C4ABC}" type="presParOf" srcId="{8C6FBEE7-BE79-49C2-B986-1C6041DC4202}" destId="{F4282C42-A03E-478F-A51B-A2244AC34C99}" srcOrd="3" destOrd="0" presId="urn:microsoft.com/office/officeart/2018/5/layout/IconCircleLabelList"/>
    <dgm:cxn modelId="{E7022944-5D97-488A-ADC7-925F5C4FB3FC}" type="presParOf" srcId="{29C9F10E-B227-4C8A-967A-AF717F833655}" destId="{0E679BC8-6124-4E23-8C8E-17E72066FEFC}" srcOrd="1" destOrd="0" presId="urn:microsoft.com/office/officeart/2018/5/layout/IconCircleLabelList"/>
    <dgm:cxn modelId="{73D01E24-4334-40A9-8C94-5191EE71A211}" type="presParOf" srcId="{29C9F10E-B227-4C8A-967A-AF717F833655}" destId="{C0FB7207-C3EF-4C2B-AED4-831A16A160A6}" srcOrd="2" destOrd="0" presId="urn:microsoft.com/office/officeart/2018/5/layout/IconCircleLabelList"/>
    <dgm:cxn modelId="{CF2D3629-DD4A-433C-90ED-4A09C103241B}" type="presParOf" srcId="{C0FB7207-C3EF-4C2B-AED4-831A16A160A6}" destId="{0C3C9C8D-EA36-4E71-96C7-ACA3ADA341F0}" srcOrd="0" destOrd="0" presId="urn:microsoft.com/office/officeart/2018/5/layout/IconCircleLabelList"/>
    <dgm:cxn modelId="{D2C60F70-75A5-4A81-A9FE-F107CB2A21C4}" type="presParOf" srcId="{C0FB7207-C3EF-4C2B-AED4-831A16A160A6}" destId="{B89654D0-9992-41DA-895A-B4F1891D1997}" srcOrd="1" destOrd="0" presId="urn:microsoft.com/office/officeart/2018/5/layout/IconCircleLabelList"/>
    <dgm:cxn modelId="{741F19B7-CF70-4B11-92C1-B25EE4E0A91B}" type="presParOf" srcId="{C0FB7207-C3EF-4C2B-AED4-831A16A160A6}" destId="{3FE5CC7D-150E-46E8-BAB9-4FEF8790E34B}" srcOrd="2" destOrd="0" presId="urn:microsoft.com/office/officeart/2018/5/layout/IconCircleLabelList"/>
    <dgm:cxn modelId="{885602E8-3413-4138-B4CC-C37BA753204F}" type="presParOf" srcId="{C0FB7207-C3EF-4C2B-AED4-831A16A160A6}" destId="{A6395EC3-602B-4B62-BD45-A8AC6F7E6771}" srcOrd="3" destOrd="0" presId="urn:microsoft.com/office/officeart/2018/5/layout/IconCircleLabelList"/>
    <dgm:cxn modelId="{2A18C5C9-06E0-437F-9103-285B774878A9}" type="presParOf" srcId="{29C9F10E-B227-4C8A-967A-AF717F833655}" destId="{37403842-036C-4F9B-8363-F6657425C410}" srcOrd="3" destOrd="0" presId="urn:microsoft.com/office/officeart/2018/5/layout/IconCircleLabelList"/>
    <dgm:cxn modelId="{1D8CC422-9DFF-4F95-A617-28BF9C492DF4}" type="presParOf" srcId="{29C9F10E-B227-4C8A-967A-AF717F833655}" destId="{AC9E5998-AFCF-467D-829A-2EB5126E4DC2}" srcOrd="4" destOrd="0" presId="urn:microsoft.com/office/officeart/2018/5/layout/IconCircleLabelList"/>
    <dgm:cxn modelId="{0A03FEE1-73FB-49BD-BB97-9224E83D2F02}" type="presParOf" srcId="{AC9E5998-AFCF-467D-829A-2EB5126E4DC2}" destId="{1410AA3F-11BB-40A0-B57F-8600A1D2423F}" srcOrd="0" destOrd="0" presId="urn:microsoft.com/office/officeart/2018/5/layout/IconCircleLabelList"/>
    <dgm:cxn modelId="{A7DD145B-6737-4C73-96D8-AEA1E7951B11}" type="presParOf" srcId="{AC9E5998-AFCF-467D-829A-2EB5126E4DC2}" destId="{B31C6E3A-7F44-4D26-80F4-93CD4E09B424}" srcOrd="1" destOrd="0" presId="urn:microsoft.com/office/officeart/2018/5/layout/IconCircleLabelList"/>
    <dgm:cxn modelId="{1A9C5F86-222C-41C7-9935-610F38D3F3EA}" type="presParOf" srcId="{AC9E5998-AFCF-467D-829A-2EB5126E4DC2}" destId="{8C50AC7A-2AE5-44CF-BA5B-578C8ECCB5F8}" srcOrd="2" destOrd="0" presId="urn:microsoft.com/office/officeart/2018/5/layout/IconCircleLabelList"/>
    <dgm:cxn modelId="{52DFE79B-75CA-45F6-8A14-7CD4E86231C8}" type="presParOf" srcId="{AC9E5998-AFCF-467D-829A-2EB5126E4DC2}" destId="{12B13D7B-4CBF-4860-8FD0-E57DE5A99284}" srcOrd="3" destOrd="0" presId="urn:microsoft.com/office/officeart/2018/5/layout/IconCircleLabelList"/>
    <dgm:cxn modelId="{41D195C8-D7BD-42C3-96A2-18E916ADE826}" type="presParOf" srcId="{29C9F10E-B227-4C8A-967A-AF717F833655}" destId="{8296D9BD-DA18-4727-81BB-465D3B74C7AD}" srcOrd="5" destOrd="0" presId="urn:microsoft.com/office/officeart/2018/5/layout/IconCircleLabelList"/>
    <dgm:cxn modelId="{5D5B03C0-2E97-4D33-8E43-394369BB121D}" type="presParOf" srcId="{29C9F10E-B227-4C8A-967A-AF717F833655}" destId="{770F2CEA-AE95-4F94-94E3-643E04C9C31D}" srcOrd="6" destOrd="0" presId="urn:microsoft.com/office/officeart/2018/5/layout/IconCircleLabelList"/>
    <dgm:cxn modelId="{5AE1EA5C-86E4-429D-BE25-54CE667D89FE}" type="presParOf" srcId="{770F2CEA-AE95-4F94-94E3-643E04C9C31D}" destId="{1A61825B-DE12-4BA9-97B9-2A4B2BAE18D4}" srcOrd="0" destOrd="0" presId="urn:microsoft.com/office/officeart/2018/5/layout/IconCircleLabelList"/>
    <dgm:cxn modelId="{81306204-6EDE-4F3C-9755-C0840BF20D5B}" type="presParOf" srcId="{770F2CEA-AE95-4F94-94E3-643E04C9C31D}" destId="{89C587D0-0191-487E-80F2-18D29253FB6B}" srcOrd="1" destOrd="0" presId="urn:microsoft.com/office/officeart/2018/5/layout/IconCircleLabelList"/>
    <dgm:cxn modelId="{EEA38C48-1EB7-44A3-A4CA-434E3DDB3F9D}" type="presParOf" srcId="{770F2CEA-AE95-4F94-94E3-643E04C9C31D}" destId="{18C5DBB5-0CB5-4600-8297-016410022936}" srcOrd="2" destOrd="0" presId="urn:microsoft.com/office/officeart/2018/5/layout/IconCircleLabelList"/>
    <dgm:cxn modelId="{2222B8E8-9679-4C26-B879-FD5FA8A88B18}" type="presParOf" srcId="{770F2CEA-AE95-4F94-94E3-643E04C9C31D}" destId="{92BDF40F-346B-493E-9515-9C385B92FC3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90B799-AD60-4174-92DB-A5BFA7C770F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8AD9AAA-250E-4C2E-AE7A-EC1776227DCC}">
      <dgm:prSet/>
      <dgm:spPr/>
      <dgm:t>
        <a:bodyPr/>
        <a:lstStyle/>
        <a:p>
          <a:r>
            <a:rPr lang="en-IN"/>
            <a:t>1.DOCTOR</a:t>
          </a:r>
          <a:endParaRPr lang="en-US"/>
        </a:p>
      </dgm:t>
    </dgm:pt>
    <dgm:pt modelId="{948DC9BA-052A-4CA1-B1C5-9FA1A1B8C971}" type="parTrans" cxnId="{CFA17A72-2FD4-408D-9F2C-7A6D66258CBA}">
      <dgm:prSet/>
      <dgm:spPr/>
      <dgm:t>
        <a:bodyPr/>
        <a:lstStyle/>
        <a:p>
          <a:endParaRPr lang="en-US"/>
        </a:p>
      </dgm:t>
    </dgm:pt>
    <dgm:pt modelId="{721FC480-A14B-48BC-8AFB-40C6E93FE79D}" type="sibTrans" cxnId="{CFA17A72-2FD4-408D-9F2C-7A6D66258CBA}">
      <dgm:prSet/>
      <dgm:spPr/>
      <dgm:t>
        <a:bodyPr/>
        <a:lstStyle/>
        <a:p>
          <a:endParaRPr lang="en-US"/>
        </a:p>
      </dgm:t>
    </dgm:pt>
    <dgm:pt modelId="{20F13344-1DD2-4C59-80AE-28501D6BA0FF}">
      <dgm:prSet/>
      <dgm:spPr/>
      <dgm:t>
        <a:bodyPr/>
        <a:lstStyle/>
        <a:p>
          <a:r>
            <a:rPr lang="en-IN"/>
            <a:t>A.Patient:</a:t>
          </a:r>
          <a:endParaRPr lang="en-US"/>
        </a:p>
      </dgm:t>
    </dgm:pt>
    <dgm:pt modelId="{2BCB8F03-9F70-4088-932D-AD561FB70AFB}" type="parTrans" cxnId="{810D9261-4358-4EEA-B5B1-C438C63D0259}">
      <dgm:prSet/>
      <dgm:spPr/>
      <dgm:t>
        <a:bodyPr/>
        <a:lstStyle/>
        <a:p>
          <a:endParaRPr lang="en-US"/>
        </a:p>
      </dgm:t>
    </dgm:pt>
    <dgm:pt modelId="{7833679D-D979-4AC0-8DDD-0BB88EF8EF14}" type="sibTrans" cxnId="{810D9261-4358-4EEA-B5B1-C438C63D0259}">
      <dgm:prSet/>
      <dgm:spPr/>
      <dgm:t>
        <a:bodyPr/>
        <a:lstStyle/>
        <a:p>
          <a:endParaRPr lang="en-US"/>
        </a:p>
      </dgm:t>
    </dgm:pt>
    <dgm:pt modelId="{28D44811-FC2C-48E1-BEF0-488162CBC2BC}">
      <dgm:prSet/>
      <dgm:spPr/>
      <dgm:t>
        <a:bodyPr/>
        <a:lstStyle/>
        <a:p>
          <a:r>
            <a:rPr lang="en-IN" dirty="0"/>
            <a:t>Patient record</a:t>
          </a:r>
          <a:endParaRPr lang="en-US" dirty="0"/>
        </a:p>
      </dgm:t>
    </dgm:pt>
    <dgm:pt modelId="{B00596F1-17CB-48CB-A595-1BF0C14D8085}" type="parTrans" cxnId="{67E4D16F-FDA9-4E9A-BE0F-F5A9EA650D6F}">
      <dgm:prSet/>
      <dgm:spPr/>
      <dgm:t>
        <a:bodyPr/>
        <a:lstStyle/>
        <a:p>
          <a:endParaRPr lang="en-US"/>
        </a:p>
      </dgm:t>
    </dgm:pt>
    <dgm:pt modelId="{39BF50C2-6D00-4FFD-961F-808949C901A1}" type="sibTrans" cxnId="{67E4D16F-FDA9-4E9A-BE0F-F5A9EA650D6F}">
      <dgm:prSet/>
      <dgm:spPr/>
      <dgm:t>
        <a:bodyPr/>
        <a:lstStyle/>
        <a:p>
          <a:endParaRPr lang="en-US"/>
        </a:p>
      </dgm:t>
    </dgm:pt>
    <dgm:pt modelId="{A347156B-CA2C-4FB3-9606-EBEB0778E5CB}">
      <dgm:prSet/>
      <dgm:spPr/>
      <dgm:t>
        <a:bodyPr/>
        <a:lstStyle/>
        <a:p>
          <a:r>
            <a:rPr lang="en-IN"/>
            <a:t>Patient discharge</a:t>
          </a:r>
          <a:endParaRPr lang="en-US"/>
        </a:p>
      </dgm:t>
    </dgm:pt>
    <dgm:pt modelId="{7AD514AF-2B65-4062-85FE-1FD84C5587FC}" type="parTrans" cxnId="{95C987CE-A299-4D79-B850-3DB5CE4944A1}">
      <dgm:prSet/>
      <dgm:spPr/>
      <dgm:t>
        <a:bodyPr/>
        <a:lstStyle/>
        <a:p>
          <a:endParaRPr lang="en-US"/>
        </a:p>
      </dgm:t>
    </dgm:pt>
    <dgm:pt modelId="{41133AEC-AA8F-47D5-8D65-4E77A9A18126}" type="sibTrans" cxnId="{95C987CE-A299-4D79-B850-3DB5CE4944A1}">
      <dgm:prSet/>
      <dgm:spPr/>
      <dgm:t>
        <a:bodyPr/>
        <a:lstStyle/>
        <a:p>
          <a:endParaRPr lang="en-US"/>
        </a:p>
      </dgm:t>
    </dgm:pt>
    <dgm:pt modelId="{99AB88FD-BB89-43FE-A049-09B5A60D614F}">
      <dgm:prSet/>
      <dgm:spPr/>
      <dgm:t>
        <a:bodyPr/>
        <a:lstStyle/>
        <a:p>
          <a:r>
            <a:rPr lang="en-IN"/>
            <a:t>B.Appoinment</a:t>
          </a:r>
          <a:endParaRPr lang="en-US"/>
        </a:p>
      </dgm:t>
    </dgm:pt>
    <dgm:pt modelId="{27F66973-EE2C-4853-9255-9F6CFB393ECF}" type="parTrans" cxnId="{E8C7123C-5B0D-48E7-B0DB-5316AC4A0169}">
      <dgm:prSet/>
      <dgm:spPr/>
      <dgm:t>
        <a:bodyPr/>
        <a:lstStyle/>
        <a:p>
          <a:endParaRPr lang="en-US"/>
        </a:p>
      </dgm:t>
    </dgm:pt>
    <dgm:pt modelId="{1F405407-1B4D-4CF1-8BE4-859319A9F866}" type="sibTrans" cxnId="{E8C7123C-5B0D-48E7-B0DB-5316AC4A0169}">
      <dgm:prSet/>
      <dgm:spPr/>
      <dgm:t>
        <a:bodyPr/>
        <a:lstStyle/>
        <a:p>
          <a:endParaRPr lang="en-US"/>
        </a:p>
      </dgm:t>
    </dgm:pt>
    <dgm:pt modelId="{460765AE-FDA2-453F-9B99-4290B8E586A8}">
      <dgm:prSet/>
      <dgm:spPr/>
      <dgm:t>
        <a:bodyPr/>
        <a:lstStyle/>
        <a:p>
          <a:r>
            <a:rPr lang="en-IN" dirty="0"/>
            <a:t>View appointment</a:t>
          </a:r>
          <a:endParaRPr lang="en-US" dirty="0"/>
        </a:p>
      </dgm:t>
    </dgm:pt>
    <dgm:pt modelId="{F0779520-A531-43A4-9580-D99A0CDA8A0E}" type="parTrans" cxnId="{982BE1EE-8A51-4F7B-9BF0-B3FEF4C57417}">
      <dgm:prSet/>
      <dgm:spPr/>
      <dgm:t>
        <a:bodyPr/>
        <a:lstStyle/>
        <a:p>
          <a:endParaRPr lang="en-US"/>
        </a:p>
      </dgm:t>
    </dgm:pt>
    <dgm:pt modelId="{A2DAB175-B08A-459F-B8F7-AC34A43BE132}" type="sibTrans" cxnId="{982BE1EE-8A51-4F7B-9BF0-B3FEF4C57417}">
      <dgm:prSet/>
      <dgm:spPr/>
      <dgm:t>
        <a:bodyPr/>
        <a:lstStyle/>
        <a:p>
          <a:endParaRPr lang="en-US"/>
        </a:p>
      </dgm:t>
    </dgm:pt>
    <dgm:pt modelId="{A9F91031-90DB-4656-9BB9-AFA7448550BB}">
      <dgm:prSet/>
      <dgm:spPr/>
      <dgm:t>
        <a:bodyPr/>
        <a:lstStyle/>
        <a:p>
          <a:r>
            <a:rPr lang="en-IN"/>
            <a:t>Delete appoinment</a:t>
          </a:r>
          <a:endParaRPr lang="en-US"/>
        </a:p>
      </dgm:t>
    </dgm:pt>
    <dgm:pt modelId="{F6F05888-7F78-4BD2-AC43-C8B79AF446C4}" type="parTrans" cxnId="{F453394B-FDE4-4675-8B86-3337244D9DB7}">
      <dgm:prSet/>
      <dgm:spPr/>
      <dgm:t>
        <a:bodyPr/>
        <a:lstStyle/>
        <a:p>
          <a:endParaRPr lang="en-US"/>
        </a:p>
      </dgm:t>
    </dgm:pt>
    <dgm:pt modelId="{0036EF67-C548-4E86-ABC1-5838A8D3FB32}" type="sibTrans" cxnId="{F453394B-FDE4-4675-8B86-3337244D9DB7}">
      <dgm:prSet/>
      <dgm:spPr/>
      <dgm:t>
        <a:bodyPr/>
        <a:lstStyle/>
        <a:p>
          <a:endParaRPr lang="en-US"/>
        </a:p>
      </dgm:t>
    </dgm:pt>
    <dgm:pt modelId="{DE3E1B7C-8C72-4BDA-839F-E5797CC766DD}" type="pres">
      <dgm:prSet presAssocID="{6F90B799-AD60-4174-92DB-A5BFA7C770F0}" presName="outerComposite" presStyleCnt="0">
        <dgm:presLayoutVars>
          <dgm:chMax val="5"/>
          <dgm:dir/>
          <dgm:resizeHandles val="exact"/>
        </dgm:presLayoutVars>
      </dgm:prSet>
      <dgm:spPr/>
    </dgm:pt>
    <dgm:pt modelId="{298FB9BF-8D65-4929-85C5-4DA3B5F4C1FC}" type="pres">
      <dgm:prSet presAssocID="{6F90B799-AD60-4174-92DB-A5BFA7C770F0}" presName="dummyMaxCanvas" presStyleCnt="0">
        <dgm:presLayoutVars/>
      </dgm:prSet>
      <dgm:spPr/>
    </dgm:pt>
    <dgm:pt modelId="{E4263414-8271-45F6-9D43-6141E539228E}" type="pres">
      <dgm:prSet presAssocID="{6F90B799-AD60-4174-92DB-A5BFA7C770F0}" presName="ThreeNodes_1" presStyleLbl="node1" presStyleIdx="0" presStyleCnt="3">
        <dgm:presLayoutVars>
          <dgm:bulletEnabled val="1"/>
        </dgm:presLayoutVars>
      </dgm:prSet>
      <dgm:spPr/>
    </dgm:pt>
    <dgm:pt modelId="{CBEB66A0-15DD-4954-8A28-533D2CAB3C2E}" type="pres">
      <dgm:prSet presAssocID="{6F90B799-AD60-4174-92DB-A5BFA7C770F0}" presName="ThreeNodes_2" presStyleLbl="node1" presStyleIdx="1" presStyleCnt="3">
        <dgm:presLayoutVars>
          <dgm:bulletEnabled val="1"/>
        </dgm:presLayoutVars>
      </dgm:prSet>
      <dgm:spPr/>
    </dgm:pt>
    <dgm:pt modelId="{BC092B44-E824-4A03-A0D9-BF357EAD2609}" type="pres">
      <dgm:prSet presAssocID="{6F90B799-AD60-4174-92DB-A5BFA7C770F0}" presName="ThreeNodes_3" presStyleLbl="node1" presStyleIdx="2" presStyleCnt="3">
        <dgm:presLayoutVars>
          <dgm:bulletEnabled val="1"/>
        </dgm:presLayoutVars>
      </dgm:prSet>
      <dgm:spPr/>
    </dgm:pt>
    <dgm:pt modelId="{A57AA216-72AC-48E7-A84D-36376FD07F6D}" type="pres">
      <dgm:prSet presAssocID="{6F90B799-AD60-4174-92DB-A5BFA7C770F0}" presName="ThreeConn_1-2" presStyleLbl="fgAccFollowNode1" presStyleIdx="0" presStyleCnt="2">
        <dgm:presLayoutVars>
          <dgm:bulletEnabled val="1"/>
        </dgm:presLayoutVars>
      </dgm:prSet>
      <dgm:spPr/>
    </dgm:pt>
    <dgm:pt modelId="{8514F3BD-11CB-44CB-A85D-8D3AD4B35B90}" type="pres">
      <dgm:prSet presAssocID="{6F90B799-AD60-4174-92DB-A5BFA7C770F0}" presName="ThreeConn_2-3" presStyleLbl="fgAccFollowNode1" presStyleIdx="1" presStyleCnt="2">
        <dgm:presLayoutVars>
          <dgm:bulletEnabled val="1"/>
        </dgm:presLayoutVars>
      </dgm:prSet>
      <dgm:spPr/>
    </dgm:pt>
    <dgm:pt modelId="{DB3EEF5E-3906-4C1D-9528-47B30F03B2A4}" type="pres">
      <dgm:prSet presAssocID="{6F90B799-AD60-4174-92DB-A5BFA7C770F0}" presName="ThreeNodes_1_text" presStyleLbl="node1" presStyleIdx="2" presStyleCnt="3">
        <dgm:presLayoutVars>
          <dgm:bulletEnabled val="1"/>
        </dgm:presLayoutVars>
      </dgm:prSet>
      <dgm:spPr/>
    </dgm:pt>
    <dgm:pt modelId="{FD0D5059-9CFC-4DDD-948F-69FBD62E73D7}" type="pres">
      <dgm:prSet presAssocID="{6F90B799-AD60-4174-92DB-A5BFA7C770F0}" presName="ThreeNodes_2_text" presStyleLbl="node1" presStyleIdx="2" presStyleCnt="3">
        <dgm:presLayoutVars>
          <dgm:bulletEnabled val="1"/>
        </dgm:presLayoutVars>
      </dgm:prSet>
      <dgm:spPr/>
    </dgm:pt>
    <dgm:pt modelId="{98041CE7-CFE7-4435-A926-7A893BE90FB1}" type="pres">
      <dgm:prSet presAssocID="{6F90B799-AD60-4174-92DB-A5BFA7C770F0}" presName="ThreeNodes_3_text" presStyleLbl="node1" presStyleIdx="2" presStyleCnt="3">
        <dgm:presLayoutVars>
          <dgm:bulletEnabled val="1"/>
        </dgm:presLayoutVars>
      </dgm:prSet>
      <dgm:spPr/>
    </dgm:pt>
  </dgm:ptLst>
  <dgm:cxnLst>
    <dgm:cxn modelId="{8F047214-7339-4A59-8449-BC774C7BEA2B}" type="presOf" srcId="{721FC480-A14B-48BC-8AFB-40C6E93FE79D}" destId="{A57AA216-72AC-48E7-A84D-36376FD07F6D}" srcOrd="0" destOrd="0" presId="urn:microsoft.com/office/officeart/2005/8/layout/vProcess5"/>
    <dgm:cxn modelId="{CE2E4F15-4D16-4297-828B-589D852AECF8}" type="presOf" srcId="{6F90B799-AD60-4174-92DB-A5BFA7C770F0}" destId="{DE3E1B7C-8C72-4BDA-839F-E5797CC766DD}" srcOrd="0" destOrd="0" presId="urn:microsoft.com/office/officeart/2005/8/layout/vProcess5"/>
    <dgm:cxn modelId="{92D87D36-0088-4768-BDF5-B534AE39208C}" type="presOf" srcId="{A9F91031-90DB-4656-9BB9-AFA7448550BB}" destId="{BC092B44-E824-4A03-A0D9-BF357EAD2609}" srcOrd="0" destOrd="2" presId="urn:microsoft.com/office/officeart/2005/8/layout/vProcess5"/>
    <dgm:cxn modelId="{D347F036-2A1C-4980-9594-146EDC7C23D0}" type="presOf" srcId="{28D44811-FC2C-48E1-BEF0-488162CBC2BC}" destId="{FD0D5059-9CFC-4DDD-948F-69FBD62E73D7}" srcOrd="1" destOrd="1" presId="urn:microsoft.com/office/officeart/2005/8/layout/vProcess5"/>
    <dgm:cxn modelId="{E8C7123C-5B0D-48E7-B0DB-5316AC4A0169}" srcId="{6F90B799-AD60-4174-92DB-A5BFA7C770F0}" destId="{99AB88FD-BB89-43FE-A049-09B5A60D614F}" srcOrd="2" destOrd="0" parTransId="{27F66973-EE2C-4853-9255-9F6CFB393ECF}" sibTransId="{1F405407-1B4D-4CF1-8BE4-859319A9F866}"/>
    <dgm:cxn modelId="{810D9261-4358-4EEA-B5B1-C438C63D0259}" srcId="{6F90B799-AD60-4174-92DB-A5BFA7C770F0}" destId="{20F13344-1DD2-4C59-80AE-28501D6BA0FF}" srcOrd="1" destOrd="0" parTransId="{2BCB8F03-9F70-4088-932D-AD561FB70AFB}" sibTransId="{7833679D-D979-4AC0-8DDD-0BB88EF8EF14}"/>
    <dgm:cxn modelId="{2BDEFA42-5A33-4F56-ABE7-993DB2CCD02D}" type="presOf" srcId="{460765AE-FDA2-453F-9B99-4290B8E586A8}" destId="{98041CE7-CFE7-4435-A926-7A893BE90FB1}" srcOrd="1" destOrd="1" presId="urn:microsoft.com/office/officeart/2005/8/layout/vProcess5"/>
    <dgm:cxn modelId="{F453394B-FDE4-4675-8B86-3337244D9DB7}" srcId="{99AB88FD-BB89-43FE-A049-09B5A60D614F}" destId="{A9F91031-90DB-4656-9BB9-AFA7448550BB}" srcOrd="1" destOrd="0" parTransId="{F6F05888-7F78-4BD2-AC43-C8B79AF446C4}" sibTransId="{0036EF67-C548-4E86-ABC1-5838A8D3FB32}"/>
    <dgm:cxn modelId="{67E4D16F-FDA9-4E9A-BE0F-F5A9EA650D6F}" srcId="{20F13344-1DD2-4C59-80AE-28501D6BA0FF}" destId="{28D44811-FC2C-48E1-BEF0-488162CBC2BC}" srcOrd="0" destOrd="0" parTransId="{B00596F1-17CB-48CB-A595-1BF0C14D8085}" sibTransId="{39BF50C2-6D00-4FFD-961F-808949C901A1}"/>
    <dgm:cxn modelId="{90F2FF6F-0DA8-4248-A486-AF886825AEB3}" type="presOf" srcId="{E8AD9AAA-250E-4C2E-AE7A-EC1776227DCC}" destId="{E4263414-8271-45F6-9D43-6141E539228E}" srcOrd="0" destOrd="0" presId="urn:microsoft.com/office/officeart/2005/8/layout/vProcess5"/>
    <dgm:cxn modelId="{CFA17A72-2FD4-408D-9F2C-7A6D66258CBA}" srcId="{6F90B799-AD60-4174-92DB-A5BFA7C770F0}" destId="{E8AD9AAA-250E-4C2E-AE7A-EC1776227DCC}" srcOrd="0" destOrd="0" parTransId="{948DC9BA-052A-4CA1-B1C5-9FA1A1B8C971}" sibTransId="{721FC480-A14B-48BC-8AFB-40C6E93FE79D}"/>
    <dgm:cxn modelId="{465E2055-760B-4E5D-A9DB-FBE5A9B0835F}" type="presOf" srcId="{7833679D-D979-4AC0-8DDD-0BB88EF8EF14}" destId="{8514F3BD-11CB-44CB-A85D-8D3AD4B35B90}" srcOrd="0" destOrd="0" presId="urn:microsoft.com/office/officeart/2005/8/layout/vProcess5"/>
    <dgm:cxn modelId="{94B06B7B-CA87-4781-8441-B674B316935C}" type="presOf" srcId="{28D44811-FC2C-48E1-BEF0-488162CBC2BC}" destId="{CBEB66A0-15DD-4954-8A28-533D2CAB3C2E}" srcOrd="0" destOrd="1" presId="urn:microsoft.com/office/officeart/2005/8/layout/vProcess5"/>
    <dgm:cxn modelId="{8A6EDE84-A47A-40FC-BD9C-AE86A205ACD8}" type="presOf" srcId="{99AB88FD-BB89-43FE-A049-09B5A60D614F}" destId="{98041CE7-CFE7-4435-A926-7A893BE90FB1}" srcOrd="1" destOrd="0" presId="urn:microsoft.com/office/officeart/2005/8/layout/vProcess5"/>
    <dgm:cxn modelId="{0716CB8D-91C2-4D5D-BACD-4E2A27E7D7C1}" type="presOf" srcId="{99AB88FD-BB89-43FE-A049-09B5A60D614F}" destId="{BC092B44-E824-4A03-A0D9-BF357EAD2609}" srcOrd="0" destOrd="0" presId="urn:microsoft.com/office/officeart/2005/8/layout/vProcess5"/>
    <dgm:cxn modelId="{B5AB809C-ADB8-4E2D-A184-A23E9BBACC18}" type="presOf" srcId="{20F13344-1DD2-4C59-80AE-28501D6BA0FF}" destId="{FD0D5059-9CFC-4DDD-948F-69FBD62E73D7}" srcOrd="1" destOrd="0" presId="urn:microsoft.com/office/officeart/2005/8/layout/vProcess5"/>
    <dgm:cxn modelId="{FE240AA9-2BED-45CA-A681-9EBF9AF37917}" type="presOf" srcId="{460765AE-FDA2-453F-9B99-4290B8E586A8}" destId="{BC092B44-E824-4A03-A0D9-BF357EAD2609}" srcOrd="0" destOrd="1" presId="urn:microsoft.com/office/officeart/2005/8/layout/vProcess5"/>
    <dgm:cxn modelId="{5A4E68AF-5929-4522-9A2D-76604C3A0962}" type="presOf" srcId="{A9F91031-90DB-4656-9BB9-AFA7448550BB}" destId="{98041CE7-CFE7-4435-A926-7A893BE90FB1}" srcOrd="1" destOrd="2" presId="urn:microsoft.com/office/officeart/2005/8/layout/vProcess5"/>
    <dgm:cxn modelId="{4049F7B7-4982-463A-96C5-5E206A3CA9DF}" type="presOf" srcId="{A347156B-CA2C-4FB3-9606-EBEB0778E5CB}" destId="{FD0D5059-9CFC-4DDD-948F-69FBD62E73D7}" srcOrd="1" destOrd="2" presId="urn:microsoft.com/office/officeart/2005/8/layout/vProcess5"/>
    <dgm:cxn modelId="{95C987CE-A299-4D79-B850-3DB5CE4944A1}" srcId="{20F13344-1DD2-4C59-80AE-28501D6BA0FF}" destId="{A347156B-CA2C-4FB3-9606-EBEB0778E5CB}" srcOrd="1" destOrd="0" parTransId="{7AD514AF-2B65-4062-85FE-1FD84C5587FC}" sibTransId="{41133AEC-AA8F-47D5-8D65-4E77A9A18126}"/>
    <dgm:cxn modelId="{E590A3D5-72CF-4D99-925E-B913CDE03DB6}" type="presOf" srcId="{20F13344-1DD2-4C59-80AE-28501D6BA0FF}" destId="{CBEB66A0-15DD-4954-8A28-533D2CAB3C2E}" srcOrd="0" destOrd="0" presId="urn:microsoft.com/office/officeart/2005/8/layout/vProcess5"/>
    <dgm:cxn modelId="{2F234ADC-B1E3-4145-9DD2-AEFBFC92DF07}" type="presOf" srcId="{E8AD9AAA-250E-4C2E-AE7A-EC1776227DCC}" destId="{DB3EEF5E-3906-4C1D-9528-47B30F03B2A4}" srcOrd="1" destOrd="0" presId="urn:microsoft.com/office/officeart/2005/8/layout/vProcess5"/>
    <dgm:cxn modelId="{0EC81AE4-7324-4F7E-8422-C4AC7B1C7D82}" type="presOf" srcId="{A347156B-CA2C-4FB3-9606-EBEB0778E5CB}" destId="{CBEB66A0-15DD-4954-8A28-533D2CAB3C2E}" srcOrd="0" destOrd="2" presId="urn:microsoft.com/office/officeart/2005/8/layout/vProcess5"/>
    <dgm:cxn modelId="{982BE1EE-8A51-4F7B-9BF0-B3FEF4C57417}" srcId="{99AB88FD-BB89-43FE-A049-09B5A60D614F}" destId="{460765AE-FDA2-453F-9B99-4290B8E586A8}" srcOrd="0" destOrd="0" parTransId="{F0779520-A531-43A4-9580-D99A0CDA8A0E}" sibTransId="{A2DAB175-B08A-459F-B8F7-AC34A43BE132}"/>
    <dgm:cxn modelId="{F43FBC17-490E-487F-98E5-302680F85DF4}" type="presParOf" srcId="{DE3E1B7C-8C72-4BDA-839F-E5797CC766DD}" destId="{298FB9BF-8D65-4929-85C5-4DA3B5F4C1FC}" srcOrd="0" destOrd="0" presId="urn:microsoft.com/office/officeart/2005/8/layout/vProcess5"/>
    <dgm:cxn modelId="{1A042863-4888-49C8-98B5-59FB9CB881BE}" type="presParOf" srcId="{DE3E1B7C-8C72-4BDA-839F-E5797CC766DD}" destId="{E4263414-8271-45F6-9D43-6141E539228E}" srcOrd="1" destOrd="0" presId="urn:microsoft.com/office/officeart/2005/8/layout/vProcess5"/>
    <dgm:cxn modelId="{91C5ABA7-876C-4DB2-AC29-C522C1DE1263}" type="presParOf" srcId="{DE3E1B7C-8C72-4BDA-839F-E5797CC766DD}" destId="{CBEB66A0-15DD-4954-8A28-533D2CAB3C2E}" srcOrd="2" destOrd="0" presId="urn:microsoft.com/office/officeart/2005/8/layout/vProcess5"/>
    <dgm:cxn modelId="{5FEA57C7-0544-4C11-84E3-A984AEEEB20C}" type="presParOf" srcId="{DE3E1B7C-8C72-4BDA-839F-E5797CC766DD}" destId="{BC092B44-E824-4A03-A0D9-BF357EAD2609}" srcOrd="3" destOrd="0" presId="urn:microsoft.com/office/officeart/2005/8/layout/vProcess5"/>
    <dgm:cxn modelId="{67C81E82-4A84-4699-A4E1-09FF98B80280}" type="presParOf" srcId="{DE3E1B7C-8C72-4BDA-839F-E5797CC766DD}" destId="{A57AA216-72AC-48E7-A84D-36376FD07F6D}" srcOrd="4" destOrd="0" presId="urn:microsoft.com/office/officeart/2005/8/layout/vProcess5"/>
    <dgm:cxn modelId="{97DD4071-4C2E-48EF-9E88-FA4C5E3B1DD9}" type="presParOf" srcId="{DE3E1B7C-8C72-4BDA-839F-E5797CC766DD}" destId="{8514F3BD-11CB-44CB-A85D-8D3AD4B35B90}" srcOrd="5" destOrd="0" presId="urn:microsoft.com/office/officeart/2005/8/layout/vProcess5"/>
    <dgm:cxn modelId="{F0466785-0203-4245-A9A6-4A76C4759396}" type="presParOf" srcId="{DE3E1B7C-8C72-4BDA-839F-E5797CC766DD}" destId="{DB3EEF5E-3906-4C1D-9528-47B30F03B2A4}" srcOrd="6" destOrd="0" presId="urn:microsoft.com/office/officeart/2005/8/layout/vProcess5"/>
    <dgm:cxn modelId="{4790FB68-3938-43F8-BE69-B6FDC28B4C13}" type="presParOf" srcId="{DE3E1B7C-8C72-4BDA-839F-E5797CC766DD}" destId="{FD0D5059-9CFC-4DDD-948F-69FBD62E73D7}" srcOrd="7" destOrd="0" presId="urn:microsoft.com/office/officeart/2005/8/layout/vProcess5"/>
    <dgm:cxn modelId="{221AAE45-F189-481F-9217-7C1ADACEBFA5}" type="presParOf" srcId="{DE3E1B7C-8C72-4BDA-839F-E5797CC766DD}" destId="{98041CE7-CFE7-4435-A926-7A893BE90FB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7D4264-FC75-40DF-B1ED-CAD2F2B97E7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8F89D6C-0089-4069-8898-028F06162165}">
      <dgm:prSet/>
      <dgm:spPr/>
      <dgm:t>
        <a:bodyPr/>
        <a:lstStyle/>
        <a:p>
          <a:r>
            <a:rPr lang="en-IN"/>
            <a:t>PATIENT</a:t>
          </a:r>
          <a:endParaRPr lang="en-US"/>
        </a:p>
      </dgm:t>
    </dgm:pt>
    <dgm:pt modelId="{0D6E64DF-13A6-4A8B-9CAB-453FFF14E229}" type="parTrans" cxnId="{DE4527B3-BC82-480A-B0F5-1E66FC4983A5}">
      <dgm:prSet/>
      <dgm:spPr/>
      <dgm:t>
        <a:bodyPr/>
        <a:lstStyle/>
        <a:p>
          <a:endParaRPr lang="en-US"/>
        </a:p>
      </dgm:t>
    </dgm:pt>
    <dgm:pt modelId="{C5B1C4C2-99EF-429B-9672-92E3D96D2C60}" type="sibTrans" cxnId="{DE4527B3-BC82-480A-B0F5-1E66FC4983A5}">
      <dgm:prSet/>
      <dgm:spPr/>
      <dgm:t>
        <a:bodyPr/>
        <a:lstStyle/>
        <a:p>
          <a:endParaRPr lang="en-US"/>
        </a:p>
      </dgm:t>
    </dgm:pt>
    <dgm:pt modelId="{16079FFB-FBF4-4265-8F6B-886012A58979}">
      <dgm:prSet/>
      <dgm:spPr/>
      <dgm:t>
        <a:bodyPr/>
        <a:lstStyle/>
        <a:p>
          <a:r>
            <a:rPr lang="en-IN"/>
            <a:t>A. Appoinment:</a:t>
          </a:r>
          <a:endParaRPr lang="en-US"/>
        </a:p>
      </dgm:t>
    </dgm:pt>
    <dgm:pt modelId="{F0AB2401-32CD-4A2E-B77C-9A1B9280B436}" type="parTrans" cxnId="{EE3F6E34-E2FF-49BF-84A0-59188C72C302}">
      <dgm:prSet/>
      <dgm:spPr/>
      <dgm:t>
        <a:bodyPr/>
        <a:lstStyle/>
        <a:p>
          <a:endParaRPr lang="en-US"/>
        </a:p>
      </dgm:t>
    </dgm:pt>
    <dgm:pt modelId="{514B5EB7-6154-47BB-80F1-3CDDE11EE942}" type="sibTrans" cxnId="{EE3F6E34-E2FF-49BF-84A0-59188C72C302}">
      <dgm:prSet/>
      <dgm:spPr/>
      <dgm:t>
        <a:bodyPr/>
        <a:lstStyle/>
        <a:p>
          <a:endParaRPr lang="en-US"/>
        </a:p>
      </dgm:t>
    </dgm:pt>
    <dgm:pt modelId="{2FE6D7C4-49CC-4446-AB45-C1E74BAC9CC8}">
      <dgm:prSet/>
      <dgm:spPr/>
      <dgm:t>
        <a:bodyPr/>
        <a:lstStyle/>
        <a:p>
          <a:r>
            <a:rPr lang="en-IN" dirty="0"/>
            <a:t>View Your appointment</a:t>
          </a:r>
          <a:endParaRPr lang="en-US" dirty="0"/>
        </a:p>
      </dgm:t>
    </dgm:pt>
    <dgm:pt modelId="{4EE7BE7E-E9BB-48DD-9995-DFC53A8F3515}" type="parTrans" cxnId="{D374D6F7-D00B-4F2C-8DF3-0778350704A0}">
      <dgm:prSet/>
      <dgm:spPr/>
      <dgm:t>
        <a:bodyPr/>
        <a:lstStyle/>
        <a:p>
          <a:endParaRPr lang="en-US"/>
        </a:p>
      </dgm:t>
    </dgm:pt>
    <dgm:pt modelId="{B7BF8939-847E-43A0-B33C-4D1E745B044B}" type="sibTrans" cxnId="{D374D6F7-D00B-4F2C-8DF3-0778350704A0}">
      <dgm:prSet/>
      <dgm:spPr/>
      <dgm:t>
        <a:bodyPr/>
        <a:lstStyle/>
        <a:p>
          <a:endParaRPr lang="en-US"/>
        </a:p>
      </dgm:t>
    </dgm:pt>
    <dgm:pt modelId="{59051250-2892-4FF5-9073-A701E5BE6391}">
      <dgm:prSet/>
      <dgm:spPr/>
      <dgm:t>
        <a:bodyPr/>
        <a:lstStyle/>
        <a:p>
          <a:r>
            <a:rPr lang="en-IN"/>
            <a:t>B. Doctor :</a:t>
          </a:r>
          <a:endParaRPr lang="en-US"/>
        </a:p>
      </dgm:t>
    </dgm:pt>
    <dgm:pt modelId="{1235DAF3-A285-4825-9DC8-842CFC9388C0}" type="parTrans" cxnId="{CD6AB9D7-8CEB-4473-93F5-805D11B46C2A}">
      <dgm:prSet/>
      <dgm:spPr/>
      <dgm:t>
        <a:bodyPr/>
        <a:lstStyle/>
        <a:p>
          <a:endParaRPr lang="en-US"/>
        </a:p>
      </dgm:t>
    </dgm:pt>
    <dgm:pt modelId="{167E0B07-89B9-49EE-B883-1BE59DEBFD5A}" type="sibTrans" cxnId="{CD6AB9D7-8CEB-4473-93F5-805D11B46C2A}">
      <dgm:prSet/>
      <dgm:spPr/>
      <dgm:t>
        <a:bodyPr/>
        <a:lstStyle/>
        <a:p>
          <a:endParaRPr lang="en-US"/>
        </a:p>
      </dgm:t>
    </dgm:pt>
    <dgm:pt modelId="{2585A7EB-4A84-4C95-B8D3-B56FF68DF4C1}">
      <dgm:prSet/>
      <dgm:spPr/>
      <dgm:t>
        <a:bodyPr/>
        <a:lstStyle/>
        <a:p>
          <a:r>
            <a:rPr lang="en-IN"/>
            <a:t>view doctor</a:t>
          </a:r>
          <a:endParaRPr lang="en-US"/>
        </a:p>
      </dgm:t>
    </dgm:pt>
    <dgm:pt modelId="{3A29E8CB-0CF3-4C08-A77E-F5B5E5002E00}" type="parTrans" cxnId="{29D0D3DE-6088-4882-9042-B2F5710D223C}">
      <dgm:prSet/>
      <dgm:spPr/>
      <dgm:t>
        <a:bodyPr/>
        <a:lstStyle/>
        <a:p>
          <a:endParaRPr lang="en-US"/>
        </a:p>
      </dgm:t>
    </dgm:pt>
    <dgm:pt modelId="{D4FF2505-1B26-46D9-96EA-CE014BC7A62E}" type="sibTrans" cxnId="{29D0D3DE-6088-4882-9042-B2F5710D223C}">
      <dgm:prSet/>
      <dgm:spPr/>
      <dgm:t>
        <a:bodyPr/>
        <a:lstStyle/>
        <a:p>
          <a:endParaRPr lang="en-US"/>
        </a:p>
      </dgm:t>
    </dgm:pt>
    <dgm:pt modelId="{738A2A11-4C93-4758-B315-66C1C776210E}">
      <dgm:prSet/>
      <dgm:spPr/>
      <dgm:t>
        <a:bodyPr/>
        <a:lstStyle/>
        <a:p>
          <a:r>
            <a:rPr lang="en-IN"/>
            <a:t>C. Discharge: </a:t>
          </a:r>
          <a:endParaRPr lang="en-US"/>
        </a:p>
      </dgm:t>
    </dgm:pt>
    <dgm:pt modelId="{177BE4D5-5E1F-4CB3-94AE-1BC1F1F31E69}" type="parTrans" cxnId="{CF47A010-491E-4F13-A434-787E25DB32BB}">
      <dgm:prSet/>
      <dgm:spPr/>
      <dgm:t>
        <a:bodyPr/>
        <a:lstStyle/>
        <a:p>
          <a:endParaRPr lang="en-US"/>
        </a:p>
      </dgm:t>
    </dgm:pt>
    <dgm:pt modelId="{02A55CF0-55E9-4A7D-A715-3ED01E4B954F}" type="sibTrans" cxnId="{CF47A010-491E-4F13-A434-787E25DB32BB}">
      <dgm:prSet/>
      <dgm:spPr/>
      <dgm:t>
        <a:bodyPr/>
        <a:lstStyle/>
        <a:p>
          <a:endParaRPr lang="en-US"/>
        </a:p>
      </dgm:t>
    </dgm:pt>
    <dgm:pt modelId="{ED654753-FCA3-481A-8B62-E277C133BC23}">
      <dgm:prSet/>
      <dgm:spPr/>
      <dgm:t>
        <a:bodyPr/>
        <a:lstStyle/>
        <a:p>
          <a:r>
            <a:rPr lang="en-IN"/>
            <a:t>Discharge bill</a:t>
          </a:r>
          <a:endParaRPr lang="en-US"/>
        </a:p>
      </dgm:t>
    </dgm:pt>
    <dgm:pt modelId="{74B30CE4-DCF8-494E-AAAA-01404EEEED96}" type="parTrans" cxnId="{E9BE2C6E-F8C7-4A31-8A6C-F1CB4567DC3C}">
      <dgm:prSet/>
      <dgm:spPr/>
      <dgm:t>
        <a:bodyPr/>
        <a:lstStyle/>
        <a:p>
          <a:endParaRPr lang="en-US"/>
        </a:p>
      </dgm:t>
    </dgm:pt>
    <dgm:pt modelId="{F2C39807-03A0-4A45-844F-0466D996BC29}" type="sibTrans" cxnId="{E9BE2C6E-F8C7-4A31-8A6C-F1CB4567DC3C}">
      <dgm:prSet/>
      <dgm:spPr/>
      <dgm:t>
        <a:bodyPr/>
        <a:lstStyle/>
        <a:p>
          <a:endParaRPr lang="en-US"/>
        </a:p>
      </dgm:t>
    </dgm:pt>
    <dgm:pt modelId="{8A2348FA-0275-4D8F-BC23-63466DF623EA}">
      <dgm:prSet/>
      <dgm:spPr/>
      <dgm:t>
        <a:bodyPr/>
        <a:lstStyle/>
        <a:p>
          <a:r>
            <a:rPr lang="en-IN" dirty="0"/>
            <a:t>Book appointment</a:t>
          </a:r>
          <a:endParaRPr lang="en-US" dirty="0"/>
        </a:p>
      </dgm:t>
    </dgm:pt>
    <dgm:pt modelId="{C2AD7E02-3F85-406D-A976-BA48DD0066BF}" type="sibTrans" cxnId="{7A97053B-5C48-4760-90C6-D91BEEB297D9}">
      <dgm:prSet/>
      <dgm:spPr/>
      <dgm:t>
        <a:bodyPr/>
        <a:lstStyle/>
        <a:p>
          <a:endParaRPr lang="en-US"/>
        </a:p>
      </dgm:t>
    </dgm:pt>
    <dgm:pt modelId="{81E51D07-055F-412D-886A-7AA37AC77784}" type="parTrans" cxnId="{7A97053B-5C48-4760-90C6-D91BEEB297D9}">
      <dgm:prSet/>
      <dgm:spPr/>
      <dgm:t>
        <a:bodyPr/>
        <a:lstStyle/>
        <a:p>
          <a:endParaRPr lang="en-US"/>
        </a:p>
      </dgm:t>
    </dgm:pt>
    <dgm:pt modelId="{276439D9-86B8-434A-AE98-F61724F6C1EF}" type="pres">
      <dgm:prSet presAssocID="{F27D4264-FC75-40DF-B1ED-CAD2F2B97E72}" presName="linear" presStyleCnt="0">
        <dgm:presLayoutVars>
          <dgm:animLvl val="lvl"/>
          <dgm:resizeHandles val="exact"/>
        </dgm:presLayoutVars>
      </dgm:prSet>
      <dgm:spPr/>
    </dgm:pt>
    <dgm:pt modelId="{EDAAF7CE-A45A-45CB-8A9A-0875F9C638E9}" type="pres">
      <dgm:prSet presAssocID="{88F89D6C-0089-4069-8898-028F06162165}" presName="parentText" presStyleLbl="node1" presStyleIdx="0" presStyleCnt="4">
        <dgm:presLayoutVars>
          <dgm:chMax val="0"/>
          <dgm:bulletEnabled val="1"/>
        </dgm:presLayoutVars>
      </dgm:prSet>
      <dgm:spPr/>
    </dgm:pt>
    <dgm:pt modelId="{538D319E-0681-45AE-BD1C-072E50CC15BD}" type="pres">
      <dgm:prSet presAssocID="{C5B1C4C2-99EF-429B-9672-92E3D96D2C60}" presName="spacer" presStyleCnt="0"/>
      <dgm:spPr/>
    </dgm:pt>
    <dgm:pt modelId="{133AD1D7-5EBD-4761-8F3C-1F3EB9C681DF}" type="pres">
      <dgm:prSet presAssocID="{16079FFB-FBF4-4265-8F6B-886012A58979}" presName="parentText" presStyleLbl="node1" presStyleIdx="1" presStyleCnt="4">
        <dgm:presLayoutVars>
          <dgm:chMax val="0"/>
          <dgm:bulletEnabled val="1"/>
        </dgm:presLayoutVars>
      </dgm:prSet>
      <dgm:spPr/>
    </dgm:pt>
    <dgm:pt modelId="{BC1675B5-4A13-4575-A40A-25E134386810}" type="pres">
      <dgm:prSet presAssocID="{16079FFB-FBF4-4265-8F6B-886012A58979}" presName="childText" presStyleLbl="revTx" presStyleIdx="0" presStyleCnt="3">
        <dgm:presLayoutVars>
          <dgm:bulletEnabled val="1"/>
        </dgm:presLayoutVars>
      </dgm:prSet>
      <dgm:spPr/>
    </dgm:pt>
    <dgm:pt modelId="{DE5E7058-18A3-46B3-8E68-244A5649376B}" type="pres">
      <dgm:prSet presAssocID="{59051250-2892-4FF5-9073-A701E5BE6391}" presName="parentText" presStyleLbl="node1" presStyleIdx="2" presStyleCnt="4">
        <dgm:presLayoutVars>
          <dgm:chMax val="0"/>
          <dgm:bulletEnabled val="1"/>
        </dgm:presLayoutVars>
      </dgm:prSet>
      <dgm:spPr/>
    </dgm:pt>
    <dgm:pt modelId="{EE13189B-70D6-47BE-9DB8-A2C3A38A5353}" type="pres">
      <dgm:prSet presAssocID="{59051250-2892-4FF5-9073-A701E5BE6391}" presName="childText" presStyleLbl="revTx" presStyleIdx="1" presStyleCnt="3">
        <dgm:presLayoutVars>
          <dgm:bulletEnabled val="1"/>
        </dgm:presLayoutVars>
      </dgm:prSet>
      <dgm:spPr/>
    </dgm:pt>
    <dgm:pt modelId="{16524628-AAAE-428F-8447-9514E29B0743}" type="pres">
      <dgm:prSet presAssocID="{738A2A11-4C93-4758-B315-66C1C776210E}" presName="parentText" presStyleLbl="node1" presStyleIdx="3" presStyleCnt="4">
        <dgm:presLayoutVars>
          <dgm:chMax val="0"/>
          <dgm:bulletEnabled val="1"/>
        </dgm:presLayoutVars>
      </dgm:prSet>
      <dgm:spPr/>
    </dgm:pt>
    <dgm:pt modelId="{45FD9DC2-6A93-4ADC-BB38-F7476A8CF60F}" type="pres">
      <dgm:prSet presAssocID="{738A2A11-4C93-4758-B315-66C1C776210E}" presName="childText" presStyleLbl="revTx" presStyleIdx="2" presStyleCnt="3">
        <dgm:presLayoutVars>
          <dgm:bulletEnabled val="1"/>
        </dgm:presLayoutVars>
      </dgm:prSet>
      <dgm:spPr/>
    </dgm:pt>
  </dgm:ptLst>
  <dgm:cxnLst>
    <dgm:cxn modelId="{A1AA740A-7F0B-401B-9E29-FDB769056258}" type="presOf" srcId="{16079FFB-FBF4-4265-8F6B-886012A58979}" destId="{133AD1D7-5EBD-4761-8F3C-1F3EB9C681DF}" srcOrd="0" destOrd="0" presId="urn:microsoft.com/office/officeart/2005/8/layout/vList2"/>
    <dgm:cxn modelId="{CF47A010-491E-4F13-A434-787E25DB32BB}" srcId="{F27D4264-FC75-40DF-B1ED-CAD2F2B97E72}" destId="{738A2A11-4C93-4758-B315-66C1C776210E}" srcOrd="3" destOrd="0" parTransId="{177BE4D5-5E1F-4CB3-94AE-1BC1F1F31E69}" sibTransId="{02A55CF0-55E9-4A7D-A715-3ED01E4B954F}"/>
    <dgm:cxn modelId="{4BD2F126-2E38-4408-BDD8-06B071E5BFC6}" type="presOf" srcId="{738A2A11-4C93-4758-B315-66C1C776210E}" destId="{16524628-AAAE-428F-8447-9514E29B0743}" srcOrd="0" destOrd="0" presId="urn:microsoft.com/office/officeart/2005/8/layout/vList2"/>
    <dgm:cxn modelId="{EE3F6E34-E2FF-49BF-84A0-59188C72C302}" srcId="{F27D4264-FC75-40DF-B1ED-CAD2F2B97E72}" destId="{16079FFB-FBF4-4265-8F6B-886012A58979}" srcOrd="1" destOrd="0" parTransId="{F0AB2401-32CD-4A2E-B77C-9A1B9280B436}" sibTransId="{514B5EB7-6154-47BB-80F1-3CDDE11EE942}"/>
    <dgm:cxn modelId="{7A97053B-5C48-4760-90C6-D91BEEB297D9}" srcId="{16079FFB-FBF4-4265-8F6B-886012A58979}" destId="{8A2348FA-0275-4D8F-BC23-63466DF623EA}" srcOrd="1" destOrd="0" parTransId="{81E51D07-055F-412D-886A-7AA37AC77784}" sibTransId="{C2AD7E02-3F85-406D-A976-BA48DD0066BF}"/>
    <dgm:cxn modelId="{E9BE2C6E-F8C7-4A31-8A6C-F1CB4567DC3C}" srcId="{738A2A11-4C93-4758-B315-66C1C776210E}" destId="{ED654753-FCA3-481A-8B62-E277C133BC23}" srcOrd="0" destOrd="0" parTransId="{74B30CE4-DCF8-494E-AAAA-01404EEEED96}" sibTransId="{F2C39807-03A0-4A45-844F-0466D996BC29}"/>
    <dgm:cxn modelId="{5121B77D-DD22-4823-9BB4-4A7659DFECA2}" type="presOf" srcId="{ED654753-FCA3-481A-8B62-E277C133BC23}" destId="{45FD9DC2-6A93-4ADC-BB38-F7476A8CF60F}" srcOrd="0" destOrd="0" presId="urn:microsoft.com/office/officeart/2005/8/layout/vList2"/>
    <dgm:cxn modelId="{F70323A7-BDCC-4DE0-B145-78FF4F03DDD0}" type="presOf" srcId="{2FE6D7C4-49CC-4446-AB45-C1E74BAC9CC8}" destId="{BC1675B5-4A13-4575-A40A-25E134386810}" srcOrd="0" destOrd="0" presId="urn:microsoft.com/office/officeart/2005/8/layout/vList2"/>
    <dgm:cxn modelId="{7264C3AC-6239-4CAB-861E-3031B2ACDE45}" type="presOf" srcId="{88F89D6C-0089-4069-8898-028F06162165}" destId="{EDAAF7CE-A45A-45CB-8A9A-0875F9C638E9}" srcOrd="0" destOrd="0" presId="urn:microsoft.com/office/officeart/2005/8/layout/vList2"/>
    <dgm:cxn modelId="{DE4527B3-BC82-480A-B0F5-1E66FC4983A5}" srcId="{F27D4264-FC75-40DF-B1ED-CAD2F2B97E72}" destId="{88F89D6C-0089-4069-8898-028F06162165}" srcOrd="0" destOrd="0" parTransId="{0D6E64DF-13A6-4A8B-9CAB-453FFF14E229}" sibTransId="{C5B1C4C2-99EF-429B-9672-92E3D96D2C60}"/>
    <dgm:cxn modelId="{4EAE98B4-0202-4398-B72C-CDA543B10D2A}" type="presOf" srcId="{2585A7EB-4A84-4C95-B8D3-B56FF68DF4C1}" destId="{EE13189B-70D6-47BE-9DB8-A2C3A38A5353}" srcOrd="0" destOrd="0" presId="urn:microsoft.com/office/officeart/2005/8/layout/vList2"/>
    <dgm:cxn modelId="{CD6AB9D7-8CEB-4473-93F5-805D11B46C2A}" srcId="{F27D4264-FC75-40DF-B1ED-CAD2F2B97E72}" destId="{59051250-2892-4FF5-9073-A701E5BE6391}" srcOrd="2" destOrd="0" parTransId="{1235DAF3-A285-4825-9DC8-842CFC9388C0}" sibTransId="{167E0B07-89B9-49EE-B883-1BE59DEBFD5A}"/>
    <dgm:cxn modelId="{57471EDC-D26B-4C50-B970-15E567C6D5EA}" type="presOf" srcId="{59051250-2892-4FF5-9073-A701E5BE6391}" destId="{DE5E7058-18A3-46B3-8E68-244A5649376B}" srcOrd="0" destOrd="0" presId="urn:microsoft.com/office/officeart/2005/8/layout/vList2"/>
    <dgm:cxn modelId="{29D0D3DE-6088-4882-9042-B2F5710D223C}" srcId="{59051250-2892-4FF5-9073-A701E5BE6391}" destId="{2585A7EB-4A84-4C95-B8D3-B56FF68DF4C1}" srcOrd="0" destOrd="0" parTransId="{3A29E8CB-0CF3-4C08-A77E-F5B5E5002E00}" sibTransId="{D4FF2505-1B26-46D9-96EA-CE014BC7A62E}"/>
    <dgm:cxn modelId="{DBF71FE7-33D3-4909-8678-6982B9F4C58E}" type="presOf" srcId="{8A2348FA-0275-4D8F-BC23-63466DF623EA}" destId="{BC1675B5-4A13-4575-A40A-25E134386810}" srcOrd="0" destOrd="1" presId="urn:microsoft.com/office/officeart/2005/8/layout/vList2"/>
    <dgm:cxn modelId="{F53B74EA-1ADB-484C-81D7-470963E7ED3F}" type="presOf" srcId="{F27D4264-FC75-40DF-B1ED-CAD2F2B97E72}" destId="{276439D9-86B8-434A-AE98-F61724F6C1EF}" srcOrd="0" destOrd="0" presId="urn:microsoft.com/office/officeart/2005/8/layout/vList2"/>
    <dgm:cxn modelId="{D374D6F7-D00B-4F2C-8DF3-0778350704A0}" srcId="{16079FFB-FBF4-4265-8F6B-886012A58979}" destId="{2FE6D7C4-49CC-4446-AB45-C1E74BAC9CC8}" srcOrd="0" destOrd="0" parTransId="{4EE7BE7E-E9BB-48DD-9995-DFC53A8F3515}" sibTransId="{B7BF8939-847E-43A0-B33C-4D1E745B044B}"/>
    <dgm:cxn modelId="{F8AA437B-D524-41E7-ABDD-2B7B1AD26B51}" type="presParOf" srcId="{276439D9-86B8-434A-AE98-F61724F6C1EF}" destId="{EDAAF7CE-A45A-45CB-8A9A-0875F9C638E9}" srcOrd="0" destOrd="0" presId="urn:microsoft.com/office/officeart/2005/8/layout/vList2"/>
    <dgm:cxn modelId="{096C4FA3-152D-44CB-ABEF-79770E63126A}" type="presParOf" srcId="{276439D9-86B8-434A-AE98-F61724F6C1EF}" destId="{538D319E-0681-45AE-BD1C-072E50CC15BD}" srcOrd="1" destOrd="0" presId="urn:microsoft.com/office/officeart/2005/8/layout/vList2"/>
    <dgm:cxn modelId="{13DF593A-F234-4B29-94ED-3D30A41A831D}" type="presParOf" srcId="{276439D9-86B8-434A-AE98-F61724F6C1EF}" destId="{133AD1D7-5EBD-4761-8F3C-1F3EB9C681DF}" srcOrd="2" destOrd="0" presId="urn:microsoft.com/office/officeart/2005/8/layout/vList2"/>
    <dgm:cxn modelId="{F3938C41-B27E-4A1D-8FC0-DE66B16FA07E}" type="presParOf" srcId="{276439D9-86B8-434A-AE98-F61724F6C1EF}" destId="{BC1675B5-4A13-4575-A40A-25E134386810}" srcOrd="3" destOrd="0" presId="urn:microsoft.com/office/officeart/2005/8/layout/vList2"/>
    <dgm:cxn modelId="{C3CD3878-A793-4951-B459-A7F5A55BD0A8}" type="presParOf" srcId="{276439D9-86B8-434A-AE98-F61724F6C1EF}" destId="{DE5E7058-18A3-46B3-8E68-244A5649376B}" srcOrd="4" destOrd="0" presId="urn:microsoft.com/office/officeart/2005/8/layout/vList2"/>
    <dgm:cxn modelId="{CB19759D-20BA-4806-8BFC-B18F48D4C4A6}" type="presParOf" srcId="{276439D9-86B8-434A-AE98-F61724F6C1EF}" destId="{EE13189B-70D6-47BE-9DB8-A2C3A38A5353}" srcOrd="5" destOrd="0" presId="urn:microsoft.com/office/officeart/2005/8/layout/vList2"/>
    <dgm:cxn modelId="{3EB79E8B-D6FB-4118-899A-C66AA633C1A8}" type="presParOf" srcId="{276439D9-86B8-434A-AE98-F61724F6C1EF}" destId="{16524628-AAAE-428F-8447-9514E29B0743}" srcOrd="6" destOrd="0" presId="urn:microsoft.com/office/officeart/2005/8/layout/vList2"/>
    <dgm:cxn modelId="{727092E9-8D84-4FE9-A342-2C00B5170FA9}" type="presParOf" srcId="{276439D9-86B8-434A-AE98-F61724F6C1EF}" destId="{45FD9DC2-6A93-4ADC-BB38-F7476A8CF60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257A4-C296-4A16-BEDA-D642CDFBFCD8}">
      <dsp:nvSpPr>
        <dsp:cNvPr id="0" name=""/>
        <dsp:cNvSpPr/>
      </dsp:nvSpPr>
      <dsp:spPr>
        <a:xfrm>
          <a:off x="0" y="1896"/>
          <a:ext cx="607277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67EDD6E-DFF7-4C5A-98E1-EAF4081F0BC3}">
      <dsp:nvSpPr>
        <dsp:cNvPr id="0" name=""/>
        <dsp:cNvSpPr/>
      </dsp:nvSpPr>
      <dsp:spPr>
        <a:xfrm>
          <a:off x="0" y="1896"/>
          <a:ext cx="6072775" cy="136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dirty="0"/>
            <a:t>SOLUTION:</a:t>
          </a:r>
          <a:endParaRPr lang="en-US" sz="2800" kern="1200" dirty="0"/>
        </a:p>
      </dsp:txBody>
      <dsp:txXfrm>
        <a:off x="0" y="1896"/>
        <a:ext cx="6072775" cy="1368623"/>
      </dsp:txXfrm>
    </dsp:sp>
    <dsp:sp modelId="{B51B235A-6AC9-4E8E-8278-FCFC78A42E3C}">
      <dsp:nvSpPr>
        <dsp:cNvPr id="0" name=""/>
        <dsp:cNvSpPr/>
      </dsp:nvSpPr>
      <dsp:spPr>
        <a:xfrm>
          <a:off x="0" y="1370519"/>
          <a:ext cx="607277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26C9CB0-03B4-4A49-8A09-2DE50BD1C586}">
      <dsp:nvSpPr>
        <dsp:cNvPr id="0" name=""/>
        <dsp:cNvSpPr/>
      </dsp:nvSpPr>
      <dsp:spPr>
        <a:xfrm>
          <a:off x="0" y="1052150"/>
          <a:ext cx="6066845" cy="1980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We have devised a solution for this issue by developing a comprehensive website dedicated to hospital management. This platform effectively addresses the challenges encountered by administrators, doctors, and patients alike.</a:t>
          </a:r>
          <a:endParaRPr lang="en-US" sz="2100" kern="1200" dirty="0"/>
        </a:p>
      </dsp:txBody>
      <dsp:txXfrm>
        <a:off x="0" y="1052150"/>
        <a:ext cx="6066845" cy="1980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19281-A81F-4F3E-808F-BC86F6A65445}">
      <dsp:nvSpPr>
        <dsp:cNvPr id="0" name=""/>
        <dsp:cNvSpPr/>
      </dsp:nvSpPr>
      <dsp:spPr>
        <a:xfrm>
          <a:off x="585598" y="533524"/>
          <a:ext cx="1247171" cy="1247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B454A-2565-4B20-A427-C0DA0256C3EC}">
      <dsp:nvSpPr>
        <dsp:cNvPr id="0" name=""/>
        <dsp:cNvSpPr/>
      </dsp:nvSpPr>
      <dsp:spPr>
        <a:xfrm>
          <a:off x="851389" y="799314"/>
          <a:ext cx="715590" cy="715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282C42-A03E-478F-A51B-A2244AC34C99}">
      <dsp:nvSpPr>
        <dsp:cNvPr id="0" name=""/>
        <dsp:cNvSpPr/>
      </dsp:nvSpPr>
      <dsp:spPr>
        <a:xfrm>
          <a:off x="186912"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MAIIN USERS:</a:t>
          </a:r>
          <a:endParaRPr lang="en-US" sz="2000" kern="1200"/>
        </a:p>
      </dsp:txBody>
      <dsp:txXfrm>
        <a:off x="186912" y="2169158"/>
        <a:ext cx="2044543" cy="720000"/>
      </dsp:txXfrm>
    </dsp:sp>
    <dsp:sp modelId="{0C3C9C8D-EA36-4E71-96C7-ACA3ADA341F0}">
      <dsp:nvSpPr>
        <dsp:cNvPr id="0" name=""/>
        <dsp:cNvSpPr/>
      </dsp:nvSpPr>
      <dsp:spPr>
        <a:xfrm>
          <a:off x="2987936" y="533524"/>
          <a:ext cx="1247171" cy="12471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654D0-9992-41DA-895A-B4F1891D1997}">
      <dsp:nvSpPr>
        <dsp:cNvPr id="0" name=""/>
        <dsp:cNvSpPr/>
      </dsp:nvSpPr>
      <dsp:spPr>
        <a:xfrm>
          <a:off x="3253727" y="799314"/>
          <a:ext cx="715590" cy="715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395EC3-602B-4B62-BD45-A8AC6F7E6771}">
      <dsp:nvSpPr>
        <dsp:cNvPr id="0" name=""/>
        <dsp:cNvSpPr/>
      </dsp:nvSpPr>
      <dsp:spPr>
        <a:xfrm>
          <a:off x="2589250"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1.Hospital’s Administrator</a:t>
          </a:r>
          <a:endParaRPr lang="en-US" sz="2000" kern="1200"/>
        </a:p>
      </dsp:txBody>
      <dsp:txXfrm>
        <a:off x="2589250" y="2169158"/>
        <a:ext cx="2044543" cy="720000"/>
      </dsp:txXfrm>
    </dsp:sp>
    <dsp:sp modelId="{1410AA3F-11BB-40A0-B57F-8600A1D2423F}">
      <dsp:nvSpPr>
        <dsp:cNvPr id="0" name=""/>
        <dsp:cNvSpPr/>
      </dsp:nvSpPr>
      <dsp:spPr>
        <a:xfrm>
          <a:off x="5390274" y="533524"/>
          <a:ext cx="1247171" cy="12471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C6E3A-7F44-4D26-80F4-93CD4E09B424}">
      <dsp:nvSpPr>
        <dsp:cNvPr id="0" name=""/>
        <dsp:cNvSpPr/>
      </dsp:nvSpPr>
      <dsp:spPr>
        <a:xfrm>
          <a:off x="5656065" y="799314"/>
          <a:ext cx="715590" cy="715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13D7B-4CBF-4860-8FD0-E57DE5A99284}">
      <dsp:nvSpPr>
        <dsp:cNvPr id="0" name=""/>
        <dsp:cNvSpPr/>
      </dsp:nvSpPr>
      <dsp:spPr>
        <a:xfrm>
          <a:off x="4991589"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2.Doctor</a:t>
          </a:r>
          <a:endParaRPr lang="en-US" sz="2000" kern="1200"/>
        </a:p>
      </dsp:txBody>
      <dsp:txXfrm>
        <a:off x="4991589" y="2169158"/>
        <a:ext cx="2044543" cy="720000"/>
      </dsp:txXfrm>
    </dsp:sp>
    <dsp:sp modelId="{1A61825B-DE12-4BA9-97B9-2A4B2BAE18D4}">
      <dsp:nvSpPr>
        <dsp:cNvPr id="0" name=""/>
        <dsp:cNvSpPr/>
      </dsp:nvSpPr>
      <dsp:spPr>
        <a:xfrm>
          <a:off x="7792613" y="533524"/>
          <a:ext cx="1247171" cy="12471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587D0-0191-487E-80F2-18D29253FB6B}">
      <dsp:nvSpPr>
        <dsp:cNvPr id="0" name=""/>
        <dsp:cNvSpPr/>
      </dsp:nvSpPr>
      <dsp:spPr>
        <a:xfrm>
          <a:off x="8058403" y="799314"/>
          <a:ext cx="715590" cy="715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BDF40F-346B-493E-9515-9C385B92FC36}">
      <dsp:nvSpPr>
        <dsp:cNvPr id="0" name=""/>
        <dsp:cNvSpPr/>
      </dsp:nvSpPr>
      <dsp:spPr>
        <a:xfrm>
          <a:off x="7393927"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3.Patient</a:t>
          </a:r>
          <a:endParaRPr lang="en-US" sz="2000" kern="1200"/>
        </a:p>
      </dsp:txBody>
      <dsp:txXfrm>
        <a:off x="7393927" y="2169158"/>
        <a:ext cx="204454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63414-8271-45F6-9D43-6141E539228E}">
      <dsp:nvSpPr>
        <dsp:cNvPr id="0" name=""/>
        <dsp:cNvSpPr/>
      </dsp:nvSpPr>
      <dsp:spPr>
        <a:xfrm>
          <a:off x="0" y="0"/>
          <a:ext cx="5432583" cy="157400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1.DOCTOR</a:t>
          </a:r>
          <a:endParaRPr lang="en-US" sz="2800" kern="1200"/>
        </a:p>
      </dsp:txBody>
      <dsp:txXfrm>
        <a:off x="46101" y="46101"/>
        <a:ext cx="3734108" cy="1481804"/>
      </dsp:txXfrm>
    </dsp:sp>
    <dsp:sp modelId="{CBEB66A0-15DD-4954-8A28-533D2CAB3C2E}">
      <dsp:nvSpPr>
        <dsp:cNvPr id="0" name=""/>
        <dsp:cNvSpPr/>
      </dsp:nvSpPr>
      <dsp:spPr>
        <a:xfrm>
          <a:off x="479345" y="1836340"/>
          <a:ext cx="5432583" cy="1574006"/>
        </a:xfrm>
        <a:prstGeom prst="roundRect">
          <a:avLst>
            <a:gd name="adj" fmla="val 10000"/>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A.Patient:</a:t>
          </a:r>
          <a:endParaRPr lang="en-US" sz="2800" kern="1200"/>
        </a:p>
        <a:p>
          <a:pPr marL="228600" lvl="1" indent="-228600" algn="l" defTabSz="977900">
            <a:lnSpc>
              <a:spcPct val="90000"/>
            </a:lnSpc>
            <a:spcBef>
              <a:spcPct val="0"/>
            </a:spcBef>
            <a:spcAft>
              <a:spcPct val="15000"/>
            </a:spcAft>
            <a:buChar char="•"/>
          </a:pPr>
          <a:r>
            <a:rPr lang="en-IN" sz="2200" kern="1200" dirty="0"/>
            <a:t>Patient record</a:t>
          </a:r>
          <a:endParaRPr lang="en-US" sz="2200" kern="1200" dirty="0"/>
        </a:p>
        <a:p>
          <a:pPr marL="228600" lvl="1" indent="-228600" algn="l" defTabSz="977900">
            <a:lnSpc>
              <a:spcPct val="90000"/>
            </a:lnSpc>
            <a:spcBef>
              <a:spcPct val="0"/>
            </a:spcBef>
            <a:spcAft>
              <a:spcPct val="15000"/>
            </a:spcAft>
            <a:buChar char="•"/>
          </a:pPr>
          <a:r>
            <a:rPr lang="en-IN" sz="2200" kern="1200"/>
            <a:t>Patient discharge</a:t>
          </a:r>
          <a:endParaRPr lang="en-US" sz="2200" kern="1200"/>
        </a:p>
      </dsp:txBody>
      <dsp:txXfrm>
        <a:off x="525446" y="1882441"/>
        <a:ext cx="3837932" cy="1481804"/>
      </dsp:txXfrm>
    </dsp:sp>
    <dsp:sp modelId="{BC092B44-E824-4A03-A0D9-BF357EAD2609}">
      <dsp:nvSpPr>
        <dsp:cNvPr id="0" name=""/>
        <dsp:cNvSpPr/>
      </dsp:nvSpPr>
      <dsp:spPr>
        <a:xfrm>
          <a:off x="958691" y="3672680"/>
          <a:ext cx="5432583" cy="1574006"/>
        </a:xfrm>
        <a:prstGeom prst="roundRect">
          <a:avLst>
            <a:gd name="adj" fmla="val 100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B.Appoinment</a:t>
          </a:r>
          <a:endParaRPr lang="en-US" sz="2800" kern="1200"/>
        </a:p>
        <a:p>
          <a:pPr marL="228600" lvl="1" indent="-228600" algn="l" defTabSz="977900">
            <a:lnSpc>
              <a:spcPct val="90000"/>
            </a:lnSpc>
            <a:spcBef>
              <a:spcPct val="0"/>
            </a:spcBef>
            <a:spcAft>
              <a:spcPct val="15000"/>
            </a:spcAft>
            <a:buChar char="•"/>
          </a:pPr>
          <a:r>
            <a:rPr lang="en-IN" sz="2200" kern="1200" dirty="0"/>
            <a:t>View appointment</a:t>
          </a:r>
          <a:endParaRPr lang="en-US" sz="2200" kern="1200" dirty="0"/>
        </a:p>
        <a:p>
          <a:pPr marL="228600" lvl="1" indent="-228600" algn="l" defTabSz="977900">
            <a:lnSpc>
              <a:spcPct val="90000"/>
            </a:lnSpc>
            <a:spcBef>
              <a:spcPct val="0"/>
            </a:spcBef>
            <a:spcAft>
              <a:spcPct val="15000"/>
            </a:spcAft>
            <a:buChar char="•"/>
          </a:pPr>
          <a:r>
            <a:rPr lang="en-IN" sz="2200" kern="1200"/>
            <a:t>Delete appoinment</a:t>
          </a:r>
          <a:endParaRPr lang="en-US" sz="2200" kern="1200"/>
        </a:p>
      </dsp:txBody>
      <dsp:txXfrm>
        <a:off x="1004792" y="3718781"/>
        <a:ext cx="3837932" cy="1481804"/>
      </dsp:txXfrm>
    </dsp:sp>
    <dsp:sp modelId="{A57AA216-72AC-48E7-A84D-36376FD07F6D}">
      <dsp:nvSpPr>
        <dsp:cNvPr id="0" name=""/>
        <dsp:cNvSpPr/>
      </dsp:nvSpPr>
      <dsp:spPr>
        <a:xfrm>
          <a:off x="4409479" y="1193621"/>
          <a:ext cx="1023103" cy="102310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9677" y="1193621"/>
        <a:ext cx="562707" cy="769885"/>
      </dsp:txXfrm>
    </dsp:sp>
    <dsp:sp modelId="{8514F3BD-11CB-44CB-A85D-8D3AD4B35B90}">
      <dsp:nvSpPr>
        <dsp:cNvPr id="0" name=""/>
        <dsp:cNvSpPr/>
      </dsp:nvSpPr>
      <dsp:spPr>
        <a:xfrm>
          <a:off x="4888825" y="3019468"/>
          <a:ext cx="1023103" cy="1023103"/>
        </a:xfrm>
        <a:prstGeom prst="downArrow">
          <a:avLst>
            <a:gd name="adj1" fmla="val 55000"/>
            <a:gd name="adj2" fmla="val 45000"/>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9023" y="3019468"/>
        <a:ext cx="562707" cy="769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AF7CE-A45A-45CB-8A9A-0875F9C638E9}">
      <dsp:nvSpPr>
        <dsp:cNvPr id="0" name=""/>
        <dsp:cNvSpPr/>
      </dsp:nvSpPr>
      <dsp:spPr>
        <a:xfrm>
          <a:off x="0" y="81743"/>
          <a:ext cx="6391275" cy="7675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PATIENT</a:t>
          </a:r>
          <a:endParaRPr lang="en-US" sz="3200" kern="1200"/>
        </a:p>
      </dsp:txBody>
      <dsp:txXfrm>
        <a:off x="37467" y="119210"/>
        <a:ext cx="6316341" cy="692586"/>
      </dsp:txXfrm>
    </dsp:sp>
    <dsp:sp modelId="{133AD1D7-5EBD-4761-8F3C-1F3EB9C681DF}">
      <dsp:nvSpPr>
        <dsp:cNvPr id="0" name=""/>
        <dsp:cNvSpPr/>
      </dsp:nvSpPr>
      <dsp:spPr>
        <a:xfrm>
          <a:off x="0" y="941423"/>
          <a:ext cx="6391275" cy="767520"/>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A. Appoinment:</a:t>
          </a:r>
          <a:endParaRPr lang="en-US" sz="3200" kern="1200"/>
        </a:p>
      </dsp:txBody>
      <dsp:txXfrm>
        <a:off x="37467" y="978890"/>
        <a:ext cx="6316341" cy="692586"/>
      </dsp:txXfrm>
    </dsp:sp>
    <dsp:sp modelId="{BC1675B5-4A13-4575-A40A-25E134386810}">
      <dsp:nvSpPr>
        <dsp:cNvPr id="0" name=""/>
        <dsp:cNvSpPr/>
      </dsp:nvSpPr>
      <dsp:spPr>
        <a:xfrm>
          <a:off x="0" y="1708943"/>
          <a:ext cx="6391275"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IN" sz="2500" kern="1200" dirty="0"/>
            <a:t>View Your appointment</a:t>
          </a:r>
          <a:endParaRPr lang="en-US" sz="2500" kern="1200" dirty="0"/>
        </a:p>
        <a:p>
          <a:pPr marL="228600" lvl="1" indent="-228600" algn="l" defTabSz="1111250">
            <a:lnSpc>
              <a:spcPct val="90000"/>
            </a:lnSpc>
            <a:spcBef>
              <a:spcPct val="0"/>
            </a:spcBef>
            <a:spcAft>
              <a:spcPct val="20000"/>
            </a:spcAft>
            <a:buChar char="•"/>
          </a:pPr>
          <a:r>
            <a:rPr lang="en-IN" sz="2500" kern="1200" dirty="0"/>
            <a:t>Book appointment</a:t>
          </a:r>
          <a:endParaRPr lang="en-US" sz="2500" kern="1200" dirty="0"/>
        </a:p>
      </dsp:txBody>
      <dsp:txXfrm>
        <a:off x="0" y="1708943"/>
        <a:ext cx="6391275" cy="861120"/>
      </dsp:txXfrm>
    </dsp:sp>
    <dsp:sp modelId="{DE5E7058-18A3-46B3-8E68-244A5649376B}">
      <dsp:nvSpPr>
        <dsp:cNvPr id="0" name=""/>
        <dsp:cNvSpPr/>
      </dsp:nvSpPr>
      <dsp:spPr>
        <a:xfrm>
          <a:off x="0" y="2570063"/>
          <a:ext cx="6391275" cy="767520"/>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B. Doctor :</a:t>
          </a:r>
          <a:endParaRPr lang="en-US" sz="3200" kern="1200"/>
        </a:p>
      </dsp:txBody>
      <dsp:txXfrm>
        <a:off x="37467" y="2607530"/>
        <a:ext cx="6316341" cy="692586"/>
      </dsp:txXfrm>
    </dsp:sp>
    <dsp:sp modelId="{EE13189B-70D6-47BE-9DB8-A2C3A38A5353}">
      <dsp:nvSpPr>
        <dsp:cNvPr id="0" name=""/>
        <dsp:cNvSpPr/>
      </dsp:nvSpPr>
      <dsp:spPr>
        <a:xfrm>
          <a:off x="0" y="3337583"/>
          <a:ext cx="6391275"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IN" sz="2500" kern="1200"/>
            <a:t>view doctor</a:t>
          </a:r>
          <a:endParaRPr lang="en-US" sz="2500" kern="1200"/>
        </a:p>
      </dsp:txBody>
      <dsp:txXfrm>
        <a:off x="0" y="3337583"/>
        <a:ext cx="6391275" cy="529920"/>
      </dsp:txXfrm>
    </dsp:sp>
    <dsp:sp modelId="{16524628-AAAE-428F-8447-9514E29B0743}">
      <dsp:nvSpPr>
        <dsp:cNvPr id="0" name=""/>
        <dsp:cNvSpPr/>
      </dsp:nvSpPr>
      <dsp:spPr>
        <a:xfrm>
          <a:off x="0" y="3867503"/>
          <a:ext cx="6391275" cy="76752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C. Discharge: </a:t>
          </a:r>
          <a:endParaRPr lang="en-US" sz="3200" kern="1200"/>
        </a:p>
      </dsp:txBody>
      <dsp:txXfrm>
        <a:off x="37467" y="3904970"/>
        <a:ext cx="6316341" cy="692586"/>
      </dsp:txXfrm>
    </dsp:sp>
    <dsp:sp modelId="{45FD9DC2-6A93-4ADC-BB38-F7476A8CF60F}">
      <dsp:nvSpPr>
        <dsp:cNvPr id="0" name=""/>
        <dsp:cNvSpPr/>
      </dsp:nvSpPr>
      <dsp:spPr>
        <a:xfrm>
          <a:off x="0" y="4635023"/>
          <a:ext cx="6391275"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IN" sz="2500" kern="1200"/>
            <a:t>Discharge bill</a:t>
          </a:r>
          <a:endParaRPr lang="en-US" sz="2500" kern="1200"/>
        </a:p>
      </dsp:txBody>
      <dsp:txXfrm>
        <a:off x="0" y="4635023"/>
        <a:ext cx="6391275" cy="5299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7A629-82FE-41D7-B045-96FC7F6B11DA}"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2BB65-C91C-41D0-A37B-ED459660054E}" type="slidenum">
              <a:rPr lang="en-IN" smtClean="0"/>
              <a:t>‹#›</a:t>
            </a:fld>
            <a:endParaRPr lang="en-IN"/>
          </a:p>
        </p:txBody>
      </p:sp>
    </p:spTree>
    <p:extLst>
      <p:ext uri="{BB962C8B-B14F-4D97-AF65-F5344CB8AC3E}">
        <p14:creationId xmlns:p14="http://schemas.microsoft.com/office/powerpoint/2010/main" val="100786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BEF823-48A5-43FC-BE03-E79964288B41}" type="datetimeFigureOut">
              <a:rPr lang="en-US" smtClean="0"/>
              <a:t>4/15/2024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9686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5175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38463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6733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9383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37876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39671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7885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4839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1924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291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0629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6596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9507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1768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266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4/15/2024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3946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lgn="r"/>
            <a:fld id="{53BEF823-48A5-43FC-BE03-E79964288B41}" type="datetimeFigureOut">
              <a:rPr lang="en-US" smtClean="0"/>
              <a:pPr algn="r"/>
              <a:t>4/15/2024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lgn="l"/>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642385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People holding hands">
            <a:extLst>
              <a:ext uri="{FF2B5EF4-FFF2-40B4-BE49-F238E27FC236}">
                <a16:creationId xmlns:a16="http://schemas.microsoft.com/office/drawing/2014/main" id="{D4A5FC2D-97EE-C131-3868-D5714BB1AE6D}"/>
              </a:ext>
            </a:extLst>
          </p:cNvPr>
          <p:cNvPicPr>
            <a:picLocks noChangeAspect="1"/>
          </p:cNvPicPr>
          <p:nvPr/>
        </p:nvPicPr>
        <p:blipFill rotWithShape="1">
          <a:blip r:embed="rId2">
            <a:alphaModFix amt="33000"/>
          </a:blip>
          <a:srcRect t="13883" b="1848"/>
          <a:stretch/>
        </p:blipFill>
        <p:spPr>
          <a:xfrm>
            <a:off x="20" y="10"/>
            <a:ext cx="12191980" cy="6857990"/>
          </a:xfrm>
          <a:prstGeom prst="rect">
            <a:avLst/>
          </a:prstGeom>
        </p:spPr>
      </p:pic>
      <p:sp>
        <p:nvSpPr>
          <p:cNvPr id="2" name="Title 1">
            <a:extLst>
              <a:ext uri="{FF2B5EF4-FFF2-40B4-BE49-F238E27FC236}">
                <a16:creationId xmlns:a16="http://schemas.microsoft.com/office/drawing/2014/main" id="{6E611900-1136-ECF0-9DDA-39F2056B6551}"/>
              </a:ext>
            </a:extLst>
          </p:cNvPr>
          <p:cNvSpPr>
            <a:spLocks noGrp="1"/>
          </p:cNvSpPr>
          <p:nvPr>
            <p:ph type="ctrTitle"/>
          </p:nvPr>
        </p:nvSpPr>
        <p:spPr>
          <a:xfrm>
            <a:off x="1078992" y="1143000"/>
            <a:ext cx="9052560" cy="3546179"/>
          </a:xfrm>
        </p:spPr>
        <p:txBody>
          <a:bodyPr>
            <a:normAutofit/>
          </a:bodyPr>
          <a:lstStyle/>
          <a:p>
            <a:r>
              <a:rPr lang="en-IN" dirty="0"/>
              <a:t>HOSPITAL MANAGEMAMENT</a:t>
            </a:r>
            <a:br>
              <a:rPr lang="en-IN" dirty="0"/>
            </a:br>
            <a:endParaRPr lang="en-IN" dirty="0"/>
          </a:p>
        </p:txBody>
      </p:sp>
      <p:sp>
        <p:nvSpPr>
          <p:cNvPr id="3" name="Subtitle 2">
            <a:extLst>
              <a:ext uri="{FF2B5EF4-FFF2-40B4-BE49-F238E27FC236}">
                <a16:creationId xmlns:a16="http://schemas.microsoft.com/office/drawing/2014/main" id="{A855AEA1-931F-53C5-47D9-31F8C348CC7D}"/>
              </a:ext>
            </a:extLst>
          </p:cNvPr>
          <p:cNvSpPr>
            <a:spLocks noGrp="1"/>
          </p:cNvSpPr>
          <p:nvPr>
            <p:ph type="subTitle" idx="1"/>
          </p:nvPr>
        </p:nvSpPr>
        <p:spPr>
          <a:xfrm>
            <a:off x="1078992" y="5010912"/>
            <a:ext cx="9052560" cy="704088"/>
          </a:xfrm>
        </p:spPr>
        <p:txBody>
          <a:bodyPr>
            <a:normAutofit/>
          </a:bodyPr>
          <a:lstStyle/>
          <a:p>
            <a:r>
              <a:rPr lang="en-IN" dirty="0"/>
              <a:t>RPPOOP PROJECT</a:t>
            </a:r>
          </a:p>
          <a:p>
            <a:endParaRPr lang="en-IN" dirty="0"/>
          </a:p>
        </p:txBody>
      </p:sp>
    </p:spTree>
    <p:extLst>
      <p:ext uri="{BB962C8B-B14F-4D97-AF65-F5344CB8AC3E}">
        <p14:creationId xmlns:p14="http://schemas.microsoft.com/office/powerpoint/2010/main" val="287250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0" name="Group 1099">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01" name="Rectangle 1100">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02"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104" name="Rectangle 1103">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73970C13-D328-5983-74DE-ED82BA848336}"/>
              </a:ext>
            </a:extLst>
          </p:cNvPr>
          <p:cNvSpPr txBox="1"/>
          <p:nvPr/>
        </p:nvSpPr>
        <p:spPr>
          <a:xfrm>
            <a:off x="8382055" y="1241266"/>
            <a:ext cx="316101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solidFill>
                  <a:schemeClr val="bg2"/>
                </a:solidFill>
                <a:latin typeface="+mj-lt"/>
                <a:ea typeface="+mj-ea"/>
                <a:cs typeface="+mj-cs"/>
              </a:rPr>
              <a:t>TECH STACK</a:t>
            </a:r>
            <a:endParaRPr lang="en-US" sz="5400" b="0" i="0" kern="1200" dirty="0">
              <a:solidFill>
                <a:schemeClr val="bg2"/>
              </a:solidFill>
              <a:latin typeface="+mj-lt"/>
              <a:ea typeface="+mj-ea"/>
              <a:cs typeface="+mj-cs"/>
            </a:endParaRPr>
          </a:p>
        </p:txBody>
      </p:sp>
      <p:grpSp>
        <p:nvGrpSpPr>
          <p:cNvPr id="1106" name="Group 1105">
            <a:extLst>
              <a:ext uri="{FF2B5EF4-FFF2-40B4-BE49-F238E27FC236}">
                <a16:creationId xmlns:a16="http://schemas.microsoft.com/office/drawing/2014/main" id="{34BA060A-883C-4B29-ADBA-9336D46C05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07" name="Rectangle 1106">
              <a:extLst>
                <a:ext uri="{FF2B5EF4-FFF2-40B4-BE49-F238E27FC236}">
                  <a16:creationId xmlns:a16="http://schemas.microsoft.com/office/drawing/2014/main" id="{A8932B26-66A2-4BDA-BBEA-4A2D1B551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08" name="Freeform 5">
              <a:extLst>
                <a:ext uri="{FF2B5EF4-FFF2-40B4-BE49-F238E27FC236}">
                  <a16:creationId xmlns:a16="http://schemas.microsoft.com/office/drawing/2014/main" id="{0E3F5B06-347D-4FC0-8294-BC560A691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109" name="Freeform 5">
              <a:extLst>
                <a:ext uri="{FF2B5EF4-FFF2-40B4-BE49-F238E27FC236}">
                  <a16:creationId xmlns:a16="http://schemas.microsoft.com/office/drawing/2014/main" id="{C0201BB3-B0C8-4E63-A160-E22A074B0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3" name="Picture 2" descr="Bootstrap Icons · Official open source SVG icon library for Bootstrap">
            <a:extLst>
              <a:ext uri="{FF2B5EF4-FFF2-40B4-BE49-F238E27FC236}">
                <a16:creationId xmlns:a16="http://schemas.microsoft.com/office/drawing/2014/main" id="{D80E6219-A020-B391-BEC6-1F9989F84C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19435" y="3630026"/>
            <a:ext cx="3000295" cy="22668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blue text with a feather&#10;&#10;Description automatically generated">
            <a:extLst>
              <a:ext uri="{FF2B5EF4-FFF2-40B4-BE49-F238E27FC236}">
                <a16:creationId xmlns:a16="http://schemas.microsoft.com/office/drawing/2014/main" id="{9B22DE6E-FE87-203B-55D6-EC389508437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43657" y="1224060"/>
            <a:ext cx="3221590" cy="1530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oup of logos with letters and numbers&#10;&#10;Description automatically generated">
            <a:extLst>
              <a:ext uri="{FF2B5EF4-FFF2-40B4-BE49-F238E27FC236}">
                <a16:creationId xmlns:a16="http://schemas.microsoft.com/office/drawing/2014/main" id="{9A66E8E0-9E89-3703-CFF1-3EABD0C23743}"/>
              </a:ext>
            </a:extLst>
          </p:cNvPr>
          <p:cNvPicPr>
            <a:picLocks noChangeAspect="1"/>
          </p:cNvPicPr>
          <p:nvPr/>
        </p:nvPicPr>
        <p:blipFill>
          <a:blip r:embed="rId5"/>
          <a:stretch>
            <a:fillRect/>
          </a:stretch>
        </p:blipFill>
        <p:spPr>
          <a:xfrm>
            <a:off x="661918" y="3837445"/>
            <a:ext cx="3057864" cy="1796495"/>
          </a:xfrm>
          <a:prstGeom prst="rect">
            <a:avLst/>
          </a:prstGeom>
        </p:spPr>
      </p:pic>
      <p:pic>
        <p:nvPicPr>
          <p:cNvPr id="4" name="Picture 3" descr="A green and white logo">
            <a:extLst>
              <a:ext uri="{FF2B5EF4-FFF2-40B4-BE49-F238E27FC236}">
                <a16:creationId xmlns:a16="http://schemas.microsoft.com/office/drawing/2014/main" id="{FDD5F760-FD65-F0CB-BF10-66C2E0CFCD4A}"/>
              </a:ext>
            </a:extLst>
          </p:cNvPr>
          <p:cNvPicPr>
            <a:picLocks noChangeAspect="1"/>
          </p:cNvPicPr>
          <p:nvPr/>
        </p:nvPicPr>
        <p:blipFill>
          <a:blip r:embed="rId6"/>
          <a:stretch>
            <a:fillRect/>
          </a:stretch>
        </p:blipFill>
        <p:spPr>
          <a:xfrm>
            <a:off x="498192" y="1224060"/>
            <a:ext cx="3221590" cy="1465823"/>
          </a:xfrm>
          <a:prstGeom prst="rect">
            <a:avLst/>
          </a:prstGeom>
        </p:spPr>
      </p:pic>
    </p:spTree>
    <p:extLst>
      <p:ext uri="{BB962C8B-B14F-4D97-AF65-F5344CB8AC3E}">
        <p14:creationId xmlns:p14="http://schemas.microsoft.com/office/powerpoint/2010/main" val="363734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DB3C2-58AA-6140-02B3-E731AC4A2BD6}"/>
              </a:ext>
            </a:extLst>
          </p:cNvPr>
          <p:cNvSpPr txBox="1"/>
          <p:nvPr/>
        </p:nvSpPr>
        <p:spPr>
          <a:xfrm>
            <a:off x="265471" y="1204451"/>
            <a:ext cx="12192000" cy="8494633"/>
          </a:xfrm>
          <a:prstGeom prst="rect">
            <a:avLst/>
          </a:prstGeom>
          <a:noFill/>
        </p:spPr>
        <p:txBody>
          <a:bodyPr wrap="square" rtlCol="0">
            <a:spAutoFit/>
          </a:bodyPr>
          <a:lstStyle/>
          <a:p>
            <a:r>
              <a:rPr lang="en-IN" sz="2400" b="1" dirty="0"/>
              <a:t>CONCLUSION:</a:t>
            </a:r>
          </a:p>
          <a:p>
            <a:endParaRPr lang="en-IN" dirty="0"/>
          </a:p>
          <a:p>
            <a:r>
              <a:rPr lang="en-US" b="0" i="0" dirty="0">
                <a:solidFill>
                  <a:srgbClr val="0D0D0D"/>
                </a:solidFill>
                <a:effectLst/>
                <a:highlight>
                  <a:srgbClr val="FFFFFF"/>
                </a:highlight>
                <a:latin typeface="Söhne"/>
              </a:rPr>
              <a:t>1.By implementing our hospital management website, we have successfully addressed the challenges faced by the hospital's administrative head, patients, and doctors. The website serves as a centralized platform for efficiently managing patient and doctor records, enhancing transparency, and improving accessibility to essential information.</a:t>
            </a:r>
          </a:p>
          <a:p>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2.For patients, the website offers a user-friendly interface for scheduling appointments online, eliminating the need for physical visits to the hospital. Additionally, patients can access their medical records and discharge summaries digitally, ensuring secure storage and easy retrieval.</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3.Doctors benefit from enhanced visibility into their daily appointment schedules and patient records through the website. They can track the number of patients under their care and monitor treatment progress more effectively. Moreover, the website facilitates seamless communication between doctors and patients, promoting a collaborative approach to healthcare delivery.</a:t>
            </a:r>
          </a:p>
          <a:p>
            <a:pPr algn="l"/>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4. Overall, our hospital management website has significantly improved hospital operations, streamlining administrative tasks, and enhancing the patient and doctor experience. With its comprehensive features and user-friendly design, the website sets a new standard for efficiency and accessibility in healthcare management.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4068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2E7B-CF23-2695-E160-C8716F9F95B2}"/>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600">
                <a:solidFill>
                  <a:schemeClr val="tx1"/>
                </a:solidFill>
              </a:rPr>
              <a:t>PROJECT MEMBERS</a:t>
            </a:r>
          </a:p>
        </p:txBody>
      </p:sp>
      <p:sp>
        <p:nvSpPr>
          <p:cNvPr id="3" name="Text Placeholder 2">
            <a:extLst>
              <a:ext uri="{FF2B5EF4-FFF2-40B4-BE49-F238E27FC236}">
                <a16:creationId xmlns:a16="http://schemas.microsoft.com/office/drawing/2014/main" id="{25873E02-9BAA-58CB-3B30-1F0D2F84B433}"/>
              </a:ext>
            </a:extLst>
          </p:cNvPr>
          <p:cNvSpPr>
            <a:spLocks noGrp="1"/>
          </p:cNvSpPr>
          <p:nvPr>
            <p:ph type="body" idx="1"/>
          </p:nvPr>
        </p:nvSpPr>
        <p:spPr>
          <a:xfrm>
            <a:off x="7875973" y="1296452"/>
            <a:ext cx="2814141" cy="4265096"/>
          </a:xfrm>
        </p:spPr>
        <p:txBody>
          <a:bodyPr vert="horz" lIns="91440" tIns="45720" rIns="91440" bIns="45720" rtlCol="0" anchor="ctr">
            <a:normAutofit/>
          </a:bodyPr>
          <a:lstStyle/>
          <a:p>
            <a:r>
              <a:rPr lang="en-US" sz="1800">
                <a:solidFill>
                  <a:srgbClr val="FFFFFF"/>
                </a:solidFill>
              </a:rPr>
              <a:t>1.Onkar bhagwat  -612203017</a:t>
            </a:r>
          </a:p>
          <a:p>
            <a:r>
              <a:rPr lang="en-US" sz="1800">
                <a:solidFill>
                  <a:srgbClr val="FFFFFF"/>
                </a:solidFill>
              </a:rPr>
              <a:t>2.Vaibhav aghav   -612203006</a:t>
            </a:r>
          </a:p>
          <a:p>
            <a:r>
              <a:rPr lang="en-US" sz="1800">
                <a:solidFill>
                  <a:srgbClr val="FFFFFF"/>
                </a:solidFill>
              </a:rPr>
              <a:t>3.Shashank bhatkande - 612203019</a:t>
            </a:r>
          </a:p>
          <a:p>
            <a:endParaRPr lang="en-US" sz="1800">
              <a:solidFill>
                <a:srgbClr val="FFFFFF"/>
              </a:solidFill>
            </a:endParaRPr>
          </a:p>
        </p:txBody>
      </p:sp>
    </p:spTree>
    <p:extLst>
      <p:ext uri="{BB962C8B-B14F-4D97-AF65-F5344CB8AC3E}">
        <p14:creationId xmlns:p14="http://schemas.microsoft.com/office/powerpoint/2010/main" val="32121979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3" name="Rectangle 52">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4" name="Oval 53">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Oval 54">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Oval 55">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7" name="Oval 56">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Oval 57">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9"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60"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61"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63" name="Rectangle 62">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7" name="Picture 46" descr="Analysing medical x-ray results">
            <a:extLst>
              <a:ext uri="{FF2B5EF4-FFF2-40B4-BE49-F238E27FC236}">
                <a16:creationId xmlns:a16="http://schemas.microsoft.com/office/drawing/2014/main" id="{F49E6EC7-A61C-A165-494C-F8D216FFC949}"/>
              </a:ext>
            </a:extLst>
          </p:cNvPr>
          <p:cNvPicPr>
            <a:picLocks noChangeAspect="1"/>
          </p:cNvPicPr>
          <p:nvPr/>
        </p:nvPicPr>
        <p:blipFill rotWithShape="1">
          <a:blip r:embed="rId3"/>
          <a:srcRect l="5440" r="4" b="4"/>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2" name="TextBox 1">
            <a:extLst>
              <a:ext uri="{FF2B5EF4-FFF2-40B4-BE49-F238E27FC236}">
                <a16:creationId xmlns:a16="http://schemas.microsoft.com/office/drawing/2014/main" id="{0E2F1F24-76CA-7014-99AB-5D5794D9E0C5}"/>
              </a:ext>
            </a:extLst>
          </p:cNvPr>
          <p:cNvSpPr txBox="1"/>
          <p:nvPr/>
        </p:nvSpPr>
        <p:spPr>
          <a:xfrm>
            <a:off x="5980954" y="2603500"/>
            <a:ext cx="5211979"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Problem Statement :</a:t>
            </a:r>
          </a:p>
          <a:p>
            <a:pPr>
              <a:spcBef>
                <a:spcPts val="1000"/>
              </a:spcBef>
              <a:buClr>
                <a:schemeClr val="accent1"/>
              </a:buClr>
              <a:buSzPct val="80000"/>
              <a:buFont typeface="Wingdings 3" charset="2"/>
              <a:buChar char=""/>
            </a:pPr>
            <a:r>
              <a:rPr lang="en-US">
                <a:solidFill>
                  <a:schemeClr val="tx1">
                    <a:lumMod val="75000"/>
                    <a:lumOff val="25000"/>
                  </a:schemeClr>
                </a:solidFill>
                <a:effectLst/>
                <a:highlight>
                  <a:srgbClr val="FFFFFF"/>
                </a:highlight>
              </a:rPr>
              <a:t>From hospital's administrative viewpoint: </a:t>
            </a:r>
          </a:p>
          <a:p>
            <a:pPr>
              <a:spcBef>
                <a:spcPts val="1000"/>
              </a:spcBef>
              <a:buClr>
                <a:schemeClr val="accent1"/>
              </a:buClr>
              <a:buSzPct val="80000"/>
              <a:buFont typeface="Wingdings 3" charset="2"/>
              <a:buChar char=""/>
            </a:pPr>
            <a:r>
              <a:rPr lang="en-US">
                <a:solidFill>
                  <a:schemeClr val="tx1">
                    <a:lumMod val="75000"/>
                    <a:lumOff val="25000"/>
                  </a:schemeClr>
                </a:solidFill>
                <a:effectLst/>
                <a:highlight>
                  <a:srgbClr val="FFFFFF"/>
                </a:highlight>
              </a:rPr>
              <a:t>The hospital's administrative head faces challenges in efficiently managing patient and doctor records, including tracking the number of patients and doctors in the hospital, as well as overseeing treatments and approvals. The current system lacks transparency and accessibility, hindering both patients and doctors</a:t>
            </a:r>
            <a:r>
              <a:rPr lang="en-US" dirty="0">
                <a:solidFill>
                  <a:schemeClr val="tx1">
                    <a:lumMod val="75000"/>
                    <a:lumOff val="25000"/>
                  </a:schemeClr>
                </a:solidFill>
                <a:effectLst/>
                <a:highlight>
                  <a:srgbClr val="FFFFFF"/>
                </a:highlight>
              </a:rPr>
              <a:t>.</a:t>
            </a:r>
            <a:endParaRPr lang="en-US">
              <a:solidFill>
                <a:schemeClr val="tx1">
                  <a:lumMod val="75000"/>
                  <a:lumOff val="25000"/>
                </a:schemeClr>
              </a:solidFill>
              <a:effectLst/>
              <a:highlight>
                <a:srgbClr val="FFFFFF"/>
              </a:highlight>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12028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3" name="Rectangle 2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22C40F74-A539-E92F-CF8D-EF89E12A2B1B}"/>
              </a:ext>
            </a:extLst>
          </p:cNvPr>
          <p:cNvSpPr txBox="1"/>
          <p:nvPr/>
        </p:nvSpPr>
        <p:spPr>
          <a:xfrm>
            <a:off x="1154954" y="2603500"/>
            <a:ext cx="6397313"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effectLst/>
                <a:highlight>
                  <a:srgbClr val="FFFFFF"/>
                </a:highlight>
              </a:rPr>
              <a:t>From the doctor’s viewpoint :</a:t>
            </a:r>
          </a:p>
          <a:p>
            <a:pPr>
              <a:spcBef>
                <a:spcPts val="1000"/>
              </a:spcBef>
              <a:buClr>
                <a:schemeClr val="accent1"/>
              </a:buClr>
              <a:buSzPct val="80000"/>
              <a:buFont typeface="Wingdings 3" charset="2"/>
              <a:buChar char=""/>
            </a:pPr>
            <a:r>
              <a:rPr lang="en-US">
                <a:solidFill>
                  <a:schemeClr val="tx1">
                    <a:lumMod val="75000"/>
                    <a:lumOff val="25000"/>
                  </a:schemeClr>
                </a:solidFill>
                <a:highlight>
                  <a:srgbClr val="FFFFFF"/>
                </a:highlight>
              </a:rPr>
              <a:t>D</a:t>
            </a:r>
            <a:r>
              <a:rPr lang="en-US">
                <a:solidFill>
                  <a:schemeClr val="tx1">
                    <a:lumMod val="75000"/>
                    <a:lumOff val="25000"/>
                  </a:schemeClr>
                </a:solidFill>
                <a:effectLst/>
                <a:highlight>
                  <a:srgbClr val="FFFFFF"/>
                </a:highlight>
              </a:rPr>
              <a:t>octors lack visibility into their daily appointment schedules and patient records. They are unable to track the number of patients they are currently treating, as well as the overall patient discharge statistics</a:t>
            </a:r>
            <a:r>
              <a:rPr lang="en-US">
                <a:solidFill>
                  <a:schemeClr val="tx1">
                    <a:lumMod val="75000"/>
                    <a:lumOff val="25000"/>
                  </a:schemeClr>
                </a:solidFill>
                <a:highlight>
                  <a:srgbClr val="FFFFFF"/>
                </a:highlight>
              </a:rPr>
              <a:t>.</a:t>
            </a:r>
          </a:p>
          <a:p>
            <a:pPr>
              <a:spcBef>
                <a:spcPts val="1000"/>
              </a:spcBef>
              <a:buClr>
                <a:schemeClr val="accent1"/>
              </a:buClr>
              <a:buSzPct val="80000"/>
              <a:buFont typeface="Wingdings 3" charset="2"/>
              <a:buChar char=""/>
            </a:pPr>
            <a:endParaRPr lang="en-US">
              <a:solidFill>
                <a:schemeClr val="tx1">
                  <a:lumMod val="75000"/>
                  <a:lumOff val="25000"/>
                </a:schemeClr>
              </a:solidFill>
              <a:effectLst/>
              <a:highlight>
                <a:srgbClr val="FFFFFF"/>
              </a:highlight>
            </a:endParaRPr>
          </a:p>
        </p:txBody>
      </p:sp>
      <p:pic>
        <p:nvPicPr>
          <p:cNvPr id="7" name="Graphic 6" descr="Stethoscope">
            <a:extLst>
              <a:ext uri="{FF2B5EF4-FFF2-40B4-BE49-F238E27FC236}">
                <a16:creationId xmlns:a16="http://schemas.microsoft.com/office/drawing/2014/main" id="{5095958E-2797-AD53-CDA8-F71CB5C111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1296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3" name="Rectangle 2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A0F8C6B-96F3-142E-4EDB-3BBC9E33E4E9}"/>
              </a:ext>
            </a:extLst>
          </p:cNvPr>
          <p:cNvSpPr txBox="1"/>
          <p:nvPr/>
        </p:nvSpPr>
        <p:spPr>
          <a:xfrm>
            <a:off x="1154954" y="2603500"/>
            <a:ext cx="6397313"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effectLst/>
                <a:highlight>
                  <a:srgbClr val="FFFFFF"/>
                </a:highlight>
              </a:rPr>
              <a:t>From the patient's viewpoint: </a:t>
            </a:r>
          </a:p>
          <a:p>
            <a:pPr>
              <a:spcBef>
                <a:spcPts val="1000"/>
              </a:spcBef>
              <a:buClr>
                <a:schemeClr val="accent1"/>
              </a:buClr>
              <a:buSzPct val="80000"/>
              <a:buFont typeface="Wingdings 3" charset="2"/>
              <a:buChar char=""/>
            </a:pPr>
            <a:r>
              <a:rPr lang="en-US">
                <a:solidFill>
                  <a:schemeClr val="tx1">
                    <a:lumMod val="75000"/>
                    <a:lumOff val="25000"/>
                  </a:schemeClr>
                </a:solidFill>
                <a:effectLst/>
                <a:highlight>
                  <a:srgbClr val="FFFFFF"/>
                </a:highlight>
              </a:rPr>
              <a:t>Patients struggle to determine which doctor they should see, requiring them to physically visit the hospital for appointments. Moreover, discharge records are only available in hard copy, leading to potential loss and difficulties in retrieval.</a:t>
            </a:r>
          </a:p>
        </p:txBody>
      </p:sp>
      <p:pic>
        <p:nvPicPr>
          <p:cNvPr id="7" name="Graphic 6" descr="Hospital First Aid">
            <a:extLst>
              <a:ext uri="{FF2B5EF4-FFF2-40B4-BE49-F238E27FC236}">
                <a16:creationId xmlns:a16="http://schemas.microsoft.com/office/drawing/2014/main" id="{607B5145-391A-077B-7863-3BF8769195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806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6" name="Picture 105" descr="Analysing medical x-ray results">
            <a:extLst>
              <a:ext uri="{FF2B5EF4-FFF2-40B4-BE49-F238E27FC236}">
                <a16:creationId xmlns:a16="http://schemas.microsoft.com/office/drawing/2014/main" id="{70BC6005-77BB-4C54-AAE4-3637C7012054}"/>
              </a:ext>
            </a:extLst>
          </p:cNvPr>
          <p:cNvPicPr>
            <a:picLocks noChangeAspect="1"/>
          </p:cNvPicPr>
          <p:nvPr/>
        </p:nvPicPr>
        <p:blipFill rotWithShape="1">
          <a:blip r:embed="rId2"/>
          <a:srcRect l="37398" r="6807"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07" name="TextBox 106">
            <a:extLst>
              <a:ext uri="{FF2B5EF4-FFF2-40B4-BE49-F238E27FC236}">
                <a16:creationId xmlns:a16="http://schemas.microsoft.com/office/drawing/2014/main" id="{154167A8-36B3-F982-4776-5CE2631AAE02}"/>
              </a:ext>
            </a:extLst>
          </p:cNvPr>
          <p:cNvSpPr txBox="1"/>
          <p:nvPr/>
        </p:nvSpPr>
        <p:spPr>
          <a:xfrm>
            <a:off x="639098" y="2418735"/>
            <a:ext cx="6072776" cy="381174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endParaRPr lang="en-US" dirty="0">
              <a:solidFill>
                <a:srgbClr val="FFFFFF"/>
              </a:solidFill>
            </a:endParaRPr>
          </a:p>
        </p:txBody>
      </p:sp>
      <p:graphicFrame>
        <p:nvGraphicFramePr>
          <p:cNvPr id="109" name="TextBox 1">
            <a:extLst>
              <a:ext uri="{FF2B5EF4-FFF2-40B4-BE49-F238E27FC236}">
                <a16:creationId xmlns:a16="http://schemas.microsoft.com/office/drawing/2014/main" id="{6C450732-F186-E457-9A40-5BFC21273CFD}"/>
              </a:ext>
            </a:extLst>
          </p:cNvPr>
          <p:cNvGraphicFramePr/>
          <p:nvPr>
            <p:extLst>
              <p:ext uri="{D42A27DB-BD31-4B8C-83A1-F6EECF244321}">
                <p14:modId xmlns:p14="http://schemas.microsoft.com/office/powerpoint/2010/main" val="458998926"/>
              </p:ext>
            </p:extLst>
          </p:nvPr>
        </p:nvGraphicFramePr>
        <p:xfrm>
          <a:off x="639098" y="2418735"/>
          <a:ext cx="6072776"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6530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A99DA259-4988-61B8-B17B-861577EB3583}"/>
              </a:ext>
            </a:extLst>
          </p:cNvPr>
          <p:cNvGraphicFramePr/>
          <p:nvPr>
            <p:extLst>
              <p:ext uri="{D42A27DB-BD31-4B8C-83A1-F6EECF244321}">
                <p14:modId xmlns:p14="http://schemas.microsoft.com/office/powerpoint/2010/main" val="19237008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827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Oval 4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Oval 4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5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5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2"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53" name="Rectangle 52">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5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56" name="Freeform: Shape 5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5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58" name="TextBox 57">
            <a:extLst>
              <a:ext uri="{FF2B5EF4-FFF2-40B4-BE49-F238E27FC236}">
                <a16:creationId xmlns:a16="http://schemas.microsoft.com/office/drawing/2014/main" id="{B5C0BDE2-35B5-228D-4A96-8D0975A35688}"/>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1.Hospital’s Administrator:</a:t>
            </a:r>
          </a:p>
          <a:p>
            <a:pPr>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A. Doctor:</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Doctor’s record </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Doctor registrations </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Doctor approval</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Doctor Specialisations</a:t>
            </a:r>
          </a:p>
          <a:p>
            <a:pPr marL="400050" indent="-40005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B. Patient: </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Patient’s record</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Admit Patient </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Approve Patient</a:t>
            </a:r>
          </a:p>
          <a:p>
            <a:pPr marL="400050" indent="-4000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Discharge Patient</a:t>
            </a:r>
          </a:p>
          <a:p>
            <a:pPr marL="400050" indent="-40005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C. Appionment: </a:t>
            </a: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     View Appoinment  </a:t>
            </a: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     Book Appoinment</a:t>
            </a: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     Approve Appoinment</a:t>
            </a:r>
          </a:p>
        </p:txBody>
      </p:sp>
    </p:spTree>
    <p:extLst>
      <p:ext uri="{BB962C8B-B14F-4D97-AF65-F5344CB8AC3E}">
        <p14:creationId xmlns:p14="http://schemas.microsoft.com/office/powerpoint/2010/main" val="423298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Oval 7">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Oval 20">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Oval 29">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Oval 31">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4"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35"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6" name="Rectangle 35">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7" name="Group 3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Oval 3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Oval 3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4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5" name="Rectangle 44">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TextBox 1">
            <a:extLst>
              <a:ext uri="{FF2B5EF4-FFF2-40B4-BE49-F238E27FC236}">
                <a16:creationId xmlns:a16="http://schemas.microsoft.com/office/drawing/2014/main" id="{E2B705F5-1290-9560-5710-DD443CF147AB}"/>
              </a:ext>
            </a:extLst>
          </p:cNvPr>
          <p:cNvGraphicFramePr/>
          <p:nvPr>
            <p:extLst>
              <p:ext uri="{D42A27DB-BD31-4B8C-83A1-F6EECF244321}">
                <p14:modId xmlns:p14="http://schemas.microsoft.com/office/powerpoint/2010/main" val="122578202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78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Oval 8">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Oval 30">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Oval 32">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5"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36"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7" name="Rectangle 36">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8" name="Group 3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Oval 3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Oval 40">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4"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45"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6" name="Rectangle 4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TextBox 2">
            <a:extLst>
              <a:ext uri="{FF2B5EF4-FFF2-40B4-BE49-F238E27FC236}">
                <a16:creationId xmlns:a16="http://schemas.microsoft.com/office/drawing/2014/main" id="{1212C92C-B33B-3F8B-1875-5ECA9EA57416}"/>
              </a:ext>
            </a:extLst>
          </p:cNvPr>
          <p:cNvGraphicFramePr/>
          <p:nvPr>
            <p:extLst>
              <p:ext uri="{D42A27DB-BD31-4B8C-83A1-F6EECF244321}">
                <p14:modId xmlns:p14="http://schemas.microsoft.com/office/powerpoint/2010/main" val="128547991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605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8854e1e-1344-4350-aa5f-2e87849cd7d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DE1A4F5B002264AB49E63D788A66765" ma:contentTypeVersion="13" ma:contentTypeDescription="Create a new document." ma:contentTypeScope="" ma:versionID="36dd052e8e408f64ed17d621891b2f8f">
  <xsd:schema xmlns:xsd="http://www.w3.org/2001/XMLSchema" xmlns:xs="http://www.w3.org/2001/XMLSchema" xmlns:p="http://schemas.microsoft.com/office/2006/metadata/properties" xmlns:ns3="78854e1e-1344-4350-aa5f-2e87849cd7d5" xmlns:ns4="52b12425-adf5-457e-a9d3-3baf1b24b2ad" targetNamespace="http://schemas.microsoft.com/office/2006/metadata/properties" ma:root="true" ma:fieldsID="4e74666ac4b66b1e1dcf81e744279980" ns3:_="" ns4:_="">
    <xsd:import namespace="78854e1e-1344-4350-aa5f-2e87849cd7d5"/>
    <xsd:import namespace="52b12425-adf5-457e-a9d3-3baf1b24b2a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854e1e-1344-4350-aa5f-2e87849cd7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2b12425-adf5-457e-a9d3-3baf1b24b2a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A5943D-E2ED-45D3-8E9B-F6F50FEBB5CF}">
  <ds:schemaRefs>
    <ds:schemaRef ds:uri="http://schemas.microsoft.com/sharepoint/v3/contenttype/forms"/>
  </ds:schemaRefs>
</ds:datastoreItem>
</file>

<file path=customXml/itemProps2.xml><?xml version="1.0" encoding="utf-8"?>
<ds:datastoreItem xmlns:ds="http://schemas.openxmlformats.org/officeDocument/2006/customXml" ds:itemID="{F532EC46-1AEB-4095-A4F8-072CC1F1BB4D}">
  <ds:schemaRefs>
    <ds:schemaRef ds:uri="http://schemas.microsoft.com/office/2006/documentManagement/types"/>
    <ds:schemaRef ds:uri="http://www.w3.org/XML/1998/namespace"/>
    <ds:schemaRef ds:uri="http://purl.org/dc/elements/1.1/"/>
    <ds:schemaRef ds:uri="http://schemas.microsoft.com/office/infopath/2007/PartnerControls"/>
    <ds:schemaRef ds:uri="52b12425-adf5-457e-a9d3-3baf1b24b2ad"/>
    <ds:schemaRef ds:uri="http://purl.org/dc/dcmitype/"/>
    <ds:schemaRef ds:uri="78854e1e-1344-4350-aa5f-2e87849cd7d5"/>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525CCBD-D6EC-4A7F-BA27-218E81AF6C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854e1e-1344-4350-aa5f-2e87849cd7d5"/>
    <ds:schemaRef ds:uri="52b12425-adf5-457e-a9d3-3baf1b24b2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164</TotalTime>
  <Words>503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Century Gothic</vt:lpstr>
      <vt:lpstr>Söhne</vt:lpstr>
      <vt:lpstr>Wingdings 3</vt:lpstr>
      <vt:lpstr>Ion Boardroom</vt:lpstr>
      <vt:lpstr>HOSPITAL MANAGEMAMENT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MANAGEMAMENT</dc:title>
  <dc:creator>BHAGWAT ONKAR BHAGWAN</dc:creator>
  <cp:lastModifiedBy>BHAGWAT ONKAR BHAGWAN</cp:lastModifiedBy>
  <cp:revision>5</cp:revision>
  <dcterms:created xsi:type="dcterms:W3CDTF">2024-04-13T04:53:56Z</dcterms:created>
  <dcterms:modified xsi:type="dcterms:W3CDTF">2024-04-15T04:35:40Z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0x0101004DE1A4F5B002264AB49E63D788A66765</vt:lpwstr>
  </property>
</Properties>
</file>