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F31-4DDB-4D7A-B809-3904C6B59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4365C-A229-44FD-8F63-E3364C62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6F10-D9B2-44D7-BCA2-6C4CD0C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82E0-D54E-42BB-B30F-AFE6FA5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137A-5D59-4F1A-8748-6178BEC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DC61-2226-4E9D-96E6-0265D51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D8455-CF95-4EF0-849B-56E6B85F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122F9-EE1E-4EF2-80F7-8E8B33C1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738B-467E-462F-9D7F-F1781E21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F861-AB63-4BE0-A21F-14D4A93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F6C74-7823-4890-A513-DAC4224D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7420-B505-4BE6-A883-E90BCDFA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8BCB-CB78-4C2F-B896-009CCB9E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4EBC-3879-4C8B-92FC-B2E3A2D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F7F8-EBD2-48DD-B476-C08170BA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CE32-52DE-4658-A5D5-9E46B33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7148-6476-43B0-929D-2B86CEBA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0AC9-67A2-470E-92EA-0AF8BDDD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A648-1339-42F0-B686-0761D53B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036C-77CC-4402-A937-C20C888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435-9B64-4CE6-B15A-9E145DD5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6FFA-46BE-4C8C-8011-98207969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23A2-A303-42E0-A539-2E24FDDF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A566-ED19-42CA-B9E4-238346D8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40D8-A264-4B6D-B500-42CBE5F6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615F-549D-4600-975B-5CD0B46D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B1C4-42C0-4A64-B20A-015DF80AB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D4AF9-B63E-4AA1-B89E-2A3BD6FA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614A5-0431-477F-BADD-748EA724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9925B-D31C-4794-9ACD-5713E378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03AC-D7B4-4B3B-B101-8A3EBA17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C67A-72E4-4489-8650-FFEB96B7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89D1-0E0D-46FC-B61F-BEC5A5FA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A0CF-FA10-4481-B6A0-E208D80C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E4257-6282-49AA-AC4A-6827C9BD1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82A18-A91E-450D-8418-FBB2830A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7B340-6A6B-4F2D-96FA-A6589FE9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564F1-6753-4EF3-AD84-B3DCDD89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DE8AE-D546-4AFE-B20A-6ACAD66E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1BB1-208D-4DD4-BAA8-FD1868DF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E424B-BB3B-46BD-A241-9425795A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80A4-CC52-4930-95EF-FC9C6D2A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AF0E6-6E75-43ED-A2F7-7B2AA77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9CDB-D8A5-457D-B9EA-A03AA93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38F1D-16FE-4FE2-AD5D-30A78D34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5945-3404-4E27-A94C-F607BFD8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BE64-BA20-429F-BC55-14EE685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2FFC-CD82-4324-855F-16E2FC75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A9D7A-5A1D-408A-ACB2-0E933613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3B5DF-FF85-48A0-9A4E-E8ACEBA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E7BE-3220-4D19-83BE-7E959D8F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3B68-28AD-46E9-B4DB-E5DB00D3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DC86-0613-4F6D-854F-8B5FE56B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91ADE-0157-4D1F-994B-80837FFE8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B2300-92D3-4A25-A9C8-2EF9D5DB8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7594-0DE6-4D7C-BD48-219165A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5ACCC-91AE-4C93-BEB2-4B119B3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9E97-E426-4D2E-BC5A-A1BDD2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57231-DDF0-45AA-B6A0-09311AAB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9104-0F15-4DA6-B27B-CECDEB55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42F1-EFD6-4838-8467-6E172FDE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C412-F508-4D2C-BF1D-1D4D8DEDE36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E93E-3CBE-42D5-8518-7A29C5A82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09DC-0CD2-450E-B171-1FE424168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E7B2-8C8B-4BB4-A800-C4032076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99EE-6C13-42CE-91F9-E7DDBFBC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032"/>
          </a:xfrm>
        </p:spPr>
        <p:txBody>
          <a:bodyPr>
            <a:normAutofit/>
          </a:bodyPr>
          <a:lstStyle/>
          <a:p>
            <a:r>
              <a:rPr lang="en-US" sz="4000" dirty="0"/>
              <a:t>Why Kotlin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BD7E7-A07C-4A17-A51E-CC938263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114"/>
            <a:ext cx="10373497" cy="503649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Official support by Google for mobile development</a:t>
            </a:r>
          </a:p>
          <a:p>
            <a:r>
              <a:rPr lang="en-US" dirty="0"/>
              <a:t>Prevent the famous </a:t>
            </a:r>
            <a:r>
              <a:rPr lang="en-US" sz="2500" dirty="0" err="1">
                <a:latin typeface="Consolas" panose="020B0609020204030204" pitchFamily="49" charset="0"/>
              </a:rPr>
              <a:t>NullPointerException</a:t>
            </a:r>
            <a:endParaRPr lang="en-US" sz="25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Int</a:t>
            </a:r>
            <a:r>
              <a:rPr lang="en-US" dirty="0"/>
              <a:t> – cannot hold null values (detected at compile time)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Int?</a:t>
            </a:r>
            <a:r>
              <a:rPr lang="en-US" dirty="0"/>
              <a:t> – can hold null values</a:t>
            </a:r>
          </a:p>
          <a:p>
            <a:r>
              <a:rPr lang="en-US" dirty="0"/>
              <a:t>Extension Functions</a:t>
            </a:r>
          </a:p>
          <a:p>
            <a:pPr lvl="1"/>
            <a:r>
              <a:rPr lang="en-US" dirty="0"/>
              <a:t>Ability to add new methods in 3</a:t>
            </a:r>
            <a:r>
              <a:rPr lang="en-US" baseline="30000" dirty="0"/>
              <a:t>rd</a:t>
            </a:r>
            <a:r>
              <a:rPr lang="en-US" dirty="0"/>
              <a:t> party/language libraries</a:t>
            </a:r>
          </a:p>
          <a:p>
            <a:pPr lvl="1"/>
            <a:r>
              <a:rPr lang="en-US" dirty="0"/>
              <a:t>E.g.: Added extension function on API side – </a:t>
            </a:r>
            <a:r>
              <a:rPr lang="en-US" dirty="0" err="1">
                <a:latin typeface="Consolas" panose="020B0609020204030204" pitchFamily="49" charset="0"/>
              </a:rPr>
              <a:t>Month.twoDigitMonthNumber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Supported by Spring Framework from version 5.0</a:t>
            </a:r>
          </a:p>
          <a:p>
            <a:r>
              <a:rPr lang="en-US" dirty="0"/>
              <a:t>Supports DSL</a:t>
            </a:r>
          </a:p>
          <a:p>
            <a:pPr lvl="1"/>
            <a:r>
              <a:rPr lang="en-US" dirty="0"/>
              <a:t>Applicable for functions which accepts last argument as lambda expression</a:t>
            </a:r>
          </a:p>
          <a:p>
            <a:pPr lvl="1"/>
            <a:r>
              <a:rPr lang="en-US" dirty="0"/>
              <a:t>For building complex hierarchical data structures</a:t>
            </a:r>
          </a:p>
          <a:p>
            <a:r>
              <a:rPr lang="en-US" dirty="0"/>
              <a:t>Data classes adds inbuilt functions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getters</a:t>
            </a:r>
            <a:r>
              <a:rPr lang="en-US" dirty="0"/>
              <a:t> and </a:t>
            </a:r>
            <a:r>
              <a:rPr lang="en-US" sz="2300" dirty="0">
                <a:latin typeface="Consolas" panose="020B0609020204030204" pitchFamily="49" charset="0"/>
              </a:rPr>
              <a:t>setters</a:t>
            </a:r>
            <a:r>
              <a:rPr lang="en-US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equals()</a:t>
            </a:r>
            <a:r>
              <a:rPr lang="en-US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hashCode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copy()</a:t>
            </a:r>
          </a:p>
          <a:p>
            <a:r>
              <a:rPr lang="en-US" dirty="0"/>
              <a:t>Operator overloading for better readability</a:t>
            </a:r>
          </a:p>
          <a:p>
            <a:pPr lvl="1"/>
            <a:r>
              <a:rPr lang="en-US" dirty="0"/>
              <a:t>E.g.: we can specify – </a:t>
            </a:r>
            <a:r>
              <a:rPr lang="en-US" sz="2200" dirty="0">
                <a:latin typeface="Consolas" panose="020B0609020204030204" pitchFamily="49" charset="0"/>
              </a:rPr>
              <a:t>“date + YEAR * 2 + WEEK * 3 + DAY * 15”</a:t>
            </a:r>
            <a:r>
              <a:rPr lang="en-US" sz="2300" dirty="0"/>
              <a:t> to manipulate with dates</a:t>
            </a:r>
          </a:p>
          <a:p>
            <a:r>
              <a:rPr lang="en-US" dirty="0"/>
              <a:t>Smart Casting</a:t>
            </a:r>
          </a:p>
          <a:p>
            <a:pPr lvl="1"/>
            <a:r>
              <a:rPr lang="en-US" dirty="0"/>
              <a:t>E.g.: </a:t>
            </a:r>
            <a:r>
              <a:rPr lang="en-US" sz="2100" dirty="0">
                <a:latin typeface="Consolas" panose="020B0609020204030204" pitchFamily="49" charset="0"/>
              </a:rPr>
              <a:t>obj</a:t>
            </a:r>
            <a:r>
              <a:rPr lang="en-US" dirty="0"/>
              <a:t> is defined as type </a:t>
            </a:r>
            <a:r>
              <a:rPr lang="en-US" sz="2100" dirty="0">
                <a:latin typeface="Consolas" panose="020B0609020204030204" pitchFamily="49" charset="0"/>
              </a:rPr>
              <a:t>Any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if (obj is String)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`obj` is automatically cast to `String` in this branch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obj.length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6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Why Kotlin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Kotlin</dc:title>
  <dc:creator>Onkar Kamatkar</dc:creator>
  <cp:lastModifiedBy>Onkar Kamatkar</cp:lastModifiedBy>
  <cp:revision>9</cp:revision>
  <dcterms:created xsi:type="dcterms:W3CDTF">2019-04-19T05:46:44Z</dcterms:created>
  <dcterms:modified xsi:type="dcterms:W3CDTF">2019-04-19T06:40:56Z</dcterms:modified>
</cp:coreProperties>
</file>