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harts/style1.xml" ContentType="application/vnd.ms-office.chartstyle+xml"/>
  <Override PartName="/ppt/charts/colors1.xml" ContentType="application/vnd.ms-office.chartcolorstyle+xml"/>
  <Override PartName="/ppt/theme/theme1.xml" ContentType="application/vnd.openxmlformats-officedocument.theme+xml"/>
  <Override PartName="/ppt/charts/chart2.xml" ContentType="application/vnd.openxmlformats-officedocument.drawingml.chart+xml"/>
  <Override PartName="/ppt/theme/theme2.xml" ContentType="application/vnd.openxmlformats-officedocument.theme+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49" r:id="rId1"/>
  </p:sldMasterIdLst>
  <p:notesMasterIdLst>
    <p:notesMasterId r:id="rId35"/>
  </p:notesMasterIdLst>
  <p:sldIdLst>
    <p:sldId id="301" r:id="rId2"/>
    <p:sldId id="256" r:id="rId3"/>
    <p:sldId id="259" r:id="rId4"/>
    <p:sldId id="258" r:id="rId5"/>
    <p:sldId id="260" r:id="rId6"/>
    <p:sldId id="261" r:id="rId7"/>
    <p:sldId id="302" r:id="rId8"/>
    <p:sldId id="267" r:id="rId9"/>
    <p:sldId id="303" r:id="rId10"/>
    <p:sldId id="270" r:id="rId11"/>
    <p:sldId id="310" r:id="rId12"/>
    <p:sldId id="279" r:id="rId13"/>
    <p:sldId id="304" r:id="rId14"/>
    <p:sldId id="311" r:id="rId15"/>
    <p:sldId id="305" r:id="rId16"/>
    <p:sldId id="313" r:id="rId17"/>
    <p:sldId id="306" r:id="rId18"/>
    <p:sldId id="315" r:id="rId19"/>
    <p:sldId id="278" r:id="rId20"/>
    <p:sldId id="314" r:id="rId21"/>
    <p:sldId id="320" r:id="rId22"/>
    <p:sldId id="307" r:id="rId23"/>
    <p:sldId id="316" r:id="rId24"/>
    <p:sldId id="322" r:id="rId25"/>
    <p:sldId id="324" r:id="rId26"/>
    <p:sldId id="319" r:id="rId27"/>
    <p:sldId id="317" r:id="rId28"/>
    <p:sldId id="321" r:id="rId29"/>
    <p:sldId id="318" r:id="rId30"/>
    <p:sldId id="308" r:id="rId31"/>
    <p:sldId id="263" r:id="rId32"/>
    <p:sldId id="325" r:id="rId33"/>
    <p:sldId id="30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BA9"/>
    <a:srgbClr val="FBFBFB"/>
    <a:srgbClr val="CFE4E2"/>
    <a:srgbClr val="CF14E2"/>
    <a:srgbClr val="166954"/>
    <a:srgbClr val="1454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BD76BB-AD1D-445C-B6BE-6ED055B653A0}">
  <a:tblStyle styleId="{63BD76BB-AD1D-445C-B6BE-6ED055B653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9476" autoAdjust="0"/>
  </p:normalViewPr>
  <p:slideViewPr>
    <p:cSldViewPr snapToGrid="0">
      <p:cViewPr varScale="1">
        <p:scale>
          <a:sx n="91" d="100"/>
          <a:sy n="91" d="100"/>
        </p:scale>
        <p:origin x="1234" y="58"/>
      </p:cViewPr>
      <p:guideLst/>
    </p:cSldViewPr>
  </p:slideViewPr>
  <p:outlineViewPr>
    <p:cViewPr>
      <p:scale>
        <a:sx n="33" d="100"/>
        <a:sy n="33" d="100"/>
      </p:scale>
      <p:origin x="0" y="-20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bg2">
                  <a:lumMod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B52-40C9-B547-60D5176D5A20}"/>
              </c:ext>
            </c:extLst>
          </c:dPt>
          <c:dPt>
            <c:idx val="1"/>
            <c:bubble3D val="0"/>
            <c:spPr>
              <a:solidFill>
                <a:schemeClr val="tx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B52-40C9-B547-60D5176D5A20}"/>
              </c:ext>
            </c:extLst>
          </c:dPt>
          <c:dPt>
            <c:idx val="2"/>
            <c:bubble3D val="0"/>
            <c:spPr>
              <a:solidFill>
                <a:srgbClr val="00B0F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B52-40C9-B547-60D5176D5A20}"/>
              </c:ext>
            </c:extLst>
          </c:dPt>
          <c:dLbls>
            <c:delete val="1"/>
          </c:dLbls>
          <c:val>
            <c:numRef>
              <c:f>Sheet1!$H$9:$H$11</c:f>
              <c:numCache>
                <c:formatCode>0%</c:formatCode>
                <c:ptCount val="3"/>
                <c:pt idx="0">
                  <c:v>0.6</c:v>
                </c:pt>
                <c:pt idx="1">
                  <c:v>0.3</c:v>
                </c:pt>
                <c:pt idx="2">
                  <c:v>0.1</c:v>
                </c:pt>
              </c:numCache>
            </c:numRef>
          </c:val>
          <c:extLst>
            <c:ext xmlns:c16="http://schemas.microsoft.com/office/drawing/2014/chart" uri="{C3380CC4-5D6E-409C-BE32-E72D297353CC}">
              <c16:uniqueId val="{00000006-CB52-40C9-B547-60D5176D5A20}"/>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bg2">
                  <a:lumMod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B52-40C9-B547-60D5176D5A20}"/>
              </c:ext>
            </c:extLst>
          </c:dPt>
          <c:dPt>
            <c:idx val="1"/>
            <c:bubble3D val="0"/>
            <c:spPr>
              <a:solidFill>
                <a:schemeClr val="tx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B52-40C9-B547-60D5176D5A20}"/>
              </c:ext>
            </c:extLst>
          </c:dPt>
          <c:dPt>
            <c:idx val="2"/>
            <c:bubble3D val="0"/>
            <c:spPr>
              <a:solidFill>
                <a:srgbClr val="00B0F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B52-40C9-B547-60D5176D5A20}"/>
              </c:ext>
            </c:extLst>
          </c:dPt>
          <c:dLbls>
            <c:delete val="1"/>
          </c:dLbls>
          <c:val>
            <c:numRef>
              <c:f>Sheet1!$H$9:$H$11</c:f>
              <c:numCache>
                <c:formatCode>0%</c:formatCode>
                <c:ptCount val="3"/>
                <c:pt idx="0">
                  <c:v>0.6</c:v>
                </c:pt>
                <c:pt idx="1">
                  <c:v>0.3</c:v>
                </c:pt>
                <c:pt idx="2">
                  <c:v>0.1</c:v>
                </c:pt>
              </c:numCache>
            </c:numRef>
          </c:val>
          <c:extLst>
            <c:ext xmlns:c16="http://schemas.microsoft.com/office/drawing/2014/chart" uri="{C3380CC4-5D6E-409C-BE32-E72D297353CC}">
              <c16:uniqueId val="{00000006-CB52-40C9-B547-60D5176D5A20}"/>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8d86ff3bbe_0_1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8d86ff3bbe_0_1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96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d86ff3bbe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d86ff3bbe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982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85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d86ff3bbe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d86ff3bbe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69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71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619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01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94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8d86ff3bbe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8d86ff3bbe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8d86ff3bbe_0_1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8d86ff3bbe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8d86ff3bbe_0_1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8d86ff3bbe_0_1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40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8d86ff3bbe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8d86ff3bbe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84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8d86ff3bbe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8d86ff3bbe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A8BE-1107-4431-A73F-EC2226F6D91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3A5DEAA-E5A4-4433-9B98-2C3805ABF30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B0559A-B782-4C06-8DE3-F608A2C80A1A}"/>
              </a:ext>
            </a:extLst>
          </p:cNvPr>
          <p:cNvSpPr>
            <a:spLocks noGrp="1"/>
          </p:cNvSpPr>
          <p:nvPr>
            <p:ph type="dt" sz="half" idx="10"/>
          </p:nvPr>
        </p:nvSpPr>
        <p:spPr/>
        <p:txBody>
          <a:bodyPr/>
          <a:lstStyle/>
          <a:p>
            <a:fld id="{4BDF68E2-58F2-4D09-BE8B-E3BD06533059}" type="datetimeFigureOut">
              <a:rPr lang="en-US" smtClean="0"/>
              <a:t>3/19/2021</a:t>
            </a:fld>
            <a:endParaRPr lang="en-US" dirty="0"/>
          </a:p>
        </p:txBody>
      </p:sp>
      <p:sp>
        <p:nvSpPr>
          <p:cNvPr id="5" name="Footer Placeholder 4">
            <a:extLst>
              <a:ext uri="{FF2B5EF4-FFF2-40B4-BE49-F238E27FC236}">
                <a16:creationId xmlns:a16="http://schemas.microsoft.com/office/drawing/2014/main" id="{020DB74A-11F8-46BB-9071-47E00F5C79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9B701E-7234-4FDF-AA8D-1B54560FBCE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13861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159-041C-4530-85E0-E0762431E9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BD1407-E8BC-42D7-B00C-846501136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2CFAC-FC9D-40B9-8F97-6D7EFDAE2216}"/>
              </a:ext>
            </a:extLst>
          </p:cNvPr>
          <p:cNvSpPr>
            <a:spLocks noGrp="1"/>
          </p:cNvSpPr>
          <p:nvPr>
            <p:ph type="dt" sz="half" idx="10"/>
          </p:nvPr>
        </p:nvSpPr>
        <p:spPr/>
        <p:txBody>
          <a:bodyPr/>
          <a:lstStyle/>
          <a:p>
            <a:fld id="{2E2D6473-DF6D-4702-B328-E0DD40540A4E}" type="datetimeFigureOut">
              <a:rPr lang="en-US" smtClean="0"/>
              <a:t>3/19/2021</a:t>
            </a:fld>
            <a:endParaRPr lang="en-US" dirty="0"/>
          </a:p>
        </p:txBody>
      </p:sp>
      <p:sp>
        <p:nvSpPr>
          <p:cNvPr id="5" name="Footer Placeholder 4">
            <a:extLst>
              <a:ext uri="{FF2B5EF4-FFF2-40B4-BE49-F238E27FC236}">
                <a16:creationId xmlns:a16="http://schemas.microsoft.com/office/drawing/2014/main" id="{9321BF49-A4C7-4703-AEDB-93B94A8E83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5FCDC2-1250-4ADB-AE5C-6A38F610A7B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93300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DDA95-8C5A-4938-87BE-771384751B16}"/>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A9877-ECE2-4EC8-B870-B00346CBCEE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23DCAF-E5A6-40A8-997B-20B2F5DF0552}"/>
              </a:ext>
            </a:extLst>
          </p:cNvPr>
          <p:cNvSpPr>
            <a:spLocks noGrp="1"/>
          </p:cNvSpPr>
          <p:nvPr>
            <p:ph type="dt" sz="half" idx="10"/>
          </p:nvPr>
        </p:nvSpPr>
        <p:spPr/>
        <p:txBody>
          <a:bodyPr/>
          <a:lstStyle/>
          <a:p>
            <a:fld id="{E26F7E3A-B166-407D-9866-32884E7D5B37}" type="datetimeFigureOut">
              <a:rPr lang="en-US" smtClean="0"/>
              <a:t>3/19/2021</a:t>
            </a:fld>
            <a:endParaRPr lang="en-US" dirty="0"/>
          </a:p>
        </p:txBody>
      </p:sp>
      <p:sp>
        <p:nvSpPr>
          <p:cNvPr id="5" name="Footer Placeholder 4">
            <a:extLst>
              <a:ext uri="{FF2B5EF4-FFF2-40B4-BE49-F238E27FC236}">
                <a16:creationId xmlns:a16="http://schemas.microsoft.com/office/drawing/2014/main" id="{A071E6F9-4823-41C9-A425-5D17E24BAD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6E7ADA-8671-48DE-8071-33379B9B241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7991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3772709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Tree>
    <p:extLst>
      <p:ext uri="{BB962C8B-B14F-4D97-AF65-F5344CB8AC3E}">
        <p14:creationId xmlns:p14="http://schemas.microsoft.com/office/powerpoint/2010/main" val="3075278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solidFill>
                  <a:srgbClr val="053B5C"/>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053B5C"/>
                </a:solidFill>
              </a:defRPr>
            </a:lvl1pPr>
            <a:lvl2pPr lvl="1" algn="ctr" rtl="0">
              <a:spcBef>
                <a:spcPts val="1600"/>
              </a:spcBef>
              <a:spcAft>
                <a:spcPts val="0"/>
              </a:spcAft>
              <a:buNone/>
              <a:defRPr sz="1400">
                <a:solidFill>
                  <a:srgbClr val="053B5C"/>
                </a:solidFill>
              </a:defRPr>
            </a:lvl2pPr>
            <a:lvl3pPr lvl="2" algn="ctr" rtl="0">
              <a:spcBef>
                <a:spcPts val="1600"/>
              </a:spcBef>
              <a:spcAft>
                <a:spcPts val="0"/>
              </a:spcAft>
              <a:buNone/>
              <a:defRPr sz="1400">
                <a:solidFill>
                  <a:srgbClr val="053B5C"/>
                </a:solidFill>
              </a:defRPr>
            </a:lvl3pPr>
            <a:lvl4pPr lvl="3" algn="ctr" rtl="0">
              <a:spcBef>
                <a:spcPts val="1600"/>
              </a:spcBef>
              <a:spcAft>
                <a:spcPts val="0"/>
              </a:spcAft>
              <a:buNone/>
              <a:defRPr sz="1400">
                <a:solidFill>
                  <a:srgbClr val="053B5C"/>
                </a:solidFill>
              </a:defRPr>
            </a:lvl4pPr>
            <a:lvl5pPr lvl="4" algn="ctr" rtl="0">
              <a:spcBef>
                <a:spcPts val="1600"/>
              </a:spcBef>
              <a:spcAft>
                <a:spcPts val="0"/>
              </a:spcAft>
              <a:buNone/>
              <a:defRPr sz="1400">
                <a:solidFill>
                  <a:srgbClr val="053B5C"/>
                </a:solidFill>
              </a:defRPr>
            </a:lvl5pPr>
            <a:lvl6pPr lvl="5" algn="ctr" rtl="0">
              <a:spcBef>
                <a:spcPts val="1600"/>
              </a:spcBef>
              <a:spcAft>
                <a:spcPts val="0"/>
              </a:spcAft>
              <a:buNone/>
              <a:defRPr sz="1400">
                <a:solidFill>
                  <a:srgbClr val="053B5C"/>
                </a:solidFill>
              </a:defRPr>
            </a:lvl6pPr>
            <a:lvl7pPr lvl="6" algn="ctr" rtl="0">
              <a:spcBef>
                <a:spcPts val="1600"/>
              </a:spcBef>
              <a:spcAft>
                <a:spcPts val="0"/>
              </a:spcAft>
              <a:buNone/>
              <a:defRPr sz="1400">
                <a:solidFill>
                  <a:srgbClr val="053B5C"/>
                </a:solidFill>
              </a:defRPr>
            </a:lvl7pPr>
            <a:lvl8pPr lvl="7" algn="ctr" rtl="0">
              <a:spcBef>
                <a:spcPts val="1600"/>
              </a:spcBef>
              <a:spcAft>
                <a:spcPts val="0"/>
              </a:spcAft>
              <a:buNone/>
              <a:defRPr sz="1400">
                <a:solidFill>
                  <a:srgbClr val="053B5C"/>
                </a:solidFill>
              </a:defRPr>
            </a:lvl8pPr>
            <a:lvl9pPr lvl="8" algn="ctr" rtl="0">
              <a:spcBef>
                <a:spcPts val="1600"/>
              </a:spcBef>
              <a:spcAft>
                <a:spcPts val="1600"/>
              </a:spcAft>
              <a:buNone/>
              <a:defRPr sz="1400">
                <a:solidFill>
                  <a:srgbClr val="053B5C"/>
                </a:solidFill>
              </a:defRPr>
            </a:lvl9pPr>
          </a:lstStyle>
          <a:p>
            <a:endParaRPr/>
          </a:p>
        </p:txBody>
      </p:sp>
    </p:spTree>
    <p:extLst>
      <p:ext uri="{BB962C8B-B14F-4D97-AF65-F5344CB8AC3E}">
        <p14:creationId xmlns:p14="http://schemas.microsoft.com/office/powerpoint/2010/main" val="2672810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134"/>
        <p:cNvGrpSpPr/>
        <p:nvPr/>
      </p:nvGrpSpPr>
      <p:grpSpPr>
        <a:xfrm>
          <a:off x="0" y="0"/>
          <a:ext cx="0" cy="0"/>
          <a:chOff x="0" y="0"/>
          <a:chExt cx="0" cy="0"/>
        </a:xfrm>
      </p:grpSpPr>
      <p:sp>
        <p:nvSpPr>
          <p:cNvPr id="146" name="Google Shape;146;p16"/>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16"/>
          <p:cNvSpPr txBox="1">
            <a:spLocks noGrp="1"/>
          </p:cNvSpPr>
          <p:nvPr>
            <p:ph type="subTitle" idx="1"/>
          </p:nvPr>
        </p:nvSpPr>
        <p:spPr>
          <a:xfrm>
            <a:off x="15286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48" name="Google Shape;148;p16"/>
          <p:cNvSpPr txBox="1">
            <a:spLocks noGrp="1"/>
          </p:cNvSpPr>
          <p:nvPr>
            <p:ph type="subTitle" idx="2"/>
          </p:nvPr>
        </p:nvSpPr>
        <p:spPr>
          <a:xfrm>
            <a:off x="50080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49" name="Google Shape;149;p16"/>
          <p:cNvSpPr txBox="1">
            <a:spLocks noGrp="1"/>
          </p:cNvSpPr>
          <p:nvPr>
            <p:ph type="title" idx="3"/>
          </p:nvPr>
        </p:nvSpPr>
        <p:spPr>
          <a:xfrm>
            <a:off x="15286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0" name="Google Shape;150;p16"/>
          <p:cNvSpPr txBox="1">
            <a:spLocks noGrp="1"/>
          </p:cNvSpPr>
          <p:nvPr>
            <p:ph type="subTitle" idx="4"/>
          </p:nvPr>
        </p:nvSpPr>
        <p:spPr>
          <a:xfrm>
            <a:off x="50080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51" name="Google Shape;151;p16"/>
          <p:cNvSpPr txBox="1">
            <a:spLocks noGrp="1"/>
          </p:cNvSpPr>
          <p:nvPr>
            <p:ph type="title" idx="5"/>
          </p:nvPr>
        </p:nvSpPr>
        <p:spPr>
          <a:xfrm>
            <a:off x="15286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2" name="Google Shape;152;p16"/>
          <p:cNvSpPr txBox="1">
            <a:spLocks noGrp="1"/>
          </p:cNvSpPr>
          <p:nvPr>
            <p:ph type="title" idx="6"/>
          </p:nvPr>
        </p:nvSpPr>
        <p:spPr>
          <a:xfrm>
            <a:off x="50080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3" name="Google Shape;153;p16"/>
          <p:cNvSpPr txBox="1">
            <a:spLocks noGrp="1"/>
          </p:cNvSpPr>
          <p:nvPr>
            <p:ph type="subTitle" idx="7"/>
          </p:nvPr>
        </p:nvSpPr>
        <p:spPr>
          <a:xfrm>
            <a:off x="15286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54" name="Google Shape;154;p16"/>
          <p:cNvSpPr txBox="1">
            <a:spLocks noGrp="1"/>
          </p:cNvSpPr>
          <p:nvPr>
            <p:ph type="title" idx="8"/>
          </p:nvPr>
        </p:nvSpPr>
        <p:spPr>
          <a:xfrm>
            <a:off x="50080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Tree>
    <p:extLst>
      <p:ext uri="{BB962C8B-B14F-4D97-AF65-F5344CB8AC3E}">
        <p14:creationId xmlns:p14="http://schemas.microsoft.com/office/powerpoint/2010/main" val="41590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73480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3">
  <p:cSld name="Three Columns 3">
    <p:spTree>
      <p:nvGrpSpPr>
        <p:cNvPr id="1" name="Shape 216"/>
        <p:cNvGrpSpPr/>
        <p:nvPr/>
      </p:nvGrpSpPr>
      <p:grpSpPr>
        <a:xfrm>
          <a:off x="0" y="0"/>
          <a:ext cx="0" cy="0"/>
          <a:chOff x="0" y="0"/>
          <a:chExt cx="0" cy="0"/>
        </a:xfrm>
      </p:grpSpPr>
      <p:sp>
        <p:nvSpPr>
          <p:cNvPr id="220" name="Google Shape;220;p21"/>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1" name="Google Shape;221;p21"/>
          <p:cNvSpPr txBox="1">
            <a:spLocks noGrp="1"/>
          </p:cNvSpPr>
          <p:nvPr>
            <p:ph type="subTitle" idx="1"/>
          </p:nvPr>
        </p:nvSpPr>
        <p:spPr>
          <a:xfrm>
            <a:off x="11625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2" name="Google Shape;222;p21"/>
          <p:cNvSpPr txBox="1">
            <a:spLocks noGrp="1"/>
          </p:cNvSpPr>
          <p:nvPr>
            <p:ph type="title" idx="2"/>
          </p:nvPr>
        </p:nvSpPr>
        <p:spPr>
          <a:xfrm>
            <a:off x="11625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23" name="Google Shape;223;p21"/>
          <p:cNvSpPr txBox="1">
            <a:spLocks noGrp="1"/>
          </p:cNvSpPr>
          <p:nvPr>
            <p:ph type="subTitle" idx="3"/>
          </p:nvPr>
        </p:nvSpPr>
        <p:spPr>
          <a:xfrm>
            <a:off x="357960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4" name="Google Shape;224;p21"/>
          <p:cNvSpPr txBox="1">
            <a:spLocks noGrp="1"/>
          </p:cNvSpPr>
          <p:nvPr>
            <p:ph type="title" idx="4"/>
          </p:nvPr>
        </p:nvSpPr>
        <p:spPr>
          <a:xfrm>
            <a:off x="357958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25" name="Google Shape;225;p21"/>
          <p:cNvSpPr txBox="1">
            <a:spLocks noGrp="1"/>
          </p:cNvSpPr>
          <p:nvPr>
            <p:ph type="subTitle" idx="5"/>
          </p:nvPr>
        </p:nvSpPr>
        <p:spPr>
          <a:xfrm>
            <a:off x="59966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6" name="Google Shape;226;p21"/>
          <p:cNvSpPr txBox="1">
            <a:spLocks noGrp="1"/>
          </p:cNvSpPr>
          <p:nvPr>
            <p:ph type="title" idx="6"/>
          </p:nvPr>
        </p:nvSpPr>
        <p:spPr>
          <a:xfrm>
            <a:off x="59966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Tree>
    <p:extLst>
      <p:ext uri="{BB962C8B-B14F-4D97-AF65-F5344CB8AC3E}">
        <p14:creationId xmlns:p14="http://schemas.microsoft.com/office/powerpoint/2010/main" val="65690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7"/>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solidFill>
                  <a:srgbClr val="053B5C"/>
                </a:solidFill>
              </a:defRPr>
            </a:lvl1pPr>
            <a:lvl2pPr lvl="1" algn="r" rtl="0">
              <a:spcBef>
                <a:spcPts val="0"/>
              </a:spcBef>
              <a:spcAft>
                <a:spcPts val="0"/>
              </a:spcAft>
              <a:buNone/>
              <a:defRPr sz="1800">
                <a:solidFill>
                  <a:srgbClr val="053B5C"/>
                </a:solidFill>
              </a:defRPr>
            </a:lvl2pPr>
            <a:lvl3pPr lvl="2" algn="r" rtl="0">
              <a:spcBef>
                <a:spcPts val="0"/>
              </a:spcBef>
              <a:spcAft>
                <a:spcPts val="0"/>
              </a:spcAft>
              <a:buNone/>
              <a:defRPr sz="1800">
                <a:solidFill>
                  <a:srgbClr val="053B5C"/>
                </a:solidFill>
              </a:defRPr>
            </a:lvl3pPr>
            <a:lvl4pPr lvl="3" algn="r" rtl="0">
              <a:spcBef>
                <a:spcPts val="0"/>
              </a:spcBef>
              <a:spcAft>
                <a:spcPts val="0"/>
              </a:spcAft>
              <a:buNone/>
              <a:defRPr sz="1800">
                <a:solidFill>
                  <a:srgbClr val="053B5C"/>
                </a:solidFill>
              </a:defRPr>
            </a:lvl4pPr>
            <a:lvl5pPr lvl="4" algn="r" rtl="0">
              <a:spcBef>
                <a:spcPts val="0"/>
              </a:spcBef>
              <a:spcAft>
                <a:spcPts val="0"/>
              </a:spcAft>
              <a:buNone/>
              <a:defRPr sz="1800">
                <a:solidFill>
                  <a:srgbClr val="053B5C"/>
                </a:solidFill>
              </a:defRPr>
            </a:lvl5pPr>
            <a:lvl6pPr lvl="5" algn="r" rtl="0">
              <a:spcBef>
                <a:spcPts val="0"/>
              </a:spcBef>
              <a:spcAft>
                <a:spcPts val="0"/>
              </a:spcAft>
              <a:buNone/>
              <a:defRPr sz="1800">
                <a:solidFill>
                  <a:srgbClr val="053B5C"/>
                </a:solidFill>
              </a:defRPr>
            </a:lvl6pPr>
            <a:lvl7pPr lvl="6" algn="r" rtl="0">
              <a:spcBef>
                <a:spcPts val="0"/>
              </a:spcBef>
              <a:spcAft>
                <a:spcPts val="0"/>
              </a:spcAft>
              <a:buNone/>
              <a:defRPr sz="1800">
                <a:solidFill>
                  <a:srgbClr val="053B5C"/>
                </a:solidFill>
              </a:defRPr>
            </a:lvl7pPr>
            <a:lvl8pPr lvl="7" algn="r" rtl="0">
              <a:spcBef>
                <a:spcPts val="0"/>
              </a:spcBef>
              <a:spcAft>
                <a:spcPts val="0"/>
              </a:spcAft>
              <a:buNone/>
              <a:defRPr sz="1800">
                <a:solidFill>
                  <a:srgbClr val="053B5C"/>
                </a:solidFill>
              </a:defRPr>
            </a:lvl8pPr>
            <a:lvl9pPr lvl="8" algn="r" rtl="0">
              <a:spcBef>
                <a:spcPts val="0"/>
              </a:spcBef>
              <a:spcAft>
                <a:spcPts val="0"/>
              </a:spcAft>
              <a:buNone/>
              <a:defRPr sz="1800">
                <a:solidFill>
                  <a:srgbClr val="053B5C"/>
                </a:solidFill>
              </a:defRPr>
            </a:lvl9pPr>
          </a:lstStyle>
          <a:p>
            <a:endParaRPr/>
          </a:p>
        </p:txBody>
      </p:sp>
      <p:sp>
        <p:nvSpPr>
          <p:cNvPr id="158" name="Google Shape;158;p17"/>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159" name="Google Shape;159;p17"/>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60" name="Google Shape;160;p17"/>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61" name="Google Shape;161;p17"/>
          <p:cNvSpPr txBox="1">
            <a:spLocks noGrp="1"/>
          </p:cNvSpPr>
          <p:nvPr>
            <p:ph type="title" idx="5"/>
          </p:nvPr>
        </p:nvSpPr>
        <p:spPr>
          <a:xfrm>
            <a:off x="717513" y="3301352"/>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solidFill>
                  <a:srgbClr val="053B5C"/>
                </a:solidFill>
              </a:defRPr>
            </a:lvl1pPr>
            <a:lvl2pPr lvl="1" algn="r" rtl="0">
              <a:spcBef>
                <a:spcPts val="0"/>
              </a:spcBef>
              <a:spcAft>
                <a:spcPts val="0"/>
              </a:spcAft>
              <a:buNone/>
              <a:defRPr sz="1800">
                <a:solidFill>
                  <a:srgbClr val="053B5C"/>
                </a:solidFill>
              </a:defRPr>
            </a:lvl2pPr>
            <a:lvl3pPr lvl="2" algn="r" rtl="0">
              <a:spcBef>
                <a:spcPts val="0"/>
              </a:spcBef>
              <a:spcAft>
                <a:spcPts val="0"/>
              </a:spcAft>
              <a:buNone/>
              <a:defRPr sz="1800">
                <a:solidFill>
                  <a:srgbClr val="053B5C"/>
                </a:solidFill>
              </a:defRPr>
            </a:lvl3pPr>
            <a:lvl4pPr lvl="3" algn="r" rtl="0">
              <a:spcBef>
                <a:spcPts val="0"/>
              </a:spcBef>
              <a:spcAft>
                <a:spcPts val="0"/>
              </a:spcAft>
              <a:buNone/>
              <a:defRPr sz="1800">
                <a:solidFill>
                  <a:srgbClr val="053B5C"/>
                </a:solidFill>
              </a:defRPr>
            </a:lvl4pPr>
            <a:lvl5pPr lvl="4" algn="r" rtl="0">
              <a:spcBef>
                <a:spcPts val="0"/>
              </a:spcBef>
              <a:spcAft>
                <a:spcPts val="0"/>
              </a:spcAft>
              <a:buNone/>
              <a:defRPr sz="1800">
                <a:solidFill>
                  <a:srgbClr val="053B5C"/>
                </a:solidFill>
              </a:defRPr>
            </a:lvl5pPr>
            <a:lvl6pPr lvl="5" algn="r" rtl="0">
              <a:spcBef>
                <a:spcPts val="0"/>
              </a:spcBef>
              <a:spcAft>
                <a:spcPts val="0"/>
              </a:spcAft>
              <a:buNone/>
              <a:defRPr sz="1800">
                <a:solidFill>
                  <a:srgbClr val="053B5C"/>
                </a:solidFill>
              </a:defRPr>
            </a:lvl6pPr>
            <a:lvl7pPr lvl="6" algn="r" rtl="0">
              <a:spcBef>
                <a:spcPts val="0"/>
              </a:spcBef>
              <a:spcAft>
                <a:spcPts val="0"/>
              </a:spcAft>
              <a:buNone/>
              <a:defRPr sz="1800">
                <a:solidFill>
                  <a:srgbClr val="053B5C"/>
                </a:solidFill>
              </a:defRPr>
            </a:lvl7pPr>
            <a:lvl8pPr lvl="7" algn="r" rtl="0">
              <a:spcBef>
                <a:spcPts val="0"/>
              </a:spcBef>
              <a:spcAft>
                <a:spcPts val="0"/>
              </a:spcAft>
              <a:buNone/>
              <a:defRPr sz="1800">
                <a:solidFill>
                  <a:srgbClr val="053B5C"/>
                </a:solidFill>
              </a:defRPr>
            </a:lvl8pPr>
            <a:lvl9pPr lvl="8" algn="r" rtl="0">
              <a:spcBef>
                <a:spcPts val="0"/>
              </a:spcBef>
              <a:spcAft>
                <a:spcPts val="0"/>
              </a:spcAft>
              <a:buNone/>
              <a:defRPr sz="1800">
                <a:solidFill>
                  <a:srgbClr val="053B5C"/>
                </a:solidFill>
              </a:defRPr>
            </a:lvl9pPr>
          </a:lstStyle>
          <a:p>
            <a:endParaRPr/>
          </a:p>
        </p:txBody>
      </p:sp>
      <p:sp>
        <p:nvSpPr>
          <p:cNvPr id="162" name="Google Shape;162;p17"/>
          <p:cNvSpPr txBox="1">
            <a:spLocks noGrp="1"/>
          </p:cNvSpPr>
          <p:nvPr>
            <p:ph type="subTitle" idx="6"/>
          </p:nvPr>
        </p:nvSpPr>
        <p:spPr>
          <a:xfrm>
            <a:off x="717513" y="3704652"/>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163" name="Google Shape;163;p17"/>
          <p:cNvSpPr txBox="1">
            <a:spLocks noGrp="1"/>
          </p:cNvSpPr>
          <p:nvPr>
            <p:ph type="title" idx="7"/>
          </p:nvPr>
        </p:nvSpPr>
        <p:spPr>
          <a:xfrm>
            <a:off x="6441667" y="3301352"/>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64" name="Google Shape;164;p17"/>
          <p:cNvSpPr txBox="1">
            <a:spLocks noGrp="1"/>
          </p:cNvSpPr>
          <p:nvPr>
            <p:ph type="subTitle" idx="8"/>
          </p:nvPr>
        </p:nvSpPr>
        <p:spPr>
          <a:xfrm>
            <a:off x="6441667" y="3704652"/>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2195230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175"/>
        <p:cNvGrpSpPr/>
        <p:nvPr/>
      </p:nvGrpSpPr>
      <p:grpSpPr>
        <a:xfrm>
          <a:off x="0" y="0"/>
          <a:ext cx="0" cy="0"/>
          <a:chOff x="0" y="0"/>
          <a:chExt cx="0" cy="0"/>
        </a:xfrm>
      </p:grpSpPr>
      <p:sp>
        <p:nvSpPr>
          <p:cNvPr id="189" name="Google Shape;189;p1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18"/>
          <p:cNvSpPr txBox="1">
            <a:spLocks noGrp="1"/>
          </p:cNvSpPr>
          <p:nvPr>
            <p:ph type="title" idx="2"/>
          </p:nvPr>
        </p:nvSpPr>
        <p:spPr>
          <a:xfrm>
            <a:off x="1087250"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1" name="Google Shape;191;p18"/>
          <p:cNvSpPr txBox="1">
            <a:spLocks noGrp="1"/>
          </p:cNvSpPr>
          <p:nvPr>
            <p:ph type="subTitle" idx="1"/>
          </p:nvPr>
        </p:nvSpPr>
        <p:spPr>
          <a:xfrm>
            <a:off x="10872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92" name="Google Shape;192;p18"/>
          <p:cNvSpPr txBox="1">
            <a:spLocks noGrp="1"/>
          </p:cNvSpPr>
          <p:nvPr>
            <p:ph type="title" idx="3"/>
          </p:nvPr>
        </p:nvSpPr>
        <p:spPr>
          <a:xfrm>
            <a:off x="3665025"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3" name="Google Shape;193;p18"/>
          <p:cNvSpPr txBox="1">
            <a:spLocks noGrp="1"/>
          </p:cNvSpPr>
          <p:nvPr>
            <p:ph type="subTitle" idx="4"/>
          </p:nvPr>
        </p:nvSpPr>
        <p:spPr>
          <a:xfrm>
            <a:off x="366510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94" name="Google Shape;194;p18"/>
          <p:cNvSpPr txBox="1">
            <a:spLocks noGrp="1"/>
          </p:cNvSpPr>
          <p:nvPr>
            <p:ph type="title" idx="5"/>
          </p:nvPr>
        </p:nvSpPr>
        <p:spPr>
          <a:xfrm>
            <a:off x="6242950" y="17584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5" name="Google Shape;195;p18"/>
          <p:cNvSpPr txBox="1">
            <a:spLocks noGrp="1"/>
          </p:cNvSpPr>
          <p:nvPr>
            <p:ph type="subTitle" idx="6"/>
          </p:nvPr>
        </p:nvSpPr>
        <p:spPr>
          <a:xfrm>
            <a:off x="62429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333049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8D09-E095-4912-B51D-ECF7C206F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F74A3A-557F-4B29-BD9E-4607548ED1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7B051-C23C-4361-8056-A37531938D08}"/>
              </a:ext>
            </a:extLst>
          </p:cNvPr>
          <p:cNvSpPr>
            <a:spLocks noGrp="1"/>
          </p:cNvSpPr>
          <p:nvPr>
            <p:ph type="dt" sz="half" idx="10"/>
          </p:nvPr>
        </p:nvSpPr>
        <p:spPr/>
        <p:txBody>
          <a:bodyPr/>
          <a:lstStyle/>
          <a:p>
            <a:fld id="{528FC5F6-F338-4AE4-BB23-26385BCFC423}" type="datetimeFigureOut">
              <a:rPr lang="en-US" smtClean="0"/>
              <a:t>3/19/2021</a:t>
            </a:fld>
            <a:endParaRPr lang="en-US" dirty="0"/>
          </a:p>
        </p:txBody>
      </p:sp>
      <p:sp>
        <p:nvSpPr>
          <p:cNvPr id="5" name="Footer Placeholder 4">
            <a:extLst>
              <a:ext uri="{FF2B5EF4-FFF2-40B4-BE49-F238E27FC236}">
                <a16:creationId xmlns:a16="http://schemas.microsoft.com/office/drawing/2014/main" id="{87E6221D-5252-4999-AC41-8FF9FA2F2F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47B558-B35A-4E38-82CB-3EB84F5CCD3B}"/>
              </a:ext>
            </a:extLst>
          </p:cNvPr>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10011593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extLst>
      <p:ext uri="{BB962C8B-B14F-4D97-AF65-F5344CB8AC3E}">
        <p14:creationId xmlns:p14="http://schemas.microsoft.com/office/powerpoint/2010/main" val="1301547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txBox="1">
            <a:spLocks noGrp="1"/>
          </p:cNvSpPr>
          <p:nvPr>
            <p:ph type="subTitle" idx="1"/>
          </p:nvPr>
        </p:nvSpPr>
        <p:spPr>
          <a:xfrm>
            <a:off x="725694" y="2952300"/>
            <a:ext cx="2861400" cy="1132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53" name="Google Shape;53;p9"/>
          <p:cNvSpPr txBox="1">
            <a:spLocks noGrp="1"/>
          </p:cNvSpPr>
          <p:nvPr>
            <p:ph type="title"/>
          </p:nvPr>
        </p:nvSpPr>
        <p:spPr>
          <a:xfrm>
            <a:off x="694981" y="1715725"/>
            <a:ext cx="1952700" cy="69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1256938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19"/>
          <p:cNvSpPr txBox="1">
            <a:spLocks noGrp="1"/>
          </p:cNvSpPr>
          <p:nvPr>
            <p:ph type="title" idx="2"/>
          </p:nvPr>
        </p:nvSpPr>
        <p:spPr>
          <a:xfrm>
            <a:off x="5441500" y="937950"/>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99" name="Google Shape;199;p19"/>
          <p:cNvSpPr txBox="1">
            <a:spLocks noGrp="1"/>
          </p:cNvSpPr>
          <p:nvPr>
            <p:ph type="subTitle" idx="1"/>
          </p:nvPr>
        </p:nvSpPr>
        <p:spPr>
          <a:xfrm>
            <a:off x="5441500" y="1326294"/>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00" name="Google Shape;200;p19"/>
          <p:cNvSpPr txBox="1">
            <a:spLocks noGrp="1"/>
          </p:cNvSpPr>
          <p:nvPr>
            <p:ph type="title" idx="3"/>
          </p:nvPr>
        </p:nvSpPr>
        <p:spPr>
          <a:xfrm>
            <a:off x="4549625" y="2110397"/>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201" name="Google Shape;201;p19"/>
          <p:cNvSpPr txBox="1">
            <a:spLocks noGrp="1"/>
          </p:cNvSpPr>
          <p:nvPr>
            <p:ph type="subTitle" idx="4"/>
          </p:nvPr>
        </p:nvSpPr>
        <p:spPr>
          <a:xfrm>
            <a:off x="4549625" y="2498741"/>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02" name="Google Shape;202;p19"/>
          <p:cNvSpPr txBox="1">
            <a:spLocks noGrp="1"/>
          </p:cNvSpPr>
          <p:nvPr>
            <p:ph type="title" idx="5"/>
          </p:nvPr>
        </p:nvSpPr>
        <p:spPr>
          <a:xfrm>
            <a:off x="5441500" y="3447503"/>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203" name="Google Shape;203;p19"/>
          <p:cNvSpPr txBox="1">
            <a:spLocks noGrp="1"/>
          </p:cNvSpPr>
          <p:nvPr>
            <p:ph type="subTitle" idx="6"/>
          </p:nvPr>
        </p:nvSpPr>
        <p:spPr>
          <a:xfrm>
            <a:off x="5441500" y="3835847"/>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102687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6DB4-4410-4CFC-A994-D5C8A99619C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3576B1-DDAB-4598-9379-02DA0D1CD0D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625D3-12D0-4577-BD0D-591AF12B7C17}"/>
              </a:ext>
            </a:extLst>
          </p:cNvPr>
          <p:cNvSpPr>
            <a:spLocks noGrp="1"/>
          </p:cNvSpPr>
          <p:nvPr>
            <p:ph type="dt" sz="half" idx="10"/>
          </p:nvPr>
        </p:nvSpPr>
        <p:spPr/>
        <p:txBody>
          <a:bodyPr/>
          <a:lstStyle/>
          <a:p>
            <a:fld id="{20EBB0C4-6273-4C6E-B9BD-2EDC30F1CD52}" type="datetimeFigureOut">
              <a:rPr lang="en-US" smtClean="0"/>
              <a:t>3/19/2021</a:t>
            </a:fld>
            <a:endParaRPr lang="en-US" dirty="0"/>
          </a:p>
        </p:txBody>
      </p:sp>
      <p:sp>
        <p:nvSpPr>
          <p:cNvPr id="5" name="Footer Placeholder 4">
            <a:extLst>
              <a:ext uri="{FF2B5EF4-FFF2-40B4-BE49-F238E27FC236}">
                <a16:creationId xmlns:a16="http://schemas.microsoft.com/office/drawing/2014/main" id="{A5B272F3-87B8-43F8-87E5-4FA24BB498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33D213-37E5-426E-9BD8-3B3FB693350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54079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7670-5A55-48B0-85CB-042194608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6EF0C-E4B7-4D4C-9BE0-DF6C0C3DD4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D8405-425B-4C12-9385-458A3C4F64F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BA77B8-6C8C-4A3F-8EBA-F26ED0C11BC2}"/>
              </a:ext>
            </a:extLst>
          </p:cNvPr>
          <p:cNvSpPr>
            <a:spLocks noGrp="1"/>
          </p:cNvSpPr>
          <p:nvPr>
            <p:ph type="dt" sz="half" idx="10"/>
          </p:nvPr>
        </p:nvSpPr>
        <p:spPr/>
        <p:txBody>
          <a:bodyPr/>
          <a:lstStyle/>
          <a:p>
            <a:fld id="{19AB4D41-86C1-4908-B66A-0B50CEB3BF29}" type="datetimeFigureOut">
              <a:rPr lang="en-US" smtClean="0"/>
              <a:t>3/19/2021</a:t>
            </a:fld>
            <a:endParaRPr lang="en-US" dirty="0"/>
          </a:p>
        </p:txBody>
      </p:sp>
      <p:sp>
        <p:nvSpPr>
          <p:cNvPr id="6" name="Footer Placeholder 5">
            <a:extLst>
              <a:ext uri="{FF2B5EF4-FFF2-40B4-BE49-F238E27FC236}">
                <a16:creationId xmlns:a16="http://schemas.microsoft.com/office/drawing/2014/main" id="{1E0EA906-2D8F-4706-ABAE-8DE3BBF300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279850-EC7A-47B4-AD8A-DD9D0F80399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842233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33A9-55D1-4E14-BE47-15764AE85CD9}"/>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5FCA3-00FB-4F93-846B-BCC57EFDA49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D959E-0B2A-4AFA-8E33-9A0781AC205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09501C-8C3A-4AB7-99CA-3ECA5F7426D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9715C-A09E-4302-BAA3-477FC979F32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A7EB5D-13D5-4458-AE6F-8B751078243A}"/>
              </a:ext>
            </a:extLst>
          </p:cNvPr>
          <p:cNvSpPr>
            <a:spLocks noGrp="1"/>
          </p:cNvSpPr>
          <p:nvPr>
            <p:ph type="dt" sz="half" idx="10"/>
          </p:nvPr>
        </p:nvSpPr>
        <p:spPr/>
        <p:txBody>
          <a:bodyPr/>
          <a:lstStyle/>
          <a:p>
            <a:fld id="{E6426E2C-56C1-4E0D-A793-0088A7FDD37E}" type="datetimeFigureOut">
              <a:rPr lang="en-US" smtClean="0"/>
              <a:t>3/19/2021</a:t>
            </a:fld>
            <a:endParaRPr lang="en-US" dirty="0"/>
          </a:p>
        </p:txBody>
      </p:sp>
      <p:sp>
        <p:nvSpPr>
          <p:cNvPr id="8" name="Footer Placeholder 7">
            <a:extLst>
              <a:ext uri="{FF2B5EF4-FFF2-40B4-BE49-F238E27FC236}">
                <a16:creationId xmlns:a16="http://schemas.microsoft.com/office/drawing/2014/main" id="{6DF9C676-4B14-4B96-969C-4F39486381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5494DD-ABE4-4573-8400-4864DF672E4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41553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F4C0-4F7C-4B79-B9E9-F3DEA312E4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D0541E-8668-428B-BC3B-C202B4C0B7B6}"/>
              </a:ext>
            </a:extLst>
          </p:cNvPr>
          <p:cNvSpPr>
            <a:spLocks noGrp="1"/>
          </p:cNvSpPr>
          <p:nvPr>
            <p:ph type="dt" sz="half" idx="10"/>
          </p:nvPr>
        </p:nvSpPr>
        <p:spPr/>
        <p:txBody>
          <a:bodyPr/>
          <a:lstStyle/>
          <a:p>
            <a:fld id="{C8C39B41-D8B5-4052-B551-9B5525EAA8B6}" type="datetimeFigureOut">
              <a:rPr lang="en-US" smtClean="0"/>
              <a:t>3/19/2021</a:t>
            </a:fld>
            <a:endParaRPr lang="en-US" dirty="0"/>
          </a:p>
        </p:txBody>
      </p:sp>
      <p:sp>
        <p:nvSpPr>
          <p:cNvPr id="4" name="Footer Placeholder 3">
            <a:extLst>
              <a:ext uri="{FF2B5EF4-FFF2-40B4-BE49-F238E27FC236}">
                <a16:creationId xmlns:a16="http://schemas.microsoft.com/office/drawing/2014/main" id="{091DC7D4-3B88-45B9-BC23-33ECCF85F0B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5AD4406-311F-4775-8106-6B8C0AF9B4B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664656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8E9DC-455A-4265-970F-22B5D830EBB4}"/>
              </a:ext>
            </a:extLst>
          </p:cNvPr>
          <p:cNvSpPr>
            <a:spLocks noGrp="1"/>
          </p:cNvSpPr>
          <p:nvPr>
            <p:ph type="dt" sz="half" idx="10"/>
          </p:nvPr>
        </p:nvSpPr>
        <p:spPr/>
        <p:txBody>
          <a:bodyPr/>
          <a:lstStyle/>
          <a:p>
            <a:fld id="{4D94136C-8742-45B2-AF27-D93DF72833A9}" type="datetimeFigureOut">
              <a:rPr lang="en-US" smtClean="0"/>
              <a:t>3/19/2021</a:t>
            </a:fld>
            <a:endParaRPr lang="en-US" dirty="0"/>
          </a:p>
        </p:txBody>
      </p:sp>
      <p:sp>
        <p:nvSpPr>
          <p:cNvPr id="3" name="Footer Placeholder 2">
            <a:extLst>
              <a:ext uri="{FF2B5EF4-FFF2-40B4-BE49-F238E27FC236}">
                <a16:creationId xmlns:a16="http://schemas.microsoft.com/office/drawing/2014/main" id="{D9BC521E-8734-4597-829B-908326A17F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BFAF12-B5E0-43F8-BFF9-B9F1789C71E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782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E954-A460-4F80-98C2-808FBE08F46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FDF59-7369-4ADF-B73E-858DFB2CF3C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1EBD2-B5F1-4DAF-AC7E-41470C94A38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551760A-2945-4222-B50D-955BD4776CEF}"/>
              </a:ext>
            </a:extLst>
          </p:cNvPr>
          <p:cNvSpPr>
            <a:spLocks noGrp="1"/>
          </p:cNvSpPr>
          <p:nvPr>
            <p:ph type="dt" sz="half" idx="10"/>
          </p:nvPr>
        </p:nvSpPr>
        <p:spPr/>
        <p:txBody>
          <a:bodyPr/>
          <a:lstStyle/>
          <a:p>
            <a:fld id="{32ABBEA6-7C60-4B02-AE87-00D78D8422AF}" type="datetimeFigureOut">
              <a:rPr lang="en-US" smtClean="0"/>
              <a:t>3/19/2021</a:t>
            </a:fld>
            <a:endParaRPr lang="en-US" dirty="0"/>
          </a:p>
        </p:txBody>
      </p:sp>
      <p:sp>
        <p:nvSpPr>
          <p:cNvPr id="6" name="Footer Placeholder 5">
            <a:extLst>
              <a:ext uri="{FF2B5EF4-FFF2-40B4-BE49-F238E27FC236}">
                <a16:creationId xmlns:a16="http://schemas.microsoft.com/office/drawing/2014/main" id="{CD2593EA-F7B5-4233-87FC-99B4358E7E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5E3670-7231-4CEC-AA64-B184B88D14D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11603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AF6D-844B-4128-AF34-A73DF933A38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FB85F-7A33-42C3-A06B-34FB91C12FC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0AA4DB0-3ECE-40FF-9096-D58ABEBADF6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AD49540-07FD-48D8-859C-1430DFB22CD0}"/>
              </a:ext>
            </a:extLst>
          </p:cNvPr>
          <p:cNvSpPr>
            <a:spLocks noGrp="1"/>
          </p:cNvSpPr>
          <p:nvPr>
            <p:ph type="dt" sz="half" idx="10"/>
          </p:nvPr>
        </p:nvSpPr>
        <p:spPr/>
        <p:txBody>
          <a:bodyPr/>
          <a:lstStyle/>
          <a:p>
            <a:fld id="{C9CAD897-D46E-4AD2-BD9B-49DD3E640873}" type="datetimeFigureOut">
              <a:rPr lang="en-US" smtClean="0"/>
              <a:t>3/19/2021</a:t>
            </a:fld>
            <a:endParaRPr lang="en-US" dirty="0"/>
          </a:p>
        </p:txBody>
      </p:sp>
      <p:sp>
        <p:nvSpPr>
          <p:cNvPr id="6" name="Footer Placeholder 5">
            <a:extLst>
              <a:ext uri="{FF2B5EF4-FFF2-40B4-BE49-F238E27FC236}">
                <a16:creationId xmlns:a16="http://schemas.microsoft.com/office/drawing/2014/main" id="{FDE1F261-338D-437B-9D92-CDF8CB2757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2D51A3-C4D9-4DBD-8485-7AAF5065EF7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04040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5BD09-F028-4FDE-BA29-B34956DEED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43C97-8750-4CA5-A8FE-DC2A18C1F16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6C55B-DC54-4CF8-B585-655516372E4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E19D77A-CB82-4AA0-8DB0-B85A2C71C0EF}" type="datetimeFigureOut">
              <a:rPr lang="en-IN" smtClean="0"/>
              <a:t>19-03-2021</a:t>
            </a:fld>
            <a:endParaRPr lang="en-IN"/>
          </a:p>
        </p:txBody>
      </p:sp>
      <p:sp>
        <p:nvSpPr>
          <p:cNvPr id="5" name="Footer Placeholder 4">
            <a:extLst>
              <a:ext uri="{FF2B5EF4-FFF2-40B4-BE49-F238E27FC236}">
                <a16:creationId xmlns:a16="http://schemas.microsoft.com/office/drawing/2014/main" id="{70ED7D51-A3AE-4A46-B62E-B41CCDDC461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CC473A-3DA1-4911-8428-D15DA834626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4D15A7-D272-45BF-AC02-A0B2369BF8D8}" type="slidenum">
              <a:rPr lang="en-IN" smtClean="0"/>
              <a:t>‹#›</a:t>
            </a:fld>
            <a:endParaRPr lang="en-IN"/>
          </a:p>
        </p:txBody>
      </p:sp>
    </p:spTree>
    <p:extLst>
      <p:ext uri="{BB962C8B-B14F-4D97-AF65-F5344CB8AC3E}">
        <p14:creationId xmlns:p14="http://schemas.microsoft.com/office/powerpoint/2010/main" val="244573366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01FD-9B98-4147-81B8-E0542D900309}"/>
              </a:ext>
            </a:extLst>
          </p:cNvPr>
          <p:cNvSpPr>
            <a:spLocks noGrp="1"/>
          </p:cNvSpPr>
          <p:nvPr>
            <p:ph type="title"/>
          </p:nvPr>
        </p:nvSpPr>
        <p:spPr>
          <a:xfrm>
            <a:off x="732764" y="2741708"/>
            <a:ext cx="6797589" cy="779400"/>
          </a:xfrm>
        </p:spPr>
        <p:txBody>
          <a:bodyPr/>
          <a:lstStyle/>
          <a:p>
            <a:r>
              <a:rPr lang="en-US" sz="2000" dirty="0">
                <a:solidFill>
                  <a:srgbClr val="053B5C"/>
                </a:solidFill>
                <a:latin typeface="+mn-lt"/>
                <a:ea typeface="+mn-ea"/>
                <a:cs typeface="+mn-cs"/>
              </a:rPr>
              <a:t>Under guidance : </a:t>
            </a:r>
            <a:br>
              <a:rPr lang="en-US" sz="2000" dirty="0">
                <a:solidFill>
                  <a:srgbClr val="053B5C"/>
                </a:solidFill>
                <a:latin typeface="+mn-lt"/>
                <a:ea typeface="+mn-ea"/>
                <a:cs typeface="+mn-cs"/>
              </a:rPr>
            </a:br>
            <a:r>
              <a:rPr lang="en-US" sz="2000" dirty="0">
                <a:solidFill>
                  <a:srgbClr val="053B5C"/>
                </a:solidFill>
                <a:latin typeface="+mn-lt"/>
                <a:ea typeface="+mn-ea"/>
                <a:cs typeface="+mn-cs"/>
              </a:rPr>
              <a:t>Prof. Dr. Swati Chandna </a:t>
            </a:r>
            <a:br>
              <a:rPr lang="en-US" sz="2000" dirty="0">
                <a:solidFill>
                  <a:srgbClr val="053B5C"/>
                </a:solidFill>
                <a:latin typeface="+mn-lt"/>
                <a:ea typeface="+mn-ea"/>
                <a:cs typeface="+mn-cs"/>
              </a:rPr>
            </a:br>
            <a:r>
              <a:rPr lang="en-US" sz="2000" dirty="0">
                <a:solidFill>
                  <a:srgbClr val="053B5C"/>
                </a:solidFill>
                <a:latin typeface="+mn-lt"/>
                <a:ea typeface="+mn-ea"/>
                <a:cs typeface="+mn-cs"/>
              </a:rPr>
              <a:t>Sandesh Athreya</a:t>
            </a:r>
          </a:p>
        </p:txBody>
      </p:sp>
      <p:sp>
        <p:nvSpPr>
          <p:cNvPr id="3" name="Title 2">
            <a:extLst>
              <a:ext uri="{FF2B5EF4-FFF2-40B4-BE49-F238E27FC236}">
                <a16:creationId xmlns:a16="http://schemas.microsoft.com/office/drawing/2014/main" id="{C08E4C48-1417-064D-A33E-8ADCA4F5D93A}"/>
              </a:ext>
            </a:extLst>
          </p:cNvPr>
          <p:cNvSpPr>
            <a:spLocks noGrp="1"/>
          </p:cNvSpPr>
          <p:nvPr>
            <p:ph type="title" idx="2"/>
          </p:nvPr>
        </p:nvSpPr>
        <p:spPr>
          <a:xfrm>
            <a:off x="732764" y="475735"/>
            <a:ext cx="7019374" cy="1705233"/>
          </a:xfrm>
        </p:spPr>
        <p:txBody>
          <a:bodyPr/>
          <a:lstStyle/>
          <a:p>
            <a:r>
              <a:rPr lang="en-US" sz="6500" b="1" dirty="0"/>
              <a:t>Usability testing and    verification</a:t>
            </a:r>
          </a:p>
        </p:txBody>
      </p:sp>
      <p:sp>
        <p:nvSpPr>
          <p:cNvPr id="4" name="Subtitle 3">
            <a:extLst>
              <a:ext uri="{FF2B5EF4-FFF2-40B4-BE49-F238E27FC236}">
                <a16:creationId xmlns:a16="http://schemas.microsoft.com/office/drawing/2014/main" id="{12584FAD-612B-CD46-ACD4-DB57F9A906B0}"/>
              </a:ext>
            </a:extLst>
          </p:cNvPr>
          <p:cNvSpPr>
            <a:spLocks noGrp="1"/>
          </p:cNvSpPr>
          <p:nvPr>
            <p:ph type="subTitle" idx="1"/>
          </p:nvPr>
        </p:nvSpPr>
        <p:spPr>
          <a:xfrm>
            <a:off x="656768" y="4018547"/>
            <a:ext cx="3877870" cy="968285"/>
          </a:xfrm>
        </p:spPr>
        <p:txBody>
          <a:bodyPr/>
          <a:lstStyle/>
          <a:p>
            <a:r>
              <a:rPr lang="en-US" sz="1600" dirty="0"/>
              <a:t>TEAM 8:</a:t>
            </a:r>
          </a:p>
          <a:p>
            <a:r>
              <a:rPr lang="en-US" sz="1600" dirty="0"/>
              <a:t>Onkar Bharat Phatangare (11013949)</a:t>
            </a:r>
          </a:p>
          <a:p>
            <a:r>
              <a:rPr lang="en-US" sz="1600" dirty="0"/>
              <a:t>Harini Sankar (11015308)</a:t>
            </a:r>
          </a:p>
          <a:p>
            <a:r>
              <a:rPr lang="en-US" sz="1600" dirty="0"/>
              <a:t>Karan Waghere(11015304)</a:t>
            </a:r>
          </a:p>
        </p:txBody>
      </p:sp>
      <p:pic>
        <p:nvPicPr>
          <p:cNvPr id="7170" name="Picture 2" descr="Free User Testing Vectors, 400+ Images in AI, EPS format">
            <a:extLst>
              <a:ext uri="{FF2B5EF4-FFF2-40B4-BE49-F238E27FC236}">
                <a16:creationId xmlns:a16="http://schemas.microsoft.com/office/drawing/2014/main" id="{A40AFEED-2AE1-4C80-8983-61ADCF26B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31" y="1187257"/>
            <a:ext cx="2474005" cy="1850943"/>
          </a:xfrm>
          <a:prstGeom prst="rect">
            <a:avLst/>
          </a:prstGeom>
          <a:solidFill>
            <a:schemeClr val="tx2">
              <a:lumMod val="20000"/>
              <a:lumOff val="80000"/>
            </a:schemeClr>
          </a:solidFill>
        </p:spPr>
      </p:pic>
      <p:pic>
        <p:nvPicPr>
          <p:cNvPr id="1028" name="Picture 4">
            <a:extLst>
              <a:ext uri="{FF2B5EF4-FFF2-40B4-BE49-F238E27FC236}">
                <a16:creationId xmlns:a16="http://schemas.microsoft.com/office/drawing/2014/main" id="{8390E08A-4365-4209-BFA4-98EC97629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8" y="4150087"/>
            <a:ext cx="2998869" cy="93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42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6"/>
          <p:cNvSpPr txBox="1">
            <a:spLocks noGrp="1"/>
          </p:cNvSpPr>
          <p:nvPr>
            <p:ph type="title"/>
          </p:nvPr>
        </p:nvSpPr>
        <p:spPr>
          <a:xfrm>
            <a:off x="1087250" y="524388"/>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REQUIREMENTS GATHERING</a:t>
            </a:r>
            <a:endParaRPr/>
          </a:p>
          <a:p>
            <a:pPr marL="0" lvl="0" indent="0" algn="l" rtl="0">
              <a:spcBef>
                <a:spcPts val="0"/>
              </a:spcBef>
              <a:spcAft>
                <a:spcPts val="0"/>
              </a:spcAft>
              <a:buNone/>
            </a:pPr>
            <a:endParaRPr/>
          </a:p>
        </p:txBody>
      </p:sp>
      <p:sp>
        <p:nvSpPr>
          <p:cNvPr id="936" name="Google Shape;936;p46"/>
          <p:cNvSpPr txBox="1">
            <a:spLocks noGrp="1"/>
          </p:cNvSpPr>
          <p:nvPr>
            <p:ph type="subTitle" idx="1"/>
          </p:nvPr>
        </p:nvSpPr>
        <p:spPr>
          <a:xfrm>
            <a:off x="1087250" y="2237950"/>
            <a:ext cx="1965232" cy="166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Most users wanted to see 3 main features – track cases, Videos, Blog</a:t>
            </a:r>
          </a:p>
        </p:txBody>
      </p:sp>
      <p:sp>
        <p:nvSpPr>
          <p:cNvPr id="938" name="Google Shape;938;p46"/>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940" name="Google Shape;940;p46"/>
          <p:cNvSpPr txBox="1">
            <a:spLocks noGrp="1"/>
          </p:cNvSpPr>
          <p:nvPr>
            <p:ph type="subTitle" idx="6"/>
          </p:nvPr>
        </p:nvSpPr>
        <p:spPr>
          <a:xfrm>
            <a:off x="4924698" y="2237950"/>
            <a:ext cx="2225151" cy="16632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dirty="0"/>
              <a:t>Many of them wanted to have easy login</a:t>
            </a:r>
            <a:endParaRPr dirty="0"/>
          </a:p>
        </p:txBody>
      </p:sp>
      <p:grpSp>
        <p:nvGrpSpPr>
          <p:cNvPr id="941" name="Google Shape;941;p46"/>
          <p:cNvGrpSpPr/>
          <p:nvPr/>
        </p:nvGrpSpPr>
        <p:grpSpPr>
          <a:xfrm flipH="1">
            <a:off x="1456959" y="1653564"/>
            <a:ext cx="446222" cy="77476"/>
            <a:chOff x="6146875" y="1767300"/>
            <a:chExt cx="331025" cy="57475"/>
          </a:xfrm>
        </p:grpSpPr>
        <p:sp>
          <p:nvSpPr>
            <p:cNvPr id="942" name="Google Shape;942;p4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6"/>
          <p:cNvGrpSpPr/>
          <p:nvPr/>
        </p:nvGrpSpPr>
        <p:grpSpPr>
          <a:xfrm flipH="1">
            <a:off x="5628939" y="1676120"/>
            <a:ext cx="446222" cy="77476"/>
            <a:chOff x="6146875" y="1767300"/>
            <a:chExt cx="331025" cy="57475"/>
          </a:xfrm>
        </p:grpSpPr>
        <p:sp>
          <p:nvSpPr>
            <p:cNvPr id="950" name="Google Shape;950;p4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30A53F8-B712-4524-BD9A-1770368DE729}"/>
              </a:ext>
            </a:extLst>
          </p:cNvPr>
          <p:cNvPicPr>
            <a:picLocks noChangeAspect="1"/>
          </p:cNvPicPr>
          <p:nvPr/>
        </p:nvPicPr>
        <p:blipFill>
          <a:blip r:embed="rId3"/>
          <a:stretch>
            <a:fillRect/>
          </a:stretch>
        </p:blipFill>
        <p:spPr>
          <a:xfrm>
            <a:off x="6250907" y="42194"/>
            <a:ext cx="2872268" cy="21097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422B-B5E7-2341-AEDB-41656C5FC80E}"/>
              </a:ext>
            </a:extLst>
          </p:cNvPr>
          <p:cNvSpPr>
            <a:spLocks noGrp="1"/>
          </p:cNvSpPr>
          <p:nvPr>
            <p:ph type="title"/>
          </p:nvPr>
        </p:nvSpPr>
        <p:spPr>
          <a:xfrm>
            <a:off x="515603" y="552990"/>
            <a:ext cx="7708800" cy="572700"/>
          </a:xfrm>
        </p:spPr>
        <p:txBody>
          <a:bodyPr/>
          <a:lstStyle/>
          <a:p>
            <a:r>
              <a:rPr lang="en-US" dirty="0"/>
              <a:t>SURVEY ANALYSIS</a:t>
            </a:r>
          </a:p>
        </p:txBody>
      </p:sp>
      <p:sp>
        <p:nvSpPr>
          <p:cNvPr id="3" name="Title 2">
            <a:extLst>
              <a:ext uri="{FF2B5EF4-FFF2-40B4-BE49-F238E27FC236}">
                <a16:creationId xmlns:a16="http://schemas.microsoft.com/office/drawing/2014/main" id="{39851E5B-B334-C64B-804E-D55976EF4D26}"/>
              </a:ext>
            </a:extLst>
          </p:cNvPr>
          <p:cNvSpPr>
            <a:spLocks noGrp="1"/>
          </p:cNvSpPr>
          <p:nvPr>
            <p:ph type="title" idx="2"/>
          </p:nvPr>
        </p:nvSpPr>
        <p:spPr>
          <a:xfrm>
            <a:off x="646611" y="4114608"/>
            <a:ext cx="3239845" cy="492600"/>
          </a:xfrm>
        </p:spPr>
        <p:txBody>
          <a:bodyPr/>
          <a:lstStyle/>
          <a:p>
            <a:pPr algn="l"/>
            <a:r>
              <a:rPr lang="en-US" sz="2100" dirty="0">
                <a:latin typeface="+mn-lt"/>
                <a:ea typeface="+mn-ea"/>
                <a:cs typeface="+mn-cs"/>
              </a:rPr>
              <a:t>From where do you get the updates of covid currently</a:t>
            </a:r>
            <a:r>
              <a:rPr lang="en-US" sz="2000" dirty="0">
                <a:latin typeface="+mn-lt"/>
              </a:rPr>
              <a:t>?</a:t>
            </a:r>
          </a:p>
        </p:txBody>
      </p:sp>
      <p:sp>
        <p:nvSpPr>
          <p:cNvPr id="5" name="Title 4">
            <a:extLst>
              <a:ext uri="{FF2B5EF4-FFF2-40B4-BE49-F238E27FC236}">
                <a16:creationId xmlns:a16="http://schemas.microsoft.com/office/drawing/2014/main" id="{E6FE6835-2089-A149-AA8F-59F82D4F3207}"/>
              </a:ext>
            </a:extLst>
          </p:cNvPr>
          <p:cNvSpPr>
            <a:spLocks noGrp="1"/>
          </p:cNvSpPr>
          <p:nvPr>
            <p:ph type="title" idx="3"/>
          </p:nvPr>
        </p:nvSpPr>
        <p:spPr>
          <a:xfrm>
            <a:off x="5376852" y="4114608"/>
            <a:ext cx="3513881" cy="492600"/>
          </a:xfrm>
        </p:spPr>
        <p:txBody>
          <a:bodyPr/>
          <a:lstStyle/>
          <a:p>
            <a:r>
              <a:rPr lang="en-US" sz="2100" dirty="0">
                <a:latin typeface="+mn-lt"/>
                <a:ea typeface="+mn-ea"/>
                <a:cs typeface="+mn-cs"/>
              </a:rPr>
              <a:t>Would you like to have a covid case tracking?</a:t>
            </a:r>
          </a:p>
        </p:txBody>
      </p:sp>
      <p:pic>
        <p:nvPicPr>
          <p:cNvPr id="6" name="Picture 5">
            <a:extLst>
              <a:ext uri="{FF2B5EF4-FFF2-40B4-BE49-F238E27FC236}">
                <a16:creationId xmlns:a16="http://schemas.microsoft.com/office/drawing/2014/main" id="{F494BFAF-CB36-401B-90C0-B9A60280DF71}"/>
              </a:ext>
            </a:extLst>
          </p:cNvPr>
          <p:cNvPicPr>
            <a:picLocks noChangeAspect="1"/>
          </p:cNvPicPr>
          <p:nvPr/>
        </p:nvPicPr>
        <p:blipFill>
          <a:blip r:embed="rId2"/>
          <a:stretch>
            <a:fillRect/>
          </a:stretch>
        </p:blipFill>
        <p:spPr>
          <a:xfrm>
            <a:off x="515602" y="1404937"/>
            <a:ext cx="3899643" cy="2333625"/>
          </a:xfrm>
          <a:prstGeom prst="rect">
            <a:avLst/>
          </a:prstGeom>
        </p:spPr>
      </p:pic>
      <p:pic>
        <p:nvPicPr>
          <p:cNvPr id="8" name="Picture 7">
            <a:extLst>
              <a:ext uri="{FF2B5EF4-FFF2-40B4-BE49-F238E27FC236}">
                <a16:creationId xmlns:a16="http://schemas.microsoft.com/office/drawing/2014/main" id="{9AB92BAE-F42D-4C17-894B-812AA3EB4CF2}"/>
              </a:ext>
            </a:extLst>
          </p:cNvPr>
          <p:cNvPicPr>
            <a:picLocks noChangeAspect="1"/>
          </p:cNvPicPr>
          <p:nvPr/>
        </p:nvPicPr>
        <p:blipFill>
          <a:blip r:embed="rId3"/>
          <a:stretch>
            <a:fillRect/>
          </a:stretch>
        </p:blipFill>
        <p:spPr>
          <a:xfrm>
            <a:off x="5507530" y="1404937"/>
            <a:ext cx="3636470" cy="2333625"/>
          </a:xfrm>
          <a:prstGeom prst="rect">
            <a:avLst/>
          </a:prstGeom>
        </p:spPr>
      </p:pic>
    </p:spTree>
    <p:extLst>
      <p:ext uri="{BB962C8B-B14F-4D97-AF65-F5344CB8AC3E}">
        <p14:creationId xmlns:p14="http://schemas.microsoft.com/office/powerpoint/2010/main" val="176196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grpSp>
        <p:nvGrpSpPr>
          <p:cNvPr id="1685" name="Google Shape;1685;p55"/>
          <p:cNvGrpSpPr/>
          <p:nvPr/>
        </p:nvGrpSpPr>
        <p:grpSpPr>
          <a:xfrm>
            <a:off x="1382090" y="661879"/>
            <a:ext cx="6968712" cy="4481621"/>
            <a:chOff x="152665" y="712415"/>
            <a:chExt cx="6968712" cy="4481621"/>
          </a:xfrm>
        </p:grpSpPr>
        <p:sp>
          <p:nvSpPr>
            <p:cNvPr id="1686" name="Google Shape;1686;p55"/>
            <p:cNvSpPr/>
            <p:nvPr/>
          </p:nvSpPr>
          <p:spPr>
            <a:xfrm>
              <a:off x="3680767" y="1966636"/>
              <a:ext cx="2135400" cy="3227400"/>
            </a:xfrm>
            <a:prstGeom prst="round2SameRect">
              <a:avLst>
                <a:gd name="adj1" fmla="val 10984"/>
                <a:gd name="adj2" fmla="val 0"/>
              </a:avLst>
            </a:prstGeom>
            <a:solidFill>
              <a:srgbClr val="75D9C3"/>
            </a:solidFill>
            <a:ln>
              <a:noFill/>
            </a:ln>
          </p:spPr>
          <p:txBody>
            <a:bodyPr spcFirstLastPara="1" wrap="square" lIns="91425" tIns="91425" rIns="91425" bIns="91425" anchor="ctr" anchorCtr="0">
              <a:noAutofit/>
            </a:bodyPr>
            <a:lstStyle/>
            <a:p>
              <a:r>
                <a:rPr lang="en-IN" sz="1400" dirty="0">
                  <a:effectLst/>
                </a:rPr>
                <a:t>        </a:t>
              </a:r>
            </a:p>
            <a:p>
              <a:r>
                <a:rPr lang="en-IN" dirty="0"/>
                <a:t>     </a:t>
              </a:r>
              <a:r>
                <a:rPr lang="en-IN" sz="2000" dirty="0">
                  <a:effectLst/>
                </a:rPr>
                <a:t>Live</a:t>
              </a:r>
              <a:r>
                <a:rPr lang="en-IN" sz="1400" dirty="0">
                  <a:effectLst/>
                </a:rPr>
                <a:t> </a:t>
              </a:r>
              <a:r>
                <a:rPr lang="en-IN" sz="2000" dirty="0">
                  <a:effectLst/>
                </a:rPr>
                <a:t>updates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1688" name="Google Shape;1688;p55"/>
            <p:cNvSpPr/>
            <p:nvPr/>
          </p:nvSpPr>
          <p:spPr>
            <a:xfrm>
              <a:off x="608104" y="1966636"/>
              <a:ext cx="2135400" cy="3227400"/>
            </a:xfrm>
            <a:prstGeom prst="round2SameRect">
              <a:avLst>
                <a:gd name="adj1" fmla="val 10984"/>
                <a:gd name="adj2" fmla="val 0"/>
              </a:avLst>
            </a:pr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55"/>
            <p:cNvGrpSpPr/>
            <p:nvPr/>
          </p:nvGrpSpPr>
          <p:grpSpPr>
            <a:xfrm flipH="1">
              <a:off x="1570479" y="2535986"/>
              <a:ext cx="264666" cy="45955"/>
              <a:chOff x="6712415" y="-409783"/>
              <a:chExt cx="331041" cy="57479"/>
            </a:xfrm>
          </p:grpSpPr>
          <p:sp>
            <p:nvSpPr>
              <p:cNvPr id="1690" name="Google Shape;1690;p55"/>
              <p:cNvSpPr/>
              <p:nvPr/>
            </p:nvSpPr>
            <p:spPr>
              <a:xfrm>
                <a:off x="6842797" y="-409780"/>
                <a:ext cx="74151" cy="5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6712415" y="-409780"/>
                <a:ext cx="74152" cy="5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6969331" y="-409783"/>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55"/>
            <p:cNvGrpSpPr/>
            <p:nvPr/>
          </p:nvGrpSpPr>
          <p:grpSpPr>
            <a:xfrm flipH="1">
              <a:off x="4559872" y="2535984"/>
              <a:ext cx="264673" cy="45956"/>
              <a:chOff x="5987708" y="-409799"/>
              <a:chExt cx="331047" cy="57482"/>
            </a:xfrm>
          </p:grpSpPr>
          <p:sp>
            <p:nvSpPr>
              <p:cNvPr id="1694" name="Google Shape;1694;p55"/>
              <p:cNvSpPr/>
              <p:nvPr/>
            </p:nvSpPr>
            <p:spPr>
              <a:xfrm>
                <a:off x="6118101" y="-409793"/>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5987708" y="-409799"/>
                <a:ext cx="74150" cy="57474"/>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6244630" y="-409792"/>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flipH="1">
              <a:off x="6856723" y="4276561"/>
              <a:ext cx="264654" cy="45951"/>
              <a:chOff x="6146875" y="1767300"/>
              <a:chExt cx="331025" cy="57475"/>
            </a:xfrm>
          </p:grpSpPr>
          <p:sp>
            <p:nvSpPr>
              <p:cNvPr id="1698" name="Google Shape;1698;p5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1" name="Google Shape;1701;p55"/>
            <p:cNvGrpSpPr/>
            <p:nvPr/>
          </p:nvGrpSpPr>
          <p:grpSpPr>
            <a:xfrm>
              <a:off x="152665" y="712415"/>
              <a:ext cx="333718" cy="572677"/>
              <a:chOff x="-304319" y="3264900"/>
              <a:chExt cx="221902" cy="380795"/>
            </a:xfrm>
          </p:grpSpPr>
          <p:sp>
            <p:nvSpPr>
              <p:cNvPr id="1702" name="Google Shape;1702;p55"/>
              <p:cNvSpPr/>
              <p:nvPr/>
            </p:nvSpPr>
            <p:spPr>
              <a:xfrm>
                <a:off x="-304319" y="3264900"/>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246460" y="3323410"/>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233177" y="3605837"/>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55"/>
            <p:cNvGrpSpPr/>
            <p:nvPr/>
          </p:nvGrpSpPr>
          <p:grpSpPr>
            <a:xfrm>
              <a:off x="6864137" y="1845145"/>
              <a:ext cx="250983" cy="250983"/>
              <a:chOff x="2291371" y="2128011"/>
              <a:chExt cx="166888" cy="166888"/>
            </a:xfrm>
          </p:grpSpPr>
          <p:sp>
            <p:nvSpPr>
              <p:cNvPr id="1707" name="Google Shape;1707;p55"/>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5"/>
            <p:cNvGrpSpPr/>
            <p:nvPr/>
          </p:nvGrpSpPr>
          <p:grpSpPr>
            <a:xfrm>
              <a:off x="5423387" y="889874"/>
              <a:ext cx="910683" cy="630194"/>
              <a:chOff x="8224222" y="2512498"/>
              <a:chExt cx="560041" cy="387574"/>
            </a:xfrm>
          </p:grpSpPr>
          <p:sp>
            <p:nvSpPr>
              <p:cNvPr id="1711" name="Google Shape;1711;p55"/>
              <p:cNvSpPr/>
              <p:nvPr/>
            </p:nvSpPr>
            <p:spPr>
              <a:xfrm>
                <a:off x="8465768" y="2547863"/>
                <a:ext cx="318495" cy="352209"/>
              </a:xfrm>
              <a:custGeom>
                <a:avLst/>
                <a:gdLst/>
                <a:ahLst/>
                <a:cxnLst/>
                <a:rect l="l" t="t" r="r" b="b"/>
                <a:pathLst>
                  <a:path w="10014" h="11074" extrusionOk="0">
                    <a:moveTo>
                      <a:pt x="2287" y="1763"/>
                    </a:moveTo>
                    <a:lnTo>
                      <a:pt x="2453" y="3941"/>
                    </a:lnTo>
                    <a:cubicBezTo>
                      <a:pt x="2501" y="4501"/>
                      <a:pt x="2668" y="5037"/>
                      <a:pt x="2918" y="5537"/>
                    </a:cubicBezTo>
                    <a:lnTo>
                      <a:pt x="2096" y="5120"/>
                    </a:lnTo>
                    <a:cubicBezTo>
                      <a:pt x="1560" y="4846"/>
                      <a:pt x="1120" y="4430"/>
                      <a:pt x="787" y="3929"/>
                    </a:cubicBezTo>
                    <a:cubicBezTo>
                      <a:pt x="477" y="3418"/>
                      <a:pt x="310" y="2822"/>
                      <a:pt x="310" y="2227"/>
                    </a:cubicBezTo>
                    <a:lnTo>
                      <a:pt x="310" y="1977"/>
                    </a:lnTo>
                    <a:cubicBezTo>
                      <a:pt x="310" y="1858"/>
                      <a:pt x="406" y="1763"/>
                      <a:pt x="525" y="1763"/>
                    </a:cubicBezTo>
                    <a:close/>
                    <a:moveTo>
                      <a:pt x="7383" y="1036"/>
                    </a:moveTo>
                    <a:lnTo>
                      <a:pt x="7168" y="3799"/>
                    </a:lnTo>
                    <a:cubicBezTo>
                      <a:pt x="7168" y="3882"/>
                      <a:pt x="7228" y="3953"/>
                      <a:pt x="7323" y="3977"/>
                    </a:cubicBezTo>
                    <a:cubicBezTo>
                      <a:pt x="7406" y="3977"/>
                      <a:pt x="7490" y="3918"/>
                      <a:pt x="7502" y="3822"/>
                    </a:cubicBezTo>
                    <a:lnTo>
                      <a:pt x="7645" y="1751"/>
                    </a:lnTo>
                    <a:lnTo>
                      <a:pt x="9419" y="1751"/>
                    </a:lnTo>
                    <a:cubicBezTo>
                      <a:pt x="9538" y="1751"/>
                      <a:pt x="9633" y="1846"/>
                      <a:pt x="9633" y="1965"/>
                    </a:cubicBezTo>
                    <a:lnTo>
                      <a:pt x="9633" y="2227"/>
                    </a:lnTo>
                    <a:lnTo>
                      <a:pt x="9645" y="2227"/>
                    </a:lnTo>
                    <a:cubicBezTo>
                      <a:pt x="9645" y="2822"/>
                      <a:pt x="9478" y="3418"/>
                      <a:pt x="9169" y="3929"/>
                    </a:cubicBezTo>
                    <a:cubicBezTo>
                      <a:pt x="8859" y="4430"/>
                      <a:pt x="8395" y="4846"/>
                      <a:pt x="7859" y="5120"/>
                    </a:cubicBezTo>
                    <a:lnTo>
                      <a:pt x="7037" y="5525"/>
                    </a:lnTo>
                    <a:cubicBezTo>
                      <a:pt x="7204" y="5239"/>
                      <a:pt x="7323" y="4930"/>
                      <a:pt x="7395" y="4596"/>
                    </a:cubicBezTo>
                    <a:cubicBezTo>
                      <a:pt x="7406" y="4501"/>
                      <a:pt x="7371" y="4418"/>
                      <a:pt x="7275" y="4406"/>
                    </a:cubicBezTo>
                    <a:cubicBezTo>
                      <a:pt x="7265" y="4404"/>
                      <a:pt x="7255" y="4404"/>
                      <a:pt x="7244" y="4404"/>
                    </a:cubicBezTo>
                    <a:cubicBezTo>
                      <a:pt x="7170" y="4404"/>
                      <a:pt x="7095" y="4441"/>
                      <a:pt x="7085" y="4525"/>
                    </a:cubicBezTo>
                    <a:cubicBezTo>
                      <a:pt x="6966" y="5013"/>
                      <a:pt x="6740" y="5477"/>
                      <a:pt x="6430" y="5858"/>
                    </a:cubicBezTo>
                    <a:lnTo>
                      <a:pt x="6418" y="5882"/>
                    </a:lnTo>
                    <a:cubicBezTo>
                      <a:pt x="6240" y="6096"/>
                      <a:pt x="6025" y="6311"/>
                      <a:pt x="5787" y="6489"/>
                    </a:cubicBezTo>
                    <a:lnTo>
                      <a:pt x="4156" y="6489"/>
                    </a:lnTo>
                    <a:cubicBezTo>
                      <a:pt x="3930" y="6311"/>
                      <a:pt x="3715" y="6120"/>
                      <a:pt x="3537" y="5894"/>
                    </a:cubicBezTo>
                    <a:cubicBezTo>
                      <a:pt x="3525" y="5882"/>
                      <a:pt x="3525" y="5858"/>
                      <a:pt x="3513" y="5846"/>
                    </a:cubicBezTo>
                    <a:cubicBezTo>
                      <a:pt x="3084" y="5299"/>
                      <a:pt x="2811" y="4608"/>
                      <a:pt x="2751" y="3894"/>
                    </a:cubicBezTo>
                    <a:lnTo>
                      <a:pt x="2549" y="1036"/>
                    </a:lnTo>
                    <a:close/>
                    <a:moveTo>
                      <a:pt x="5668" y="6811"/>
                    </a:moveTo>
                    <a:cubicBezTo>
                      <a:pt x="5680" y="6811"/>
                      <a:pt x="5692" y="6835"/>
                      <a:pt x="5692" y="6835"/>
                    </a:cubicBezTo>
                    <a:cubicBezTo>
                      <a:pt x="5740" y="6858"/>
                      <a:pt x="5751" y="6906"/>
                      <a:pt x="5751" y="6954"/>
                    </a:cubicBezTo>
                    <a:lnTo>
                      <a:pt x="5751" y="7049"/>
                    </a:lnTo>
                    <a:cubicBezTo>
                      <a:pt x="5787" y="7120"/>
                      <a:pt x="5716" y="7192"/>
                      <a:pt x="5644" y="7192"/>
                    </a:cubicBezTo>
                    <a:lnTo>
                      <a:pt x="4311" y="7192"/>
                    </a:lnTo>
                    <a:cubicBezTo>
                      <a:pt x="4239" y="7192"/>
                      <a:pt x="4180" y="7132"/>
                      <a:pt x="4180" y="7049"/>
                    </a:cubicBezTo>
                    <a:lnTo>
                      <a:pt x="4180" y="6954"/>
                    </a:lnTo>
                    <a:cubicBezTo>
                      <a:pt x="4180" y="6906"/>
                      <a:pt x="4216" y="6858"/>
                      <a:pt x="4239" y="6835"/>
                    </a:cubicBezTo>
                    <a:cubicBezTo>
                      <a:pt x="4251" y="6835"/>
                      <a:pt x="4275" y="6811"/>
                      <a:pt x="4275" y="6811"/>
                    </a:cubicBezTo>
                    <a:close/>
                    <a:moveTo>
                      <a:pt x="5382" y="7513"/>
                    </a:moveTo>
                    <a:cubicBezTo>
                      <a:pt x="5466" y="7787"/>
                      <a:pt x="5656" y="8013"/>
                      <a:pt x="5906" y="8156"/>
                    </a:cubicBezTo>
                    <a:lnTo>
                      <a:pt x="6013" y="8216"/>
                    </a:lnTo>
                    <a:cubicBezTo>
                      <a:pt x="6180" y="8287"/>
                      <a:pt x="6263" y="8454"/>
                      <a:pt x="6263" y="8632"/>
                    </a:cubicBezTo>
                    <a:lnTo>
                      <a:pt x="6263" y="8668"/>
                    </a:lnTo>
                    <a:lnTo>
                      <a:pt x="3680" y="8668"/>
                    </a:lnTo>
                    <a:lnTo>
                      <a:pt x="3680" y="8632"/>
                    </a:lnTo>
                    <a:cubicBezTo>
                      <a:pt x="3680" y="8454"/>
                      <a:pt x="3775" y="8299"/>
                      <a:pt x="3930" y="8216"/>
                    </a:cubicBezTo>
                    <a:lnTo>
                      <a:pt x="4037" y="8156"/>
                    </a:lnTo>
                    <a:cubicBezTo>
                      <a:pt x="4287" y="8025"/>
                      <a:pt x="4477" y="7799"/>
                      <a:pt x="4537" y="7513"/>
                    </a:cubicBezTo>
                    <a:close/>
                    <a:moveTo>
                      <a:pt x="6966" y="8978"/>
                    </a:moveTo>
                    <a:cubicBezTo>
                      <a:pt x="7168" y="8978"/>
                      <a:pt x="7347" y="9156"/>
                      <a:pt x="7347" y="9359"/>
                    </a:cubicBezTo>
                    <a:lnTo>
                      <a:pt x="7347" y="10002"/>
                    </a:lnTo>
                    <a:lnTo>
                      <a:pt x="2572" y="10002"/>
                    </a:lnTo>
                    <a:lnTo>
                      <a:pt x="2572" y="9359"/>
                    </a:lnTo>
                    <a:cubicBezTo>
                      <a:pt x="2572" y="9156"/>
                      <a:pt x="2751" y="8978"/>
                      <a:pt x="2953" y="8978"/>
                    </a:cubicBezTo>
                    <a:close/>
                    <a:moveTo>
                      <a:pt x="7859" y="10347"/>
                    </a:moveTo>
                    <a:lnTo>
                      <a:pt x="7859" y="10716"/>
                    </a:lnTo>
                    <a:lnTo>
                      <a:pt x="2084" y="10716"/>
                    </a:lnTo>
                    <a:lnTo>
                      <a:pt x="2084" y="10347"/>
                    </a:lnTo>
                    <a:close/>
                    <a:moveTo>
                      <a:pt x="2132" y="0"/>
                    </a:moveTo>
                    <a:cubicBezTo>
                      <a:pt x="1930" y="0"/>
                      <a:pt x="1763" y="167"/>
                      <a:pt x="1763" y="358"/>
                    </a:cubicBezTo>
                    <a:lnTo>
                      <a:pt x="1763" y="703"/>
                    </a:lnTo>
                    <a:cubicBezTo>
                      <a:pt x="1763" y="893"/>
                      <a:pt x="1930" y="1060"/>
                      <a:pt x="2132" y="1060"/>
                    </a:cubicBezTo>
                    <a:lnTo>
                      <a:pt x="2251" y="1060"/>
                    </a:lnTo>
                    <a:lnTo>
                      <a:pt x="2275" y="1441"/>
                    </a:lnTo>
                    <a:lnTo>
                      <a:pt x="537" y="1441"/>
                    </a:lnTo>
                    <a:cubicBezTo>
                      <a:pt x="239" y="1441"/>
                      <a:pt x="1" y="1679"/>
                      <a:pt x="1" y="1977"/>
                    </a:cubicBezTo>
                    <a:lnTo>
                      <a:pt x="1" y="2227"/>
                    </a:lnTo>
                    <a:cubicBezTo>
                      <a:pt x="1" y="2882"/>
                      <a:pt x="179" y="3537"/>
                      <a:pt x="537" y="4108"/>
                    </a:cubicBezTo>
                    <a:cubicBezTo>
                      <a:pt x="870" y="4668"/>
                      <a:pt x="1382" y="5120"/>
                      <a:pt x="1965" y="5418"/>
                    </a:cubicBezTo>
                    <a:lnTo>
                      <a:pt x="3239" y="6061"/>
                    </a:lnTo>
                    <a:cubicBezTo>
                      <a:pt x="3251" y="6061"/>
                      <a:pt x="3275" y="6073"/>
                      <a:pt x="3287" y="6085"/>
                    </a:cubicBezTo>
                    <a:cubicBezTo>
                      <a:pt x="3287" y="6085"/>
                      <a:pt x="3287" y="6096"/>
                      <a:pt x="3299" y="6096"/>
                    </a:cubicBezTo>
                    <a:cubicBezTo>
                      <a:pt x="3311" y="6120"/>
                      <a:pt x="3334" y="6144"/>
                      <a:pt x="3334" y="6180"/>
                    </a:cubicBezTo>
                    <a:cubicBezTo>
                      <a:pt x="3334" y="6251"/>
                      <a:pt x="3275" y="6311"/>
                      <a:pt x="3192" y="6311"/>
                    </a:cubicBezTo>
                    <a:lnTo>
                      <a:pt x="3013" y="6311"/>
                    </a:lnTo>
                    <a:cubicBezTo>
                      <a:pt x="2930" y="6311"/>
                      <a:pt x="2858" y="6382"/>
                      <a:pt x="2858" y="6477"/>
                    </a:cubicBezTo>
                    <a:cubicBezTo>
                      <a:pt x="2858" y="6561"/>
                      <a:pt x="2930" y="6632"/>
                      <a:pt x="3013" y="6632"/>
                    </a:cubicBezTo>
                    <a:lnTo>
                      <a:pt x="3192" y="6632"/>
                    </a:lnTo>
                    <a:cubicBezTo>
                      <a:pt x="3358" y="6632"/>
                      <a:pt x="3489" y="6549"/>
                      <a:pt x="3585" y="6430"/>
                    </a:cubicBezTo>
                    <a:cubicBezTo>
                      <a:pt x="3692" y="6537"/>
                      <a:pt x="3811" y="6632"/>
                      <a:pt x="3930" y="6739"/>
                    </a:cubicBezTo>
                    <a:cubicBezTo>
                      <a:pt x="3882" y="6811"/>
                      <a:pt x="3870" y="6894"/>
                      <a:pt x="3870" y="6977"/>
                    </a:cubicBezTo>
                    <a:lnTo>
                      <a:pt x="3870" y="7085"/>
                    </a:lnTo>
                    <a:cubicBezTo>
                      <a:pt x="3870" y="7311"/>
                      <a:pt x="4025" y="7501"/>
                      <a:pt x="4239" y="7549"/>
                    </a:cubicBezTo>
                    <a:cubicBezTo>
                      <a:pt x="4180" y="7692"/>
                      <a:pt x="4073" y="7823"/>
                      <a:pt x="3906" y="7906"/>
                    </a:cubicBezTo>
                    <a:lnTo>
                      <a:pt x="3811" y="7966"/>
                    </a:lnTo>
                    <a:cubicBezTo>
                      <a:pt x="3537" y="8097"/>
                      <a:pt x="3370" y="8359"/>
                      <a:pt x="3370" y="8656"/>
                    </a:cubicBezTo>
                    <a:lnTo>
                      <a:pt x="3370" y="8704"/>
                    </a:lnTo>
                    <a:lnTo>
                      <a:pt x="3001" y="8704"/>
                    </a:lnTo>
                    <a:cubicBezTo>
                      <a:pt x="2620" y="8704"/>
                      <a:pt x="2287" y="9037"/>
                      <a:pt x="2287" y="9418"/>
                    </a:cubicBezTo>
                    <a:lnTo>
                      <a:pt x="2287" y="10061"/>
                    </a:lnTo>
                    <a:lnTo>
                      <a:pt x="2025" y="10061"/>
                    </a:lnTo>
                    <a:cubicBezTo>
                      <a:pt x="1906" y="10061"/>
                      <a:pt x="1799" y="10168"/>
                      <a:pt x="1799" y="10287"/>
                    </a:cubicBezTo>
                    <a:lnTo>
                      <a:pt x="1799" y="10847"/>
                    </a:lnTo>
                    <a:cubicBezTo>
                      <a:pt x="1799" y="10966"/>
                      <a:pt x="1906" y="11073"/>
                      <a:pt x="2025" y="11073"/>
                    </a:cubicBezTo>
                    <a:lnTo>
                      <a:pt x="8002" y="11073"/>
                    </a:lnTo>
                    <a:cubicBezTo>
                      <a:pt x="8121" y="11073"/>
                      <a:pt x="8228" y="10966"/>
                      <a:pt x="8228" y="10847"/>
                    </a:cubicBezTo>
                    <a:lnTo>
                      <a:pt x="8228" y="10287"/>
                    </a:lnTo>
                    <a:cubicBezTo>
                      <a:pt x="8228" y="10168"/>
                      <a:pt x="8121" y="10061"/>
                      <a:pt x="8002" y="10061"/>
                    </a:cubicBezTo>
                    <a:lnTo>
                      <a:pt x="7740" y="10061"/>
                    </a:lnTo>
                    <a:lnTo>
                      <a:pt x="7740" y="9418"/>
                    </a:lnTo>
                    <a:cubicBezTo>
                      <a:pt x="7740" y="9037"/>
                      <a:pt x="7406" y="8704"/>
                      <a:pt x="7025" y="8704"/>
                    </a:cubicBezTo>
                    <a:lnTo>
                      <a:pt x="6644" y="8704"/>
                    </a:lnTo>
                    <a:lnTo>
                      <a:pt x="6644" y="8656"/>
                    </a:lnTo>
                    <a:cubicBezTo>
                      <a:pt x="6644" y="8359"/>
                      <a:pt x="6490" y="8097"/>
                      <a:pt x="6216" y="7966"/>
                    </a:cubicBezTo>
                    <a:lnTo>
                      <a:pt x="6109" y="7906"/>
                    </a:lnTo>
                    <a:cubicBezTo>
                      <a:pt x="5966" y="7823"/>
                      <a:pt x="5847" y="7692"/>
                      <a:pt x="5787" y="7549"/>
                    </a:cubicBezTo>
                    <a:cubicBezTo>
                      <a:pt x="5990" y="7501"/>
                      <a:pt x="6156" y="7323"/>
                      <a:pt x="6156" y="7085"/>
                    </a:cubicBezTo>
                    <a:lnTo>
                      <a:pt x="6156" y="6977"/>
                    </a:lnTo>
                    <a:cubicBezTo>
                      <a:pt x="6156" y="6894"/>
                      <a:pt x="6132" y="6811"/>
                      <a:pt x="6097" y="6739"/>
                    </a:cubicBezTo>
                    <a:cubicBezTo>
                      <a:pt x="6216" y="6656"/>
                      <a:pt x="6335" y="6549"/>
                      <a:pt x="6442" y="6430"/>
                    </a:cubicBezTo>
                    <a:cubicBezTo>
                      <a:pt x="6513" y="6561"/>
                      <a:pt x="6668" y="6632"/>
                      <a:pt x="6823" y="6632"/>
                    </a:cubicBezTo>
                    <a:lnTo>
                      <a:pt x="7002" y="6632"/>
                    </a:lnTo>
                    <a:cubicBezTo>
                      <a:pt x="7097" y="6632"/>
                      <a:pt x="7168" y="6561"/>
                      <a:pt x="7168" y="6477"/>
                    </a:cubicBezTo>
                    <a:cubicBezTo>
                      <a:pt x="7168" y="6382"/>
                      <a:pt x="7097" y="6311"/>
                      <a:pt x="7002" y="6311"/>
                    </a:cubicBezTo>
                    <a:lnTo>
                      <a:pt x="6823" y="6311"/>
                    </a:lnTo>
                    <a:cubicBezTo>
                      <a:pt x="6752" y="6311"/>
                      <a:pt x="6692" y="6251"/>
                      <a:pt x="6692" y="6180"/>
                    </a:cubicBezTo>
                    <a:cubicBezTo>
                      <a:pt x="6692" y="6144"/>
                      <a:pt x="6704" y="6120"/>
                      <a:pt x="6728" y="6085"/>
                    </a:cubicBezTo>
                    <a:cubicBezTo>
                      <a:pt x="6740" y="6073"/>
                      <a:pt x="6752" y="6061"/>
                      <a:pt x="6763" y="6061"/>
                    </a:cubicBezTo>
                    <a:lnTo>
                      <a:pt x="8049" y="5418"/>
                    </a:lnTo>
                    <a:cubicBezTo>
                      <a:pt x="8645" y="5120"/>
                      <a:pt x="9133" y="4668"/>
                      <a:pt x="9478" y="4108"/>
                    </a:cubicBezTo>
                    <a:cubicBezTo>
                      <a:pt x="9823" y="3537"/>
                      <a:pt x="10014" y="2906"/>
                      <a:pt x="10014" y="2227"/>
                    </a:cubicBezTo>
                    <a:lnTo>
                      <a:pt x="10014" y="1977"/>
                    </a:lnTo>
                    <a:cubicBezTo>
                      <a:pt x="9954" y="1679"/>
                      <a:pt x="9716" y="1441"/>
                      <a:pt x="9430" y="1441"/>
                    </a:cubicBezTo>
                    <a:lnTo>
                      <a:pt x="7692" y="1441"/>
                    </a:lnTo>
                    <a:lnTo>
                      <a:pt x="7728" y="1060"/>
                    </a:lnTo>
                    <a:lnTo>
                      <a:pt x="7847" y="1060"/>
                    </a:lnTo>
                    <a:cubicBezTo>
                      <a:pt x="8037" y="1060"/>
                      <a:pt x="8204" y="893"/>
                      <a:pt x="8204" y="703"/>
                    </a:cubicBezTo>
                    <a:lnTo>
                      <a:pt x="8204" y="358"/>
                    </a:lnTo>
                    <a:cubicBezTo>
                      <a:pt x="8204" y="167"/>
                      <a:pt x="8037" y="0"/>
                      <a:pt x="7847" y="0"/>
                    </a:cubicBezTo>
                    <a:lnTo>
                      <a:pt x="3501" y="0"/>
                    </a:lnTo>
                    <a:cubicBezTo>
                      <a:pt x="3406" y="0"/>
                      <a:pt x="3334" y="72"/>
                      <a:pt x="3334" y="167"/>
                    </a:cubicBezTo>
                    <a:cubicBezTo>
                      <a:pt x="3334" y="250"/>
                      <a:pt x="3406" y="322"/>
                      <a:pt x="3501" y="322"/>
                    </a:cubicBezTo>
                    <a:lnTo>
                      <a:pt x="7847" y="322"/>
                    </a:lnTo>
                    <a:cubicBezTo>
                      <a:pt x="7859" y="322"/>
                      <a:pt x="7883" y="346"/>
                      <a:pt x="7883" y="370"/>
                    </a:cubicBezTo>
                    <a:lnTo>
                      <a:pt x="7883" y="715"/>
                    </a:lnTo>
                    <a:cubicBezTo>
                      <a:pt x="7883" y="727"/>
                      <a:pt x="7871" y="762"/>
                      <a:pt x="7847" y="762"/>
                    </a:cubicBezTo>
                    <a:lnTo>
                      <a:pt x="2132" y="762"/>
                    </a:lnTo>
                    <a:cubicBezTo>
                      <a:pt x="2108" y="762"/>
                      <a:pt x="2084" y="739"/>
                      <a:pt x="2084" y="715"/>
                    </a:cubicBezTo>
                    <a:lnTo>
                      <a:pt x="2084" y="370"/>
                    </a:lnTo>
                    <a:cubicBezTo>
                      <a:pt x="2084" y="358"/>
                      <a:pt x="2096" y="322"/>
                      <a:pt x="2132" y="322"/>
                    </a:cubicBezTo>
                    <a:lnTo>
                      <a:pt x="2739" y="322"/>
                    </a:lnTo>
                    <a:cubicBezTo>
                      <a:pt x="2823" y="322"/>
                      <a:pt x="2894" y="250"/>
                      <a:pt x="2894" y="167"/>
                    </a:cubicBezTo>
                    <a:cubicBezTo>
                      <a:pt x="2894" y="72"/>
                      <a:pt x="282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8224222" y="2512498"/>
                <a:ext cx="112876" cy="106451"/>
              </a:xfrm>
              <a:custGeom>
                <a:avLst/>
                <a:gdLst/>
                <a:ahLst/>
                <a:cxnLst/>
                <a:rect l="l" t="t" r="r" b="b"/>
                <a:pathLst>
                  <a:path w="3549" h="3347" extrusionOk="0">
                    <a:moveTo>
                      <a:pt x="1822" y="548"/>
                    </a:moveTo>
                    <a:lnTo>
                      <a:pt x="2084" y="1287"/>
                    </a:lnTo>
                    <a:cubicBezTo>
                      <a:pt x="2120" y="1346"/>
                      <a:pt x="2156" y="1394"/>
                      <a:pt x="2239" y="1394"/>
                    </a:cubicBezTo>
                    <a:lnTo>
                      <a:pt x="3037" y="1429"/>
                    </a:lnTo>
                    <a:lnTo>
                      <a:pt x="2382" y="1918"/>
                    </a:lnTo>
                    <a:cubicBezTo>
                      <a:pt x="2322" y="1965"/>
                      <a:pt x="2311" y="2025"/>
                      <a:pt x="2322" y="2096"/>
                    </a:cubicBezTo>
                    <a:lnTo>
                      <a:pt x="2549" y="2870"/>
                    </a:lnTo>
                    <a:lnTo>
                      <a:pt x="1894" y="2430"/>
                    </a:lnTo>
                    <a:cubicBezTo>
                      <a:pt x="1864" y="2412"/>
                      <a:pt x="1831" y="2403"/>
                      <a:pt x="1800" y="2403"/>
                    </a:cubicBezTo>
                    <a:cubicBezTo>
                      <a:pt x="1769" y="2403"/>
                      <a:pt x="1739" y="2412"/>
                      <a:pt x="1715" y="2430"/>
                    </a:cubicBezTo>
                    <a:lnTo>
                      <a:pt x="1060" y="2870"/>
                    </a:lnTo>
                    <a:lnTo>
                      <a:pt x="1287" y="2096"/>
                    </a:lnTo>
                    <a:cubicBezTo>
                      <a:pt x="1298" y="2037"/>
                      <a:pt x="1287" y="1965"/>
                      <a:pt x="1227" y="1918"/>
                    </a:cubicBezTo>
                    <a:lnTo>
                      <a:pt x="596" y="1429"/>
                    </a:lnTo>
                    <a:lnTo>
                      <a:pt x="1406" y="1394"/>
                    </a:lnTo>
                    <a:cubicBezTo>
                      <a:pt x="1465" y="1394"/>
                      <a:pt x="1525" y="1358"/>
                      <a:pt x="1549" y="1287"/>
                    </a:cubicBezTo>
                    <a:lnTo>
                      <a:pt x="1822" y="548"/>
                    </a:lnTo>
                    <a:close/>
                    <a:moveTo>
                      <a:pt x="1775" y="1"/>
                    </a:moveTo>
                    <a:cubicBezTo>
                      <a:pt x="1691" y="1"/>
                      <a:pt x="1608" y="60"/>
                      <a:pt x="1560" y="144"/>
                    </a:cubicBezTo>
                    <a:lnTo>
                      <a:pt x="1227" y="1084"/>
                    </a:lnTo>
                    <a:lnTo>
                      <a:pt x="227" y="1120"/>
                    </a:lnTo>
                    <a:cubicBezTo>
                      <a:pt x="144" y="1120"/>
                      <a:pt x="60" y="1168"/>
                      <a:pt x="36" y="1263"/>
                    </a:cubicBezTo>
                    <a:cubicBezTo>
                      <a:pt x="1" y="1358"/>
                      <a:pt x="36" y="1441"/>
                      <a:pt x="108" y="1501"/>
                    </a:cubicBezTo>
                    <a:lnTo>
                      <a:pt x="894" y="2108"/>
                    </a:lnTo>
                    <a:lnTo>
                      <a:pt x="632" y="3061"/>
                    </a:lnTo>
                    <a:cubicBezTo>
                      <a:pt x="596" y="3156"/>
                      <a:pt x="632" y="3239"/>
                      <a:pt x="703" y="3299"/>
                    </a:cubicBezTo>
                    <a:cubicBezTo>
                      <a:pt x="739" y="3328"/>
                      <a:pt x="781" y="3343"/>
                      <a:pt x="824" y="3343"/>
                    </a:cubicBezTo>
                    <a:cubicBezTo>
                      <a:pt x="867" y="3343"/>
                      <a:pt x="912" y="3328"/>
                      <a:pt x="953" y="3299"/>
                    </a:cubicBezTo>
                    <a:lnTo>
                      <a:pt x="1775" y="2751"/>
                    </a:lnTo>
                    <a:lnTo>
                      <a:pt x="2596" y="3299"/>
                    </a:lnTo>
                    <a:cubicBezTo>
                      <a:pt x="2620" y="3334"/>
                      <a:pt x="2668" y="3346"/>
                      <a:pt x="2715" y="3346"/>
                    </a:cubicBezTo>
                    <a:cubicBezTo>
                      <a:pt x="2751" y="3346"/>
                      <a:pt x="2799" y="3334"/>
                      <a:pt x="2834" y="3299"/>
                    </a:cubicBezTo>
                    <a:cubicBezTo>
                      <a:pt x="2906" y="3239"/>
                      <a:pt x="2942" y="3156"/>
                      <a:pt x="2906" y="3061"/>
                    </a:cubicBezTo>
                    <a:lnTo>
                      <a:pt x="2644" y="2108"/>
                    </a:lnTo>
                    <a:lnTo>
                      <a:pt x="3430" y="1501"/>
                    </a:lnTo>
                    <a:cubicBezTo>
                      <a:pt x="3513" y="1441"/>
                      <a:pt x="3549" y="1358"/>
                      <a:pt x="3513" y="1263"/>
                    </a:cubicBezTo>
                    <a:cubicBezTo>
                      <a:pt x="3489" y="1168"/>
                      <a:pt x="3418" y="1120"/>
                      <a:pt x="3323" y="1120"/>
                    </a:cubicBezTo>
                    <a:lnTo>
                      <a:pt x="2322" y="1084"/>
                    </a:lnTo>
                    <a:lnTo>
                      <a:pt x="1989" y="144"/>
                    </a:lnTo>
                    <a:cubicBezTo>
                      <a:pt x="1953" y="60"/>
                      <a:pt x="1882"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3" name="Google Shape;1713;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COMPETITIVE ANALYSIS</a:t>
            </a:r>
            <a:endParaRPr dirty="0"/>
          </a:p>
        </p:txBody>
      </p:sp>
      <p:sp>
        <p:nvSpPr>
          <p:cNvPr id="1714" name="Google Shape;1714;p55"/>
          <p:cNvSpPr txBox="1">
            <a:spLocks noGrp="1"/>
          </p:cNvSpPr>
          <p:nvPr>
            <p:ph type="subTitle" idx="1"/>
          </p:nvPr>
        </p:nvSpPr>
        <p:spPr>
          <a:xfrm>
            <a:off x="1891349" y="2769336"/>
            <a:ext cx="2060100" cy="1151100"/>
          </a:xfrm>
          <a:prstGeom prst="rect">
            <a:avLst/>
          </a:prstGeom>
        </p:spPr>
        <p:txBody>
          <a:bodyPr spcFirstLastPara="1" wrap="square" lIns="198000" tIns="91425" rIns="198000" bIns="91425" anchor="t" anchorCtr="0">
            <a:noAutofit/>
          </a:bodyPr>
          <a:lstStyle/>
          <a:p>
            <a:pPr marL="0" lvl="0" indent="0" algn="ctr" rtl="0">
              <a:spcBef>
                <a:spcPts val="0"/>
              </a:spcBef>
              <a:spcAft>
                <a:spcPts val="1600"/>
              </a:spcAft>
              <a:buNone/>
            </a:pPr>
            <a:r>
              <a:rPr lang="en" dirty="0"/>
              <a:t>Doctor Services</a:t>
            </a:r>
          </a:p>
        </p:txBody>
      </p:sp>
      <p:sp>
        <p:nvSpPr>
          <p:cNvPr id="1715" name="Google Shape;1715;p55"/>
          <p:cNvSpPr txBox="1">
            <a:spLocks noGrp="1"/>
          </p:cNvSpPr>
          <p:nvPr>
            <p:ph type="title" idx="2"/>
          </p:nvPr>
        </p:nvSpPr>
        <p:spPr>
          <a:xfrm>
            <a:off x="1911890" y="1979273"/>
            <a:ext cx="19848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Banner</a:t>
            </a:r>
            <a:r>
              <a:rPr lang="en" dirty="0"/>
              <a:t> </a:t>
            </a:r>
            <a:r>
              <a:rPr lang="en" b="1" dirty="0"/>
              <a:t>Health</a:t>
            </a:r>
            <a:endParaRPr b="1" dirty="0"/>
          </a:p>
        </p:txBody>
      </p:sp>
      <p:sp>
        <p:nvSpPr>
          <p:cNvPr id="1716" name="Google Shape;1716;p55"/>
          <p:cNvSpPr txBox="1">
            <a:spLocks noGrp="1"/>
          </p:cNvSpPr>
          <p:nvPr>
            <p:ph type="subTitle" idx="3"/>
          </p:nvPr>
        </p:nvSpPr>
        <p:spPr>
          <a:xfrm>
            <a:off x="4985492" y="4082143"/>
            <a:ext cx="1984800" cy="659674"/>
          </a:xfrm>
          <a:prstGeom prst="rect">
            <a:avLst/>
          </a:prstGeom>
        </p:spPr>
        <p:txBody>
          <a:bodyPr spcFirstLastPara="1" wrap="square" lIns="198000" tIns="91425" rIns="198000" bIns="91425" anchor="t" anchorCtr="0">
            <a:noAutofit/>
          </a:bodyPr>
          <a:lstStyle/>
          <a:p>
            <a:pPr marL="0" lvl="0" indent="0" algn="ctr" rtl="0">
              <a:spcBef>
                <a:spcPts val="0"/>
              </a:spcBef>
              <a:spcAft>
                <a:spcPts val="1600"/>
              </a:spcAft>
              <a:buNone/>
            </a:pPr>
            <a:r>
              <a:rPr lang="en-IN" dirty="0"/>
              <a:t>Covid case tracking</a:t>
            </a:r>
          </a:p>
          <a:p>
            <a:pPr marL="0" lvl="0" indent="0" algn="ctr" rtl="0">
              <a:spcBef>
                <a:spcPts val="0"/>
              </a:spcBef>
              <a:spcAft>
                <a:spcPts val="1600"/>
              </a:spcAft>
              <a:buNone/>
            </a:pPr>
            <a:endParaRPr lang="en-IN" dirty="0"/>
          </a:p>
          <a:p>
            <a:pPr marL="0" lvl="0" indent="0" algn="ctr" rtl="0">
              <a:spcBef>
                <a:spcPts val="0"/>
              </a:spcBef>
              <a:spcAft>
                <a:spcPts val="1600"/>
              </a:spcAft>
              <a:buNone/>
            </a:pPr>
            <a:endParaRPr dirty="0"/>
          </a:p>
        </p:txBody>
      </p:sp>
      <p:sp>
        <p:nvSpPr>
          <p:cNvPr id="1717" name="Google Shape;1717;p55"/>
          <p:cNvSpPr txBox="1">
            <a:spLocks noGrp="1"/>
          </p:cNvSpPr>
          <p:nvPr>
            <p:ph type="title" idx="4"/>
          </p:nvPr>
        </p:nvSpPr>
        <p:spPr>
          <a:xfrm>
            <a:off x="4993557" y="1979273"/>
            <a:ext cx="19848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a:t>
            </a:r>
            <a:r>
              <a:rPr lang="en" b="1" dirty="0"/>
              <a:t>ovid</a:t>
            </a:r>
            <a:r>
              <a:rPr lang="en" dirty="0"/>
              <a:t> </a:t>
            </a:r>
            <a:r>
              <a:rPr lang="en" b="1" dirty="0"/>
              <a:t>Blogger</a:t>
            </a:r>
            <a:endParaRPr b="1" dirty="0"/>
          </a:p>
        </p:txBody>
      </p:sp>
      <p:sp>
        <p:nvSpPr>
          <p:cNvPr id="41" name="Google Shape;1714;p55">
            <a:extLst>
              <a:ext uri="{FF2B5EF4-FFF2-40B4-BE49-F238E27FC236}">
                <a16:creationId xmlns:a16="http://schemas.microsoft.com/office/drawing/2014/main" id="{F1F8E7F7-820C-7845-92EB-B2E1CD17F5BF}"/>
              </a:ext>
            </a:extLst>
          </p:cNvPr>
          <p:cNvSpPr txBox="1">
            <a:spLocks/>
          </p:cNvSpPr>
          <p:nvPr/>
        </p:nvSpPr>
        <p:spPr>
          <a:xfrm>
            <a:off x="1911890" y="3738462"/>
            <a:ext cx="2060100" cy="972384"/>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pPr marL="0" indent="0">
              <a:spcAft>
                <a:spcPts val="1600"/>
              </a:spcAft>
            </a:pPr>
            <a:r>
              <a:rPr lang="en" dirty="0"/>
              <a:t>Registration Needed</a:t>
            </a:r>
          </a:p>
        </p:txBody>
      </p:sp>
      <p:sp>
        <p:nvSpPr>
          <p:cNvPr id="42" name="Google Shape;1716;p55">
            <a:extLst>
              <a:ext uri="{FF2B5EF4-FFF2-40B4-BE49-F238E27FC236}">
                <a16:creationId xmlns:a16="http://schemas.microsoft.com/office/drawing/2014/main" id="{A08B9936-8C47-9848-93B2-79E8DDEC4628}"/>
              </a:ext>
            </a:extLst>
          </p:cNvPr>
          <p:cNvSpPr txBox="1">
            <a:spLocks/>
          </p:cNvSpPr>
          <p:nvPr/>
        </p:nvSpPr>
        <p:spPr>
          <a:xfrm>
            <a:off x="4993557" y="3738462"/>
            <a:ext cx="1984800" cy="1151100"/>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pPr marL="0" indent="0">
              <a:spcAft>
                <a:spcPts val="1600"/>
              </a:spcAft>
            </a:pPr>
            <a:endParaRPr lang="en-US" dirty="0"/>
          </a:p>
        </p:txBody>
      </p:sp>
      <p:sp>
        <p:nvSpPr>
          <p:cNvPr id="43" name="Google Shape;1714;p55">
            <a:extLst>
              <a:ext uri="{FF2B5EF4-FFF2-40B4-BE49-F238E27FC236}">
                <a16:creationId xmlns:a16="http://schemas.microsoft.com/office/drawing/2014/main" id="{30775A98-D9A5-C646-BDE4-B6D436B45E8A}"/>
              </a:ext>
            </a:extLst>
          </p:cNvPr>
          <p:cNvSpPr txBox="1">
            <a:spLocks/>
          </p:cNvSpPr>
          <p:nvPr/>
        </p:nvSpPr>
        <p:spPr>
          <a:xfrm>
            <a:off x="1844055" y="4362579"/>
            <a:ext cx="2060100" cy="1151100"/>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pPr marL="0" indent="0">
              <a:spcAft>
                <a:spcPts val="1600"/>
              </a:spcAft>
            </a:pPr>
            <a:r>
              <a:rPr lang="en" dirty="0"/>
              <a:t>Billing</a:t>
            </a:r>
          </a:p>
        </p:txBody>
      </p:sp>
      <p:sp>
        <p:nvSpPr>
          <p:cNvPr id="4" name="TextBox 3">
            <a:extLst>
              <a:ext uri="{FF2B5EF4-FFF2-40B4-BE49-F238E27FC236}">
                <a16:creationId xmlns:a16="http://schemas.microsoft.com/office/drawing/2014/main" id="{71E91E1A-C55C-4F88-9AB5-8D37CDBA2F67}"/>
              </a:ext>
            </a:extLst>
          </p:cNvPr>
          <p:cNvSpPr txBox="1"/>
          <p:nvPr/>
        </p:nvSpPr>
        <p:spPr>
          <a:xfrm>
            <a:off x="5414554" y="2578975"/>
            <a:ext cx="1238257" cy="615553"/>
          </a:xfrm>
          <a:prstGeom prst="rect">
            <a:avLst/>
          </a:prstGeom>
          <a:noFill/>
        </p:spPr>
        <p:txBody>
          <a:bodyPr wrap="square" rtlCol="0">
            <a:spAutoFit/>
          </a:bodyPr>
          <a:lstStyle/>
          <a:p>
            <a:r>
              <a:rPr lang="en-IN" dirty="0"/>
              <a:t>  </a:t>
            </a:r>
            <a:r>
              <a:rPr lang="en-IN" sz="2000" dirty="0"/>
              <a:t>Blogging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3572691" y="2709366"/>
            <a:ext cx="2109652" cy="829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dirty="0"/>
              <a:t> DEFINE</a:t>
            </a:r>
            <a:endParaRPr dirty="0"/>
          </a:p>
        </p:txBody>
      </p:sp>
      <p:pic>
        <p:nvPicPr>
          <p:cNvPr id="3" name="Picture 2">
            <a:extLst>
              <a:ext uri="{FF2B5EF4-FFF2-40B4-BE49-F238E27FC236}">
                <a16:creationId xmlns:a16="http://schemas.microsoft.com/office/drawing/2014/main" id="{91A29ADA-358F-4CFC-B4B1-3423E3CEF49D}"/>
              </a:ext>
            </a:extLst>
          </p:cNvPr>
          <p:cNvPicPr>
            <a:picLocks noChangeAspect="1"/>
          </p:cNvPicPr>
          <p:nvPr/>
        </p:nvPicPr>
        <p:blipFill>
          <a:blip r:embed="rId3"/>
          <a:stretch>
            <a:fillRect/>
          </a:stretch>
        </p:blipFill>
        <p:spPr>
          <a:xfrm>
            <a:off x="3992591" y="1786855"/>
            <a:ext cx="1158817" cy="999339"/>
          </a:xfrm>
          <a:prstGeom prst="rect">
            <a:avLst/>
          </a:prstGeom>
        </p:spPr>
      </p:pic>
    </p:spTree>
    <p:extLst>
      <p:ext uri="{BB962C8B-B14F-4D97-AF65-F5344CB8AC3E}">
        <p14:creationId xmlns:p14="http://schemas.microsoft.com/office/powerpoint/2010/main" val="154173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Google Shape;573;p38"/>
          <p:cNvSpPr txBox="1">
            <a:spLocks noGrp="1"/>
          </p:cNvSpPr>
          <p:nvPr>
            <p:ph type="title"/>
          </p:nvPr>
        </p:nvSpPr>
        <p:spPr>
          <a:xfrm>
            <a:off x="704957" y="333839"/>
            <a:ext cx="2066125" cy="6117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t>USER PERSONA</a:t>
            </a:r>
            <a:endParaRPr sz="2500"/>
          </a:p>
        </p:txBody>
      </p:sp>
      <p:sp>
        <p:nvSpPr>
          <p:cNvPr id="80" name="Google Shape;573;p38">
            <a:extLst>
              <a:ext uri="{FF2B5EF4-FFF2-40B4-BE49-F238E27FC236}">
                <a16:creationId xmlns:a16="http://schemas.microsoft.com/office/drawing/2014/main" id="{0EFEF56E-855D-734A-A27D-BA71017D13EC}"/>
              </a:ext>
            </a:extLst>
          </p:cNvPr>
          <p:cNvSpPr txBox="1">
            <a:spLocks/>
          </p:cNvSpPr>
          <p:nvPr/>
        </p:nvSpPr>
        <p:spPr>
          <a:xfrm>
            <a:off x="705454" y="3723397"/>
            <a:ext cx="2065629" cy="531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2200" dirty="0">
                <a:solidFill>
                  <a:schemeClr val="tx1"/>
                </a:solidFill>
              </a:rPr>
              <a:t>John Walker</a:t>
            </a:r>
          </a:p>
        </p:txBody>
      </p:sp>
      <p:sp>
        <p:nvSpPr>
          <p:cNvPr id="81" name="Google Shape;573;p38">
            <a:extLst>
              <a:ext uri="{FF2B5EF4-FFF2-40B4-BE49-F238E27FC236}">
                <a16:creationId xmlns:a16="http://schemas.microsoft.com/office/drawing/2014/main" id="{02591393-4BBE-CB46-8337-50E4DAC2AD8F}"/>
              </a:ext>
            </a:extLst>
          </p:cNvPr>
          <p:cNvSpPr txBox="1">
            <a:spLocks/>
          </p:cNvSpPr>
          <p:nvPr/>
        </p:nvSpPr>
        <p:spPr>
          <a:xfrm>
            <a:off x="787585" y="4221836"/>
            <a:ext cx="1883755"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400" dirty="0">
                <a:latin typeface="Open Sans" panose="020B0606030504020204" pitchFamily="34" charset="0"/>
                <a:ea typeface="Open Sans" panose="020B0606030504020204" pitchFamily="34" charset="0"/>
                <a:cs typeface="Open Sans" panose="020B0606030504020204" pitchFamily="34" charset="0"/>
              </a:rPr>
              <a:t>Health Activist </a:t>
            </a:r>
          </a:p>
        </p:txBody>
      </p:sp>
      <p:sp>
        <p:nvSpPr>
          <p:cNvPr id="82" name="Google Shape;573;p38">
            <a:extLst>
              <a:ext uri="{FF2B5EF4-FFF2-40B4-BE49-F238E27FC236}">
                <a16:creationId xmlns:a16="http://schemas.microsoft.com/office/drawing/2014/main" id="{FEF22314-BBA9-B94E-B45F-54412894A8D3}"/>
              </a:ext>
            </a:extLst>
          </p:cNvPr>
          <p:cNvSpPr txBox="1">
            <a:spLocks/>
          </p:cNvSpPr>
          <p:nvPr/>
        </p:nvSpPr>
        <p:spPr>
          <a:xfrm>
            <a:off x="4060287" y="669056"/>
            <a:ext cx="1939720"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dirty="0">
                <a:solidFill>
                  <a:schemeClr val="accent3"/>
                </a:solidFill>
                <a:latin typeface="Oswald" pitchFamily="2" charset="77"/>
                <a:ea typeface="Open Sans" panose="020B0606030504020204" pitchFamily="34" charset="0"/>
                <a:cs typeface="Open Sans" panose="020B0606030504020204" pitchFamily="34" charset="0"/>
              </a:rPr>
              <a:t>RESPONSIBILITIES</a:t>
            </a:r>
          </a:p>
        </p:txBody>
      </p:sp>
      <p:sp>
        <p:nvSpPr>
          <p:cNvPr id="83" name="Google Shape;573;p38">
            <a:extLst>
              <a:ext uri="{FF2B5EF4-FFF2-40B4-BE49-F238E27FC236}">
                <a16:creationId xmlns:a16="http://schemas.microsoft.com/office/drawing/2014/main" id="{E8EE7342-F2BE-2949-B78F-4A9854A0B7B4}"/>
              </a:ext>
            </a:extLst>
          </p:cNvPr>
          <p:cNvSpPr txBox="1">
            <a:spLocks/>
          </p:cNvSpPr>
          <p:nvPr/>
        </p:nvSpPr>
        <p:spPr>
          <a:xfrm>
            <a:off x="3878456" y="1597905"/>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Health activist at ICP health service Ltd.</a:t>
            </a:r>
          </a:p>
        </p:txBody>
      </p:sp>
      <p:sp>
        <p:nvSpPr>
          <p:cNvPr id="84" name="Google Shape;573;p38">
            <a:extLst>
              <a:ext uri="{FF2B5EF4-FFF2-40B4-BE49-F238E27FC236}">
                <a16:creationId xmlns:a16="http://schemas.microsoft.com/office/drawing/2014/main" id="{CEA2D26C-4CB7-C645-B469-A6F40E8E0C94}"/>
              </a:ext>
            </a:extLst>
          </p:cNvPr>
          <p:cNvSpPr txBox="1">
            <a:spLocks/>
          </p:cNvSpPr>
          <p:nvPr/>
        </p:nvSpPr>
        <p:spPr>
          <a:xfrm>
            <a:off x="6703056" y="669057"/>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a:solidFill>
                  <a:schemeClr val="accent3"/>
                </a:solidFill>
                <a:latin typeface="Oswald" pitchFamily="2" charset="77"/>
                <a:ea typeface="Open Sans" panose="020B0606030504020204" pitchFamily="34" charset="0"/>
                <a:cs typeface="Open Sans" panose="020B0606030504020204" pitchFamily="34" charset="0"/>
              </a:rPr>
              <a:t>PAIN POINTS</a:t>
            </a:r>
          </a:p>
        </p:txBody>
      </p:sp>
      <p:sp>
        <p:nvSpPr>
          <p:cNvPr id="85" name="Google Shape;573;p38">
            <a:extLst>
              <a:ext uri="{FF2B5EF4-FFF2-40B4-BE49-F238E27FC236}">
                <a16:creationId xmlns:a16="http://schemas.microsoft.com/office/drawing/2014/main" id="{3E246A59-0FC0-8F47-927B-4B7D3B411CAE}"/>
              </a:ext>
            </a:extLst>
          </p:cNvPr>
          <p:cNvSpPr txBox="1">
            <a:spLocks/>
          </p:cNvSpPr>
          <p:nvPr/>
        </p:nvSpPr>
        <p:spPr>
          <a:xfrm>
            <a:off x="6713391" y="1597904"/>
            <a:ext cx="1883756" cy="7677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Lack of interaction between people in pandemic</a:t>
            </a:r>
          </a:p>
        </p:txBody>
      </p:sp>
      <p:sp>
        <p:nvSpPr>
          <p:cNvPr id="86" name="Google Shape;573;p38">
            <a:extLst>
              <a:ext uri="{FF2B5EF4-FFF2-40B4-BE49-F238E27FC236}">
                <a16:creationId xmlns:a16="http://schemas.microsoft.com/office/drawing/2014/main" id="{A06C1ADD-DF6D-F54F-805C-C19621ACFB18}"/>
              </a:ext>
            </a:extLst>
          </p:cNvPr>
          <p:cNvSpPr txBox="1">
            <a:spLocks/>
          </p:cNvSpPr>
          <p:nvPr/>
        </p:nvSpPr>
        <p:spPr>
          <a:xfrm>
            <a:off x="4410534" y="3041203"/>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dirty="0">
                <a:solidFill>
                  <a:schemeClr val="accent3"/>
                </a:solidFill>
                <a:latin typeface="Oswald" pitchFamily="2" charset="77"/>
                <a:ea typeface="Open Sans" panose="020B0606030504020204" pitchFamily="34" charset="0"/>
                <a:cs typeface="Open Sans" panose="020B0606030504020204" pitchFamily="34" charset="0"/>
              </a:rPr>
              <a:t>MOTIVATION</a:t>
            </a:r>
          </a:p>
        </p:txBody>
      </p:sp>
      <p:sp>
        <p:nvSpPr>
          <p:cNvPr id="87" name="Google Shape;573;p38">
            <a:extLst>
              <a:ext uri="{FF2B5EF4-FFF2-40B4-BE49-F238E27FC236}">
                <a16:creationId xmlns:a16="http://schemas.microsoft.com/office/drawing/2014/main" id="{71F7B86B-D790-EA41-9422-BBE58A0DF6E8}"/>
              </a:ext>
            </a:extLst>
          </p:cNvPr>
          <p:cNvSpPr txBox="1">
            <a:spLocks/>
          </p:cNvSpPr>
          <p:nvPr/>
        </p:nvSpPr>
        <p:spPr>
          <a:xfrm>
            <a:off x="3791446" y="4001482"/>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Connect people in pandemic to share their experiences.</a:t>
            </a:r>
          </a:p>
        </p:txBody>
      </p:sp>
      <p:sp>
        <p:nvSpPr>
          <p:cNvPr id="88" name="Google Shape;573;p38">
            <a:extLst>
              <a:ext uri="{FF2B5EF4-FFF2-40B4-BE49-F238E27FC236}">
                <a16:creationId xmlns:a16="http://schemas.microsoft.com/office/drawing/2014/main" id="{821B5024-0B98-EB42-9CFE-B1474BA871A2}"/>
              </a:ext>
            </a:extLst>
          </p:cNvPr>
          <p:cNvSpPr txBox="1">
            <a:spLocks/>
          </p:cNvSpPr>
          <p:nvPr/>
        </p:nvSpPr>
        <p:spPr>
          <a:xfrm>
            <a:off x="6703056" y="3017351"/>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dirty="0">
                <a:solidFill>
                  <a:schemeClr val="accent3"/>
                </a:solidFill>
                <a:latin typeface="Oswald" pitchFamily="2" charset="77"/>
                <a:ea typeface="Open Sans" panose="020B0606030504020204" pitchFamily="34" charset="0"/>
                <a:cs typeface="Open Sans" panose="020B0606030504020204" pitchFamily="34" charset="0"/>
              </a:rPr>
              <a:t>NEEDS</a:t>
            </a:r>
          </a:p>
        </p:txBody>
      </p:sp>
      <p:sp>
        <p:nvSpPr>
          <p:cNvPr id="89" name="Google Shape;573;p38">
            <a:extLst>
              <a:ext uri="{FF2B5EF4-FFF2-40B4-BE49-F238E27FC236}">
                <a16:creationId xmlns:a16="http://schemas.microsoft.com/office/drawing/2014/main" id="{BFBADC53-7360-5C43-BA86-A0EAA3CBBE3B}"/>
              </a:ext>
            </a:extLst>
          </p:cNvPr>
          <p:cNvSpPr txBox="1">
            <a:spLocks/>
          </p:cNvSpPr>
          <p:nvPr/>
        </p:nvSpPr>
        <p:spPr>
          <a:xfrm>
            <a:off x="6695565" y="3925653"/>
            <a:ext cx="1883756" cy="829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Single platform for covid fir blogging, tracking cases and updates</a:t>
            </a:r>
          </a:p>
        </p:txBody>
      </p:sp>
      <p:cxnSp>
        <p:nvCxnSpPr>
          <p:cNvPr id="90" name="Google Shape;1558;p51">
            <a:extLst>
              <a:ext uri="{FF2B5EF4-FFF2-40B4-BE49-F238E27FC236}">
                <a16:creationId xmlns:a16="http://schemas.microsoft.com/office/drawing/2014/main" id="{A185E481-3A1E-6447-9250-D92CD29A9852}"/>
              </a:ext>
            </a:extLst>
          </p:cNvPr>
          <p:cNvCxnSpPr>
            <a:cxnSpLocks/>
          </p:cNvCxnSpPr>
          <p:nvPr/>
        </p:nvCxnSpPr>
        <p:spPr>
          <a:xfrm>
            <a:off x="6237801" y="745010"/>
            <a:ext cx="0" cy="1503404"/>
          </a:xfrm>
          <a:prstGeom prst="straightConnector1">
            <a:avLst/>
          </a:prstGeom>
          <a:noFill/>
          <a:ln w="19050" cap="flat" cmpd="sng">
            <a:solidFill>
              <a:srgbClr val="053B5C"/>
            </a:solidFill>
            <a:prstDash val="solid"/>
            <a:round/>
            <a:headEnd type="none" w="med" len="med"/>
            <a:tailEnd type="none" w="med" len="med"/>
          </a:ln>
        </p:spPr>
      </p:cxnSp>
      <p:grpSp>
        <p:nvGrpSpPr>
          <p:cNvPr id="91" name="Google Shape;888;p45">
            <a:extLst>
              <a:ext uri="{FF2B5EF4-FFF2-40B4-BE49-F238E27FC236}">
                <a16:creationId xmlns:a16="http://schemas.microsoft.com/office/drawing/2014/main" id="{04F5B3C2-001A-774A-9DB6-AF4461F1BE52}"/>
              </a:ext>
            </a:extLst>
          </p:cNvPr>
          <p:cNvGrpSpPr/>
          <p:nvPr/>
        </p:nvGrpSpPr>
        <p:grpSpPr>
          <a:xfrm flipH="1">
            <a:off x="4685691" y="1291830"/>
            <a:ext cx="446222" cy="77476"/>
            <a:chOff x="6146875" y="1767300"/>
            <a:chExt cx="331025" cy="57475"/>
          </a:xfrm>
        </p:grpSpPr>
        <p:sp>
          <p:nvSpPr>
            <p:cNvPr id="92" name="Google Shape;889;p45">
              <a:extLst>
                <a:ext uri="{FF2B5EF4-FFF2-40B4-BE49-F238E27FC236}">
                  <a16:creationId xmlns:a16="http://schemas.microsoft.com/office/drawing/2014/main" id="{728FB930-72DF-D34B-8268-BAF5FD60C511}"/>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90;p45">
              <a:extLst>
                <a:ext uri="{FF2B5EF4-FFF2-40B4-BE49-F238E27FC236}">
                  <a16:creationId xmlns:a16="http://schemas.microsoft.com/office/drawing/2014/main" id="{D6AC6A4C-BFF3-164A-892E-BA7015EC543B}"/>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91;p45">
              <a:extLst>
                <a:ext uri="{FF2B5EF4-FFF2-40B4-BE49-F238E27FC236}">
                  <a16:creationId xmlns:a16="http://schemas.microsoft.com/office/drawing/2014/main" id="{36BABE54-DF85-CA41-89CA-18C6EA05934D}"/>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888;p45">
            <a:extLst>
              <a:ext uri="{FF2B5EF4-FFF2-40B4-BE49-F238E27FC236}">
                <a16:creationId xmlns:a16="http://schemas.microsoft.com/office/drawing/2014/main" id="{F8D8AC70-0213-CD43-98E8-C4AEE6D8497A}"/>
              </a:ext>
            </a:extLst>
          </p:cNvPr>
          <p:cNvGrpSpPr/>
          <p:nvPr/>
        </p:nvGrpSpPr>
        <p:grpSpPr>
          <a:xfrm flipH="1">
            <a:off x="7081624" y="1333420"/>
            <a:ext cx="446222" cy="77476"/>
            <a:chOff x="6146875" y="1767300"/>
            <a:chExt cx="331025" cy="57475"/>
          </a:xfrm>
        </p:grpSpPr>
        <p:sp>
          <p:nvSpPr>
            <p:cNvPr id="98" name="Google Shape;889;p45">
              <a:extLst>
                <a:ext uri="{FF2B5EF4-FFF2-40B4-BE49-F238E27FC236}">
                  <a16:creationId xmlns:a16="http://schemas.microsoft.com/office/drawing/2014/main" id="{59AE776A-5A6D-FC4C-AE46-E27F920F20C8}"/>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90;p45">
              <a:extLst>
                <a:ext uri="{FF2B5EF4-FFF2-40B4-BE49-F238E27FC236}">
                  <a16:creationId xmlns:a16="http://schemas.microsoft.com/office/drawing/2014/main" id="{63AB7846-6AE5-6749-88E4-DCD970D4F3B0}"/>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91;p45">
              <a:extLst>
                <a:ext uri="{FF2B5EF4-FFF2-40B4-BE49-F238E27FC236}">
                  <a16:creationId xmlns:a16="http://schemas.microsoft.com/office/drawing/2014/main" id="{25A7B60C-790A-0C40-8FCD-09F3EA455074}"/>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888;p45">
            <a:extLst>
              <a:ext uri="{FF2B5EF4-FFF2-40B4-BE49-F238E27FC236}">
                <a16:creationId xmlns:a16="http://schemas.microsoft.com/office/drawing/2014/main" id="{5897A3B1-78B8-044A-B811-5C4BD1226A19}"/>
              </a:ext>
            </a:extLst>
          </p:cNvPr>
          <p:cNvGrpSpPr/>
          <p:nvPr/>
        </p:nvGrpSpPr>
        <p:grpSpPr>
          <a:xfrm flipH="1">
            <a:off x="4733324" y="3711009"/>
            <a:ext cx="446222" cy="77476"/>
            <a:chOff x="6146875" y="1767300"/>
            <a:chExt cx="331025" cy="57475"/>
          </a:xfrm>
        </p:grpSpPr>
        <p:sp>
          <p:nvSpPr>
            <p:cNvPr id="103" name="Google Shape;889;p45">
              <a:extLst>
                <a:ext uri="{FF2B5EF4-FFF2-40B4-BE49-F238E27FC236}">
                  <a16:creationId xmlns:a16="http://schemas.microsoft.com/office/drawing/2014/main" id="{C8A8B326-ACFA-F04E-A1F3-5AAA077E8760}"/>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90;p45">
              <a:extLst>
                <a:ext uri="{FF2B5EF4-FFF2-40B4-BE49-F238E27FC236}">
                  <a16:creationId xmlns:a16="http://schemas.microsoft.com/office/drawing/2014/main" id="{8EFCC37A-F43A-D94C-A2D9-993AB461B86A}"/>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891;p45">
              <a:extLst>
                <a:ext uri="{FF2B5EF4-FFF2-40B4-BE49-F238E27FC236}">
                  <a16:creationId xmlns:a16="http://schemas.microsoft.com/office/drawing/2014/main" id="{A81EF5C0-F7DD-B348-A8DE-58A6B4D878E6}"/>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888;p45">
            <a:extLst>
              <a:ext uri="{FF2B5EF4-FFF2-40B4-BE49-F238E27FC236}">
                <a16:creationId xmlns:a16="http://schemas.microsoft.com/office/drawing/2014/main" id="{CFE2096E-8DC6-6A44-BB79-D9CF3FDA45BC}"/>
              </a:ext>
            </a:extLst>
          </p:cNvPr>
          <p:cNvGrpSpPr/>
          <p:nvPr/>
        </p:nvGrpSpPr>
        <p:grpSpPr>
          <a:xfrm flipH="1">
            <a:off x="6858513" y="3746426"/>
            <a:ext cx="446222" cy="77476"/>
            <a:chOff x="6146875" y="1767300"/>
            <a:chExt cx="331025" cy="57475"/>
          </a:xfrm>
        </p:grpSpPr>
        <p:sp>
          <p:nvSpPr>
            <p:cNvPr id="107" name="Google Shape;889;p45">
              <a:extLst>
                <a:ext uri="{FF2B5EF4-FFF2-40B4-BE49-F238E27FC236}">
                  <a16:creationId xmlns:a16="http://schemas.microsoft.com/office/drawing/2014/main" id="{32D3BDE1-D9F2-864E-986C-E2684189A16C}"/>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90;p45">
              <a:extLst>
                <a:ext uri="{FF2B5EF4-FFF2-40B4-BE49-F238E27FC236}">
                  <a16:creationId xmlns:a16="http://schemas.microsoft.com/office/drawing/2014/main" id="{36E70509-2890-DD4F-8B4A-8830953232F5}"/>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91;p45">
              <a:extLst>
                <a:ext uri="{FF2B5EF4-FFF2-40B4-BE49-F238E27FC236}">
                  <a16:creationId xmlns:a16="http://schemas.microsoft.com/office/drawing/2014/main" id="{48892CB4-9E8F-C744-AE1B-C2205D50FA41}"/>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 name="Google Shape;1558;p51">
            <a:extLst>
              <a:ext uri="{FF2B5EF4-FFF2-40B4-BE49-F238E27FC236}">
                <a16:creationId xmlns:a16="http://schemas.microsoft.com/office/drawing/2014/main" id="{488B3168-1339-EC41-9917-EC5BA701D67E}"/>
              </a:ext>
            </a:extLst>
          </p:cNvPr>
          <p:cNvCxnSpPr>
            <a:cxnSpLocks/>
          </p:cNvCxnSpPr>
          <p:nvPr/>
        </p:nvCxnSpPr>
        <p:spPr>
          <a:xfrm flipH="1">
            <a:off x="6242140" y="3165786"/>
            <a:ext cx="1" cy="1589094"/>
          </a:xfrm>
          <a:prstGeom prst="straightConnector1">
            <a:avLst/>
          </a:prstGeom>
          <a:noFill/>
          <a:ln w="19050" cap="flat" cmpd="sng">
            <a:solidFill>
              <a:srgbClr val="053B5C"/>
            </a:solidFill>
            <a:prstDash val="solid"/>
            <a:round/>
            <a:headEnd type="none" w="med" len="med"/>
            <a:tailEnd type="none" w="med" len="med"/>
          </a:ln>
        </p:spPr>
      </p:cxnSp>
      <p:pic>
        <p:nvPicPr>
          <p:cNvPr id="2" name="Picture 1">
            <a:extLst>
              <a:ext uri="{FF2B5EF4-FFF2-40B4-BE49-F238E27FC236}">
                <a16:creationId xmlns:a16="http://schemas.microsoft.com/office/drawing/2014/main" id="{AC78AAEA-8EC1-472A-A57A-346DEE1CABB6}"/>
              </a:ext>
            </a:extLst>
          </p:cNvPr>
          <p:cNvPicPr>
            <a:picLocks noChangeAspect="1"/>
          </p:cNvPicPr>
          <p:nvPr/>
        </p:nvPicPr>
        <p:blipFill>
          <a:blip r:embed="rId3"/>
          <a:stretch>
            <a:fillRect/>
          </a:stretch>
        </p:blipFill>
        <p:spPr>
          <a:xfrm>
            <a:off x="9394" y="1193012"/>
            <a:ext cx="3144880" cy="2421603"/>
          </a:xfrm>
          <a:prstGeom prst="rect">
            <a:avLst/>
          </a:prstGeom>
        </p:spPr>
      </p:pic>
      <p:pic>
        <p:nvPicPr>
          <p:cNvPr id="4" name="Picture 3">
            <a:extLst>
              <a:ext uri="{FF2B5EF4-FFF2-40B4-BE49-F238E27FC236}">
                <a16:creationId xmlns:a16="http://schemas.microsoft.com/office/drawing/2014/main" id="{E387B573-BB1D-472D-8D8D-904599714B5D}"/>
              </a:ext>
            </a:extLst>
          </p:cNvPr>
          <p:cNvPicPr>
            <a:picLocks noChangeAspect="1"/>
          </p:cNvPicPr>
          <p:nvPr/>
        </p:nvPicPr>
        <p:blipFill>
          <a:blip r:embed="rId4"/>
          <a:stretch>
            <a:fillRect/>
          </a:stretch>
        </p:blipFill>
        <p:spPr>
          <a:xfrm>
            <a:off x="774132" y="1597904"/>
            <a:ext cx="1615403" cy="1615559"/>
          </a:xfrm>
          <a:prstGeom prst="rect">
            <a:avLst/>
          </a:prstGeom>
        </p:spPr>
      </p:pic>
    </p:spTree>
    <p:extLst>
      <p:ext uri="{BB962C8B-B14F-4D97-AF65-F5344CB8AC3E}">
        <p14:creationId xmlns:p14="http://schemas.microsoft.com/office/powerpoint/2010/main" val="81085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3837917" y="2639901"/>
            <a:ext cx="1733280" cy="829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IDEATE</a:t>
            </a:r>
            <a:endParaRPr b="1" dirty="0"/>
          </a:p>
        </p:txBody>
      </p:sp>
      <p:pic>
        <p:nvPicPr>
          <p:cNvPr id="19" name="Picture 18">
            <a:extLst>
              <a:ext uri="{FF2B5EF4-FFF2-40B4-BE49-F238E27FC236}">
                <a16:creationId xmlns:a16="http://schemas.microsoft.com/office/drawing/2014/main" id="{2DE66B52-5DAE-42D0-B7D6-9BB5F3F64714}"/>
              </a:ext>
            </a:extLst>
          </p:cNvPr>
          <p:cNvPicPr>
            <a:picLocks noChangeAspect="1"/>
          </p:cNvPicPr>
          <p:nvPr/>
        </p:nvPicPr>
        <p:blipFill>
          <a:blip r:embed="rId3"/>
          <a:stretch>
            <a:fillRect/>
          </a:stretch>
        </p:blipFill>
        <p:spPr>
          <a:xfrm>
            <a:off x="3988395" y="1670344"/>
            <a:ext cx="1125135" cy="941460"/>
          </a:xfrm>
          <a:prstGeom prst="rect">
            <a:avLst/>
          </a:prstGeom>
        </p:spPr>
      </p:pic>
    </p:spTree>
    <p:extLst>
      <p:ext uri="{BB962C8B-B14F-4D97-AF65-F5344CB8AC3E}">
        <p14:creationId xmlns:p14="http://schemas.microsoft.com/office/powerpoint/2010/main" val="400185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Google Shape;573;p38"/>
          <p:cNvSpPr txBox="1">
            <a:spLocks noGrp="1"/>
          </p:cNvSpPr>
          <p:nvPr>
            <p:ph type="title"/>
          </p:nvPr>
        </p:nvSpPr>
        <p:spPr>
          <a:xfrm>
            <a:off x="556969" y="528631"/>
            <a:ext cx="2223149" cy="6012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500"/>
              <a:t>S</a:t>
            </a:r>
            <a:r>
              <a:rPr lang="en" sz="2500"/>
              <a:t>WOT ANALYSIS</a:t>
            </a:r>
            <a:endParaRPr sz="2500"/>
          </a:p>
        </p:txBody>
      </p:sp>
      <p:sp>
        <p:nvSpPr>
          <p:cNvPr id="77" name="Google Shape;572;p38">
            <a:extLst>
              <a:ext uri="{FF2B5EF4-FFF2-40B4-BE49-F238E27FC236}">
                <a16:creationId xmlns:a16="http://schemas.microsoft.com/office/drawing/2014/main" id="{29B3DAEA-1172-9D46-A28E-73537A454E6A}"/>
              </a:ext>
            </a:extLst>
          </p:cNvPr>
          <p:cNvSpPr/>
          <p:nvPr/>
        </p:nvSpPr>
        <p:spPr>
          <a:xfrm>
            <a:off x="5143374" y="325677"/>
            <a:ext cx="3171807" cy="2734949"/>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572" name="Google Shape;572;p38"/>
          <p:cNvSpPr/>
          <p:nvPr/>
        </p:nvSpPr>
        <p:spPr>
          <a:xfrm>
            <a:off x="2680569" y="325677"/>
            <a:ext cx="3171807" cy="2734949"/>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72;p38">
            <a:extLst>
              <a:ext uri="{FF2B5EF4-FFF2-40B4-BE49-F238E27FC236}">
                <a16:creationId xmlns:a16="http://schemas.microsoft.com/office/drawing/2014/main" id="{9EDE7E1F-70EA-DA4C-B644-AE68EC0732A4}"/>
              </a:ext>
            </a:extLst>
          </p:cNvPr>
          <p:cNvSpPr/>
          <p:nvPr/>
        </p:nvSpPr>
        <p:spPr>
          <a:xfrm>
            <a:off x="5346673" y="2288106"/>
            <a:ext cx="3171807" cy="2734949"/>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73;p38">
            <a:extLst>
              <a:ext uri="{FF2B5EF4-FFF2-40B4-BE49-F238E27FC236}">
                <a16:creationId xmlns:a16="http://schemas.microsoft.com/office/drawing/2014/main" id="{FD781D5A-B89C-BF4B-BD16-B53731DB86DA}"/>
              </a:ext>
            </a:extLst>
          </p:cNvPr>
          <p:cNvSpPr txBox="1">
            <a:spLocks/>
          </p:cNvSpPr>
          <p:nvPr/>
        </p:nvSpPr>
        <p:spPr>
          <a:xfrm>
            <a:off x="3630122" y="555372"/>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a:solidFill>
                  <a:schemeClr val="tx2"/>
                </a:solidFill>
                <a:latin typeface="Oswald" pitchFamily="2" charset="77"/>
                <a:ea typeface="Open Sans" panose="020B0606030504020204" pitchFamily="34" charset="0"/>
                <a:cs typeface="Open Sans" panose="020B0606030504020204" pitchFamily="34" charset="0"/>
              </a:rPr>
              <a:t>STRENGTHS</a:t>
            </a:r>
          </a:p>
        </p:txBody>
      </p:sp>
      <p:sp>
        <p:nvSpPr>
          <p:cNvPr id="81" name="Google Shape;573;p38">
            <a:extLst>
              <a:ext uri="{FF2B5EF4-FFF2-40B4-BE49-F238E27FC236}">
                <a16:creationId xmlns:a16="http://schemas.microsoft.com/office/drawing/2014/main" id="{E3341AB2-FF6C-0D4F-B75B-F784FDC1434C}"/>
              </a:ext>
            </a:extLst>
          </p:cNvPr>
          <p:cNvSpPr txBox="1">
            <a:spLocks/>
          </p:cNvSpPr>
          <p:nvPr/>
        </p:nvSpPr>
        <p:spPr>
          <a:xfrm>
            <a:off x="3069191" y="1129835"/>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User-centric design</a:t>
            </a:r>
          </a:p>
          <a:p>
            <a:pPr algn="r"/>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Google Shape;573;p38">
            <a:extLst>
              <a:ext uri="{FF2B5EF4-FFF2-40B4-BE49-F238E27FC236}">
                <a16:creationId xmlns:a16="http://schemas.microsoft.com/office/drawing/2014/main" id="{17D0CBF0-42A3-8E4C-9805-5F1372B18BAD}"/>
              </a:ext>
            </a:extLst>
          </p:cNvPr>
          <p:cNvSpPr txBox="1">
            <a:spLocks/>
          </p:cNvSpPr>
          <p:nvPr/>
        </p:nvSpPr>
        <p:spPr>
          <a:xfrm>
            <a:off x="6070143" y="614730"/>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a:solidFill>
                  <a:schemeClr val="bg2"/>
                </a:solidFill>
                <a:latin typeface="Oswald" pitchFamily="2" charset="77"/>
                <a:ea typeface="Open Sans" panose="020B0606030504020204" pitchFamily="34" charset="0"/>
                <a:cs typeface="Open Sans" panose="020B0606030504020204" pitchFamily="34" charset="0"/>
              </a:rPr>
              <a:t>WEAKNESSES</a:t>
            </a:r>
          </a:p>
        </p:txBody>
      </p:sp>
      <p:sp>
        <p:nvSpPr>
          <p:cNvPr id="83" name="Google Shape;573;p38">
            <a:extLst>
              <a:ext uri="{FF2B5EF4-FFF2-40B4-BE49-F238E27FC236}">
                <a16:creationId xmlns:a16="http://schemas.microsoft.com/office/drawing/2014/main" id="{F28E4BDF-1E08-164C-96A1-ACB3CC389CC5}"/>
              </a:ext>
            </a:extLst>
          </p:cNvPr>
          <p:cNvSpPr txBox="1">
            <a:spLocks/>
          </p:cNvSpPr>
          <p:nvPr/>
        </p:nvSpPr>
        <p:spPr>
          <a:xfrm>
            <a:off x="5513878" y="1100487"/>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Lack of mobile support</a:t>
            </a:r>
          </a:p>
        </p:txBody>
      </p:sp>
      <p:sp>
        <p:nvSpPr>
          <p:cNvPr id="87" name="Google Shape;573;p38">
            <a:extLst>
              <a:ext uri="{FF2B5EF4-FFF2-40B4-BE49-F238E27FC236}">
                <a16:creationId xmlns:a16="http://schemas.microsoft.com/office/drawing/2014/main" id="{A3339678-6A63-4E4B-BB57-71A3C7976A86}"/>
              </a:ext>
            </a:extLst>
          </p:cNvPr>
          <p:cNvSpPr txBox="1">
            <a:spLocks/>
          </p:cNvSpPr>
          <p:nvPr/>
        </p:nvSpPr>
        <p:spPr>
          <a:xfrm>
            <a:off x="5739495" y="3349701"/>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Change of customer needs</a:t>
            </a:r>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0" name="Google Shape;573;p38">
            <a:extLst>
              <a:ext uri="{FF2B5EF4-FFF2-40B4-BE49-F238E27FC236}">
                <a16:creationId xmlns:a16="http://schemas.microsoft.com/office/drawing/2014/main" id="{4556E041-A2A6-BA48-90E7-47A5AD9BEE56}"/>
              </a:ext>
            </a:extLst>
          </p:cNvPr>
          <p:cNvSpPr txBox="1">
            <a:spLocks/>
          </p:cNvSpPr>
          <p:nvPr/>
        </p:nvSpPr>
        <p:spPr>
          <a:xfrm>
            <a:off x="6070143" y="3961462"/>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a:solidFill>
                  <a:schemeClr val="tx1"/>
                </a:solidFill>
                <a:latin typeface="Open Sans" panose="020B0606030504020204" pitchFamily="34" charset="0"/>
                <a:ea typeface="Open Sans" panose="020B0606030504020204" pitchFamily="34" charset="0"/>
                <a:cs typeface="Open Sans" panose="020B0606030504020204" pitchFamily="34" charset="0"/>
              </a:rPr>
              <a:t>Emergence of new competitors</a:t>
            </a:r>
          </a:p>
        </p:txBody>
      </p:sp>
      <p:sp>
        <p:nvSpPr>
          <p:cNvPr id="93" name="Google Shape;573;p38">
            <a:extLst>
              <a:ext uri="{FF2B5EF4-FFF2-40B4-BE49-F238E27FC236}">
                <a16:creationId xmlns:a16="http://schemas.microsoft.com/office/drawing/2014/main" id="{890F0139-D208-0247-8C34-BBA4A0093DB1}"/>
              </a:ext>
            </a:extLst>
          </p:cNvPr>
          <p:cNvSpPr txBox="1">
            <a:spLocks/>
          </p:cNvSpPr>
          <p:nvPr/>
        </p:nvSpPr>
        <p:spPr>
          <a:xfrm>
            <a:off x="5494922" y="1652055"/>
            <a:ext cx="2319032"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Better blog functionality</a:t>
            </a:r>
          </a:p>
        </p:txBody>
      </p:sp>
      <p:sp>
        <p:nvSpPr>
          <p:cNvPr id="78" name="Google Shape;572;p38">
            <a:extLst>
              <a:ext uri="{FF2B5EF4-FFF2-40B4-BE49-F238E27FC236}">
                <a16:creationId xmlns:a16="http://schemas.microsoft.com/office/drawing/2014/main" id="{918D8B41-5A1B-6944-8306-70002E3E7006}"/>
              </a:ext>
            </a:extLst>
          </p:cNvPr>
          <p:cNvSpPr/>
          <p:nvPr/>
        </p:nvSpPr>
        <p:spPr>
          <a:xfrm>
            <a:off x="2888686" y="2294057"/>
            <a:ext cx="3171807" cy="2734949"/>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73;p38">
            <a:extLst>
              <a:ext uri="{FF2B5EF4-FFF2-40B4-BE49-F238E27FC236}">
                <a16:creationId xmlns:a16="http://schemas.microsoft.com/office/drawing/2014/main" id="{AC887597-3031-624B-8269-114E7B492D3A}"/>
              </a:ext>
            </a:extLst>
          </p:cNvPr>
          <p:cNvSpPr txBox="1">
            <a:spLocks/>
          </p:cNvSpPr>
          <p:nvPr/>
        </p:nvSpPr>
        <p:spPr>
          <a:xfrm>
            <a:off x="6560332" y="2773863"/>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a:solidFill>
                  <a:schemeClr val="accent2"/>
                </a:solidFill>
                <a:latin typeface="Oswald" pitchFamily="2" charset="77"/>
                <a:ea typeface="Open Sans" panose="020B0606030504020204" pitchFamily="34" charset="0"/>
                <a:cs typeface="Open Sans" panose="020B0606030504020204" pitchFamily="34" charset="0"/>
              </a:rPr>
              <a:t>THREATS</a:t>
            </a:r>
          </a:p>
        </p:txBody>
      </p:sp>
      <p:grpSp>
        <p:nvGrpSpPr>
          <p:cNvPr id="4" name="Group 3">
            <a:extLst>
              <a:ext uri="{FF2B5EF4-FFF2-40B4-BE49-F238E27FC236}">
                <a16:creationId xmlns:a16="http://schemas.microsoft.com/office/drawing/2014/main" id="{A110282B-8E82-9348-9676-A5C316714616}"/>
              </a:ext>
            </a:extLst>
          </p:cNvPr>
          <p:cNvGrpSpPr/>
          <p:nvPr/>
        </p:nvGrpSpPr>
        <p:grpSpPr>
          <a:xfrm>
            <a:off x="3152939" y="2772526"/>
            <a:ext cx="2474027" cy="1924727"/>
            <a:chOff x="3039851" y="2645908"/>
            <a:chExt cx="2474027" cy="1924727"/>
          </a:xfrm>
        </p:grpSpPr>
        <p:sp>
          <p:nvSpPr>
            <p:cNvPr id="84" name="Google Shape;573;p38">
              <a:extLst>
                <a:ext uri="{FF2B5EF4-FFF2-40B4-BE49-F238E27FC236}">
                  <a16:creationId xmlns:a16="http://schemas.microsoft.com/office/drawing/2014/main" id="{5777EABF-7F7E-B94D-BB78-1857DCA87FD4}"/>
                </a:ext>
              </a:extLst>
            </p:cNvPr>
            <p:cNvSpPr txBox="1">
              <a:spLocks/>
            </p:cNvSpPr>
            <p:nvPr/>
          </p:nvSpPr>
          <p:spPr>
            <a:xfrm>
              <a:off x="3630122" y="2645908"/>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IN" sz="1800">
                  <a:solidFill>
                    <a:schemeClr val="accent4"/>
                  </a:solidFill>
                  <a:latin typeface="Oswald" pitchFamily="2" charset="77"/>
                  <a:ea typeface="Open Sans" panose="020B0606030504020204" pitchFamily="34" charset="0"/>
                  <a:cs typeface="Open Sans" panose="020B0606030504020204" pitchFamily="34" charset="0"/>
                </a:rPr>
                <a:t>OPPORTUNITIES</a:t>
              </a:r>
            </a:p>
          </p:txBody>
        </p:sp>
        <p:sp>
          <p:nvSpPr>
            <p:cNvPr id="85" name="Google Shape;573;p38">
              <a:extLst>
                <a:ext uri="{FF2B5EF4-FFF2-40B4-BE49-F238E27FC236}">
                  <a16:creationId xmlns:a16="http://schemas.microsoft.com/office/drawing/2014/main" id="{ED2577EE-BCF5-B94F-956F-5552AD11B534}"/>
                </a:ext>
              </a:extLst>
            </p:cNvPr>
            <p:cNvSpPr txBox="1">
              <a:spLocks/>
            </p:cNvSpPr>
            <p:nvPr/>
          </p:nvSpPr>
          <p:spPr>
            <a:xfrm>
              <a:off x="3517034" y="3958874"/>
              <a:ext cx="1883756"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a:solidFill>
                    <a:schemeClr val="tx1"/>
                  </a:solidFill>
                  <a:latin typeface="Open Sans" panose="020B0606030504020204" pitchFamily="34" charset="0"/>
                  <a:ea typeface="Open Sans" panose="020B0606030504020204" pitchFamily="34" charset="0"/>
                  <a:cs typeface="Open Sans" panose="020B0606030504020204" pitchFamily="34" charset="0"/>
                </a:rPr>
                <a:t>More effective marketing tactics</a:t>
              </a:r>
            </a:p>
          </p:txBody>
        </p:sp>
        <p:sp>
          <p:nvSpPr>
            <p:cNvPr id="91" name="Google Shape;573;p38">
              <a:extLst>
                <a:ext uri="{FF2B5EF4-FFF2-40B4-BE49-F238E27FC236}">
                  <a16:creationId xmlns:a16="http://schemas.microsoft.com/office/drawing/2014/main" id="{2AC8AC62-1FF4-9A44-90E6-1EF7585CC651}"/>
                </a:ext>
              </a:extLst>
            </p:cNvPr>
            <p:cNvSpPr txBox="1">
              <a:spLocks/>
            </p:cNvSpPr>
            <p:nvPr/>
          </p:nvSpPr>
          <p:spPr>
            <a:xfrm>
              <a:off x="3039851" y="3245250"/>
              <a:ext cx="2203829"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New design trends to better convey messages</a:t>
              </a:r>
            </a:p>
          </p:txBody>
        </p:sp>
      </p:grpSp>
      <p:sp>
        <p:nvSpPr>
          <p:cNvPr id="98" name="Google Shape;573;p38">
            <a:extLst>
              <a:ext uri="{FF2B5EF4-FFF2-40B4-BE49-F238E27FC236}">
                <a16:creationId xmlns:a16="http://schemas.microsoft.com/office/drawing/2014/main" id="{9C0E8BA5-156A-BA40-AF0D-220A0C79E11F}"/>
              </a:ext>
            </a:extLst>
          </p:cNvPr>
          <p:cNvSpPr txBox="1">
            <a:spLocks/>
          </p:cNvSpPr>
          <p:nvPr/>
        </p:nvSpPr>
        <p:spPr>
          <a:xfrm>
            <a:off x="2888686" y="1510646"/>
            <a:ext cx="2254688" cy="64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Effective calls to actions</a:t>
            </a:r>
          </a:p>
          <a:p>
            <a:pPr algn="r"/>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Google Shape;573;p38">
            <a:extLst>
              <a:ext uri="{FF2B5EF4-FFF2-40B4-BE49-F238E27FC236}">
                <a16:creationId xmlns:a16="http://schemas.microsoft.com/office/drawing/2014/main" id="{937C6AF1-194C-3F40-96CB-33D8B239A59D}"/>
              </a:ext>
            </a:extLst>
          </p:cNvPr>
          <p:cNvSpPr txBox="1">
            <a:spLocks/>
          </p:cNvSpPr>
          <p:nvPr/>
        </p:nvSpPr>
        <p:spPr>
          <a:xfrm>
            <a:off x="3069191" y="1902357"/>
            <a:ext cx="2319031" cy="611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r"/>
            <a:r>
              <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Useful &amp; relevant content </a:t>
            </a:r>
          </a:p>
          <a:p>
            <a:pPr algn="r"/>
            <a:endParaRPr lang="en-IN"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0169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3262788" y="2638863"/>
            <a:ext cx="2817971" cy="829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PROTOTYPE</a:t>
            </a:r>
            <a:endParaRPr b="1" dirty="0"/>
          </a:p>
        </p:txBody>
      </p:sp>
      <p:pic>
        <p:nvPicPr>
          <p:cNvPr id="19" name="Picture 18">
            <a:extLst>
              <a:ext uri="{FF2B5EF4-FFF2-40B4-BE49-F238E27FC236}">
                <a16:creationId xmlns:a16="http://schemas.microsoft.com/office/drawing/2014/main" id="{030479A9-D70C-4E1A-921D-984D562330DF}"/>
              </a:ext>
            </a:extLst>
          </p:cNvPr>
          <p:cNvPicPr>
            <a:picLocks noChangeAspect="1"/>
          </p:cNvPicPr>
          <p:nvPr/>
        </p:nvPicPr>
        <p:blipFill>
          <a:blip r:embed="rId3"/>
          <a:stretch>
            <a:fillRect/>
          </a:stretch>
        </p:blipFill>
        <p:spPr>
          <a:xfrm>
            <a:off x="4027064" y="1558412"/>
            <a:ext cx="1089871" cy="946225"/>
          </a:xfrm>
          <a:prstGeom prst="rect">
            <a:avLst/>
          </a:prstGeom>
        </p:spPr>
      </p:pic>
    </p:spTree>
    <p:extLst>
      <p:ext uri="{BB962C8B-B14F-4D97-AF65-F5344CB8AC3E}">
        <p14:creationId xmlns:p14="http://schemas.microsoft.com/office/powerpoint/2010/main" val="264955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1246-DF6D-1B4B-9EC3-059A0596B622}"/>
              </a:ext>
            </a:extLst>
          </p:cNvPr>
          <p:cNvSpPr>
            <a:spLocks noGrp="1"/>
          </p:cNvSpPr>
          <p:nvPr>
            <p:ph type="title"/>
          </p:nvPr>
        </p:nvSpPr>
        <p:spPr>
          <a:xfrm>
            <a:off x="520998" y="336346"/>
            <a:ext cx="3691773" cy="779400"/>
          </a:xfrm>
        </p:spPr>
        <p:txBody>
          <a:bodyPr/>
          <a:lstStyle/>
          <a:p>
            <a:r>
              <a:rPr lang="en-US" sz="2500" dirty="0"/>
              <a:t>USER FLOW DIAGRAM</a:t>
            </a:r>
          </a:p>
        </p:txBody>
      </p:sp>
      <p:pic>
        <p:nvPicPr>
          <p:cNvPr id="5" name="Google Shape;110;p20">
            <a:extLst>
              <a:ext uri="{FF2B5EF4-FFF2-40B4-BE49-F238E27FC236}">
                <a16:creationId xmlns:a16="http://schemas.microsoft.com/office/drawing/2014/main" id="{683E0181-87CF-4BC0-8E2B-21F3D9666A39}"/>
              </a:ext>
            </a:extLst>
          </p:cNvPr>
          <p:cNvPicPr/>
          <p:nvPr/>
        </p:nvPicPr>
        <p:blipFill>
          <a:blip r:embed="rId2">
            <a:alphaModFix/>
          </a:blip>
          <a:stretch>
            <a:fillRect/>
          </a:stretch>
        </p:blipFill>
        <p:spPr>
          <a:xfrm>
            <a:off x="1360079" y="1528671"/>
            <a:ext cx="5731510" cy="2948305"/>
          </a:xfrm>
          <a:prstGeom prst="rect">
            <a:avLst/>
          </a:prstGeom>
          <a:noFill/>
          <a:ln>
            <a:noFill/>
          </a:ln>
        </p:spPr>
      </p:pic>
    </p:spTree>
    <p:extLst>
      <p:ext uri="{BB962C8B-B14F-4D97-AF65-F5344CB8AC3E}">
        <p14:creationId xmlns:p14="http://schemas.microsoft.com/office/powerpoint/2010/main" val="313603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46" name="Google Shape;1646;p54"/>
          <p:cNvSpPr/>
          <p:nvPr/>
        </p:nvSpPr>
        <p:spPr>
          <a:xfrm rot="5400000">
            <a:off x="590807" y="851823"/>
            <a:ext cx="1227775" cy="2429889"/>
          </a:xfrm>
          <a:prstGeom prst="round2SameRect">
            <a:avLst>
              <a:gd name="adj1" fmla="val 10879"/>
              <a:gd name="adj2" fmla="val 0"/>
            </a:avLst>
          </a:pr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54"/>
          <p:cNvGrpSpPr/>
          <p:nvPr/>
        </p:nvGrpSpPr>
        <p:grpSpPr>
          <a:xfrm flipH="1">
            <a:off x="558175" y="2480803"/>
            <a:ext cx="335038" cy="58176"/>
            <a:chOff x="3463225" y="2813875"/>
            <a:chExt cx="331000" cy="57475"/>
          </a:xfrm>
          <a:solidFill>
            <a:schemeClr val="bg1"/>
          </a:solidFill>
        </p:grpSpPr>
        <p:sp>
          <p:nvSpPr>
            <p:cNvPr id="1648" name="Google Shape;1648;p54"/>
            <p:cNvSpPr/>
            <p:nvPr/>
          </p:nvSpPr>
          <p:spPr>
            <a:xfrm>
              <a:off x="3593600" y="2813875"/>
              <a:ext cx="74125" cy="57475"/>
            </a:xfrm>
            <a:custGeom>
              <a:avLst/>
              <a:gdLst/>
              <a:ahLst/>
              <a:cxnLst/>
              <a:rect l="l" t="t" r="r" b="b"/>
              <a:pathLst>
                <a:path w="2965" h="2299" extrusionOk="0">
                  <a:moveTo>
                    <a:pt x="1488" y="0"/>
                  </a:moveTo>
                  <a:cubicBezTo>
                    <a:pt x="0" y="0"/>
                    <a:pt x="0" y="2298"/>
                    <a:pt x="1488" y="2298"/>
                  </a:cubicBezTo>
                  <a:cubicBezTo>
                    <a:pt x="2965" y="2298"/>
                    <a:pt x="2965" y="0"/>
                    <a:pt x="14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49" name="Google Shape;1649;p54"/>
            <p:cNvSpPr/>
            <p:nvPr/>
          </p:nvSpPr>
          <p:spPr>
            <a:xfrm>
              <a:off x="3463225" y="2813875"/>
              <a:ext cx="74125" cy="57475"/>
            </a:xfrm>
            <a:custGeom>
              <a:avLst/>
              <a:gdLst/>
              <a:ahLst/>
              <a:cxnLst/>
              <a:rect l="l" t="t" r="r" b="b"/>
              <a:pathLst>
                <a:path w="2965" h="2299" extrusionOk="0">
                  <a:moveTo>
                    <a:pt x="1477" y="0"/>
                  </a:moveTo>
                  <a:cubicBezTo>
                    <a:pt x="0" y="0"/>
                    <a:pt x="0" y="2298"/>
                    <a:pt x="1477" y="2298"/>
                  </a:cubicBezTo>
                  <a:cubicBezTo>
                    <a:pt x="2965" y="2298"/>
                    <a:pt x="2965"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50" name="Google Shape;1650;p54"/>
            <p:cNvSpPr/>
            <p:nvPr/>
          </p:nvSpPr>
          <p:spPr>
            <a:xfrm>
              <a:off x="3720100" y="2813875"/>
              <a:ext cx="74125" cy="57475"/>
            </a:xfrm>
            <a:custGeom>
              <a:avLst/>
              <a:gdLst/>
              <a:ahLst/>
              <a:cxnLst/>
              <a:rect l="l" t="t" r="r" b="b"/>
              <a:pathLst>
                <a:path w="2965" h="2299" extrusionOk="0">
                  <a:moveTo>
                    <a:pt x="1489" y="0"/>
                  </a:moveTo>
                  <a:cubicBezTo>
                    <a:pt x="0" y="0"/>
                    <a:pt x="0" y="2298"/>
                    <a:pt x="1489" y="2298"/>
                  </a:cubicBezTo>
                  <a:cubicBezTo>
                    <a:pt x="2965" y="2298"/>
                    <a:pt x="2965"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680" name="Google Shape;1680;p54"/>
          <p:cNvSpPr txBox="1">
            <a:spLocks noGrp="1"/>
          </p:cNvSpPr>
          <p:nvPr>
            <p:ph type="title"/>
          </p:nvPr>
        </p:nvSpPr>
        <p:spPr>
          <a:xfrm>
            <a:off x="453014" y="1787203"/>
            <a:ext cx="2049840" cy="6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a:t>Low-fidelity prototype</a:t>
            </a:r>
            <a:endParaRPr sz="2500" dirty="0"/>
          </a:p>
        </p:txBody>
      </p:sp>
      <p:pic>
        <p:nvPicPr>
          <p:cNvPr id="27" name="Picture 26">
            <a:extLst>
              <a:ext uri="{FF2B5EF4-FFF2-40B4-BE49-F238E27FC236}">
                <a16:creationId xmlns:a16="http://schemas.microsoft.com/office/drawing/2014/main" id="{C649D85F-C8AC-4902-A7E8-A47B51C59E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9639" y="0"/>
            <a:ext cx="3125755" cy="2538979"/>
          </a:xfrm>
          <a:prstGeom prst="rect">
            <a:avLst/>
          </a:prstGeom>
          <a:noFill/>
          <a:ln>
            <a:noFill/>
          </a:ln>
        </p:spPr>
      </p:pic>
      <p:pic>
        <p:nvPicPr>
          <p:cNvPr id="28" name="Picture 27">
            <a:extLst>
              <a:ext uri="{FF2B5EF4-FFF2-40B4-BE49-F238E27FC236}">
                <a16:creationId xmlns:a16="http://schemas.microsoft.com/office/drawing/2014/main" id="{CFD733A1-A633-476D-A64C-C6E620E53B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92678" y="2527890"/>
            <a:ext cx="3384953" cy="26490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820913" y="874261"/>
            <a:ext cx="44874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Covid Blogger</a:t>
            </a:r>
            <a:endParaRPr dirty="0"/>
          </a:p>
        </p:txBody>
      </p:sp>
      <p:sp>
        <p:nvSpPr>
          <p:cNvPr id="323" name="Google Shape;323;p32"/>
          <p:cNvSpPr txBox="1">
            <a:spLocks noGrp="1"/>
          </p:cNvSpPr>
          <p:nvPr>
            <p:ph type="subTitle" idx="1"/>
          </p:nvPr>
        </p:nvSpPr>
        <p:spPr>
          <a:xfrm>
            <a:off x="810487" y="3341065"/>
            <a:ext cx="39885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00B0F0"/>
                </a:solidFill>
              </a:rPr>
              <a:t>       Stay Connected. Stay Healthy.</a:t>
            </a:r>
            <a:endParaRPr sz="2000" dirty="0">
              <a:solidFill>
                <a:srgbClr val="00B0F0"/>
              </a:solidFill>
            </a:endParaRPr>
          </a:p>
          <a:p>
            <a:pPr marL="0" lvl="0" indent="0" algn="l" rtl="0">
              <a:spcBef>
                <a:spcPts val="0"/>
              </a:spcBef>
              <a:spcAft>
                <a:spcPts val="0"/>
              </a:spcAft>
              <a:buNone/>
            </a:pPr>
            <a:endParaRPr dirty="0">
              <a:solidFill>
                <a:srgbClr val="00B0F0"/>
              </a:solidFill>
            </a:endParaRPr>
          </a:p>
        </p:txBody>
      </p:sp>
      <p:sp>
        <p:nvSpPr>
          <p:cNvPr id="5" name="TextBox 4">
            <a:extLst>
              <a:ext uri="{FF2B5EF4-FFF2-40B4-BE49-F238E27FC236}">
                <a16:creationId xmlns:a16="http://schemas.microsoft.com/office/drawing/2014/main" id="{15F50763-BD8D-4345-AE80-6BE404504E5D}"/>
              </a:ext>
            </a:extLst>
          </p:cNvPr>
          <p:cNvSpPr txBox="1"/>
          <p:nvPr/>
        </p:nvSpPr>
        <p:spPr>
          <a:xfrm>
            <a:off x="1290918" y="4152452"/>
            <a:ext cx="184731" cy="307777"/>
          </a:xfrm>
          <a:prstGeom prst="rect">
            <a:avLst/>
          </a:prstGeom>
          <a:noFill/>
        </p:spPr>
        <p:txBody>
          <a:bodyPr wrap="none" rtlCol="0">
            <a:spAutoFit/>
          </a:bodyPr>
          <a:lstStyle/>
          <a:p>
            <a:endParaRPr lang="en-US"/>
          </a:p>
        </p:txBody>
      </p:sp>
      <p:pic>
        <p:nvPicPr>
          <p:cNvPr id="2" name="Picture 1">
            <a:extLst>
              <a:ext uri="{FF2B5EF4-FFF2-40B4-BE49-F238E27FC236}">
                <a16:creationId xmlns:a16="http://schemas.microsoft.com/office/drawing/2014/main" id="{5E266A18-9B9D-49C3-A0B3-C074325E606E}"/>
              </a:ext>
            </a:extLst>
          </p:cNvPr>
          <p:cNvPicPr>
            <a:picLocks noChangeAspect="1"/>
          </p:cNvPicPr>
          <p:nvPr/>
        </p:nvPicPr>
        <p:blipFill>
          <a:blip r:embed="rId3"/>
          <a:stretch>
            <a:fillRect/>
          </a:stretch>
        </p:blipFill>
        <p:spPr>
          <a:xfrm>
            <a:off x="5083039" y="1214111"/>
            <a:ext cx="4060961" cy="312201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87" name="Google Shape;1646;p54">
            <a:extLst>
              <a:ext uri="{FF2B5EF4-FFF2-40B4-BE49-F238E27FC236}">
                <a16:creationId xmlns:a16="http://schemas.microsoft.com/office/drawing/2014/main" id="{2B366E84-85EC-7446-BDB4-9885D75122AE}"/>
              </a:ext>
            </a:extLst>
          </p:cNvPr>
          <p:cNvSpPr/>
          <p:nvPr/>
        </p:nvSpPr>
        <p:spPr>
          <a:xfrm rot="5400000">
            <a:off x="737584" y="705045"/>
            <a:ext cx="934219" cy="2429889"/>
          </a:xfrm>
          <a:prstGeom prst="round2SameRect">
            <a:avLst>
              <a:gd name="adj1" fmla="val 10879"/>
              <a:gd name="adj2" fmla="val 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1647;p54">
            <a:extLst>
              <a:ext uri="{FF2B5EF4-FFF2-40B4-BE49-F238E27FC236}">
                <a16:creationId xmlns:a16="http://schemas.microsoft.com/office/drawing/2014/main" id="{08A25828-2633-F940-97C1-9C85B51CE294}"/>
              </a:ext>
            </a:extLst>
          </p:cNvPr>
          <p:cNvGrpSpPr/>
          <p:nvPr/>
        </p:nvGrpSpPr>
        <p:grpSpPr>
          <a:xfrm flipH="1">
            <a:off x="536989" y="2177163"/>
            <a:ext cx="335038" cy="58176"/>
            <a:chOff x="3463225" y="2813875"/>
            <a:chExt cx="331000" cy="57475"/>
          </a:xfrm>
          <a:solidFill>
            <a:schemeClr val="bg1"/>
          </a:solidFill>
        </p:grpSpPr>
        <p:sp>
          <p:nvSpPr>
            <p:cNvPr id="89" name="Google Shape;1648;p54">
              <a:extLst>
                <a:ext uri="{FF2B5EF4-FFF2-40B4-BE49-F238E27FC236}">
                  <a16:creationId xmlns:a16="http://schemas.microsoft.com/office/drawing/2014/main" id="{67C44508-00F1-F442-82E6-C03576A68BEF}"/>
                </a:ext>
              </a:extLst>
            </p:cNvPr>
            <p:cNvSpPr/>
            <p:nvPr/>
          </p:nvSpPr>
          <p:spPr>
            <a:xfrm>
              <a:off x="3593600" y="2813875"/>
              <a:ext cx="74125" cy="57475"/>
            </a:xfrm>
            <a:custGeom>
              <a:avLst/>
              <a:gdLst/>
              <a:ahLst/>
              <a:cxnLst/>
              <a:rect l="l" t="t" r="r" b="b"/>
              <a:pathLst>
                <a:path w="2965" h="2299" extrusionOk="0">
                  <a:moveTo>
                    <a:pt x="1488" y="0"/>
                  </a:moveTo>
                  <a:cubicBezTo>
                    <a:pt x="0" y="0"/>
                    <a:pt x="0" y="2298"/>
                    <a:pt x="1488" y="2298"/>
                  </a:cubicBezTo>
                  <a:cubicBezTo>
                    <a:pt x="2965" y="2298"/>
                    <a:pt x="2965" y="0"/>
                    <a:pt x="14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 name="Google Shape;1649;p54">
              <a:extLst>
                <a:ext uri="{FF2B5EF4-FFF2-40B4-BE49-F238E27FC236}">
                  <a16:creationId xmlns:a16="http://schemas.microsoft.com/office/drawing/2014/main" id="{4D6F1594-5D42-5948-83E2-A35763AD9E7F}"/>
                </a:ext>
              </a:extLst>
            </p:cNvPr>
            <p:cNvSpPr/>
            <p:nvPr/>
          </p:nvSpPr>
          <p:spPr>
            <a:xfrm>
              <a:off x="3463225" y="2813875"/>
              <a:ext cx="74125" cy="57475"/>
            </a:xfrm>
            <a:custGeom>
              <a:avLst/>
              <a:gdLst/>
              <a:ahLst/>
              <a:cxnLst/>
              <a:rect l="l" t="t" r="r" b="b"/>
              <a:pathLst>
                <a:path w="2965" h="2299" extrusionOk="0">
                  <a:moveTo>
                    <a:pt x="1477" y="0"/>
                  </a:moveTo>
                  <a:cubicBezTo>
                    <a:pt x="0" y="0"/>
                    <a:pt x="0" y="2298"/>
                    <a:pt x="1477" y="2298"/>
                  </a:cubicBezTo>
                  <a:cubicBezTo>
                    <a:pt x="2965" y="2298"/>
                    <a:pt x="2965"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 name="Google Shape;1650;p54">
              <a:extLst>
                <a:ext uri="{FF2B5EF4-FFF2-40B4-BE49-F238E27FC236}">
                  <a16:creationId xmlns:a16="http://schemas.microsoft.com/office/drawing/2014/main" id="{8D127F6B-1356-0F42-8D64-314C8C33DD22}"/>
                </a:ext>
              </a:extLst>
            </p:cNvPr>
            <p:cNvSpPr/>
            <p:nvPr/>
          </p:nvSpPr>
          <p:spPr>
            <a:xfrm>
              <a:off x="3720100" y="2813875"/>
              <a:ext cx="74125" cy="57475"/>
            </a:xfrm>
            <a:custGeom>
              <a:avLst/>
              <a:gdLst/>
              <a:ahLst/>
              <a:cxnLst/>
              <a:rect l="l" t="t" r="r" b="b"/>
              <a:pathLst>
                <a:path w="2965" h="2299" extrusionOk="0">
                  <a:moveTo>
                    <a:pt x="1489" y="0"/>
                  </a:moveTo>
                  <a:cubicBezTo>
                    <a:pt x="0" y="0"/>
                    <a:pt x="0" y="2298"/>
                    <a:pt x="1489" y="2298"/>
                  </a:cubicBezTo>
                  <a:cubicBezTo>
                    <a:pt x="2965" y="2298"/>
                    <a:pt x="2965"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92" name="Google Shape;1680;p54">
            <a:extLst>
              <a:ext uri="{FF2B5EF4-FFF2-40B4-BE49-F238E27FC236}">
                <a16:creationId xmlns:a16="http://schemas.microsoft.com/office/drawing/2014/main" id="{3DF32A55-020A-054D-B2A3-3BAE14CB8A1A}"/>
              </a:ext>
            </a:extLst>
          </p:cNvPr>
          <p:cNvSpPr txBox="1">
            <a:spLocks noGrp="1"/>
          </p:cNvSpPr>
          <p:nvPr>
            <p:ph type="title"/>
          </p:nvPr>
        </p:nvSpPr>
        <p:spPr>
          <a:xfrm>
            <a:off x="438084" y="1512651"/>
            <a:ext cx="2049840" cy="6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bg1"/>
                </a:solidFill>
              </a:rPr>
              <a:t>WIREFRAMES</a:t>
            </a:r>
            <a:endParaRPr sz="2500">
              <a:solidFill>
                <a:schemeClr val="bg1"/>
              </a:solidFill>
            </a:endParaRPr>
          </a:p>
        </p:txBody>
      </p:sp>
      <p:pic>
        <p:nvPicPr>
          <p:cNvPr id="3" name="Picture 2">
            <a:extLst>
              <a:ext uri="{FF2B5EF4-FFF2-40B4-BE49-F238E27FC236}">
                <a16:creationId xmlns:a16="http://schemas.microsoft.com/office/drawing/2014/main" id="{F84D1ADB-027F-4243-A101-A733B19C6023}"/>
              </a:ext>
            </a:extLst>
          </p:cNvPr>
          <p:cNvPicPr>
            <a:picLocks noChangeAspect="1"/>
          </p:cNvPicPr>
          <p:nvPr/>
        </p:nvPicPr>
        <p:blipFill>
          <a:blip r:embed="rId3"/>
          <a:stretch>
            <a:fillRect/>
          </a:stretch>
        </p:blipFill>
        <p:spPr>
          <a:xfrm>
            <a:off x="2487924" y="5976"/>
            <a:ext cx="2025293" cy="4865652"/>
          </a:xfrm>
          <a:prstGeom prst="rect">
            <a:avLst/>
          </a:prstGeom>
        </p:spPr>
      </p:pic>
      <p:pic>
        <p:nvPicPr>
          <p:cNvPr id="5" name="Picture 4">
            <a:extLst>
              <a:ext uri="{FF2B5EF4-FFF2-40B4-BE49-F238E27FC236}">
                <a16:creationId xmlns:a16="http://schemas.microsoft.com/office/drawing/2014/main" id="{0C1A4CB3-3218-42F4-B1D7-B90E5243F93B}"/>
              </a:ext>
            </a:extLst>
          </p:cNvPr>
          <p:cNvPicPr>
            <a:picLocks noChangeAspect="1"/>
          </p:cNvPicPr>
          <p:nvPr/>
        </p:nvPicPr>
        <p:blipFill>
          <a:blip r:embed="rId4"/>
          <a:stretch>
            <a:fillRect/>
          </a:stretch>
        </p:blipFill>
        <p:spPr>
          <a:xfrm>
            <a:off x="4566231" y="0"/>
            <a:ext cx="2162175" cy="1552575"/>
          </a:xfrm>
          <a:prstGeom prst="rect">
            <a:avLst/>
          </a:prstGeom>
        </p:spPr>
      </p:pic>
      <p:pic>
        <p:nvPicPr>
          <p:cNvPr id="11" name="Picture 10">
            <a:extLst>
              <a:ext uri="{FF2B5EF4-FFF2-40B4-BE49-F238E27FC236}">
                <a16:creationId xmlns:a16="http://schemas.microsoft.com/office/drawing/2014/main" id="{36240A4C-D717-4370-8301-9F002762E4C4}"/>
              </a:ext>
            </a:extLst>
          </p:cNvPr>
          <p:cNvPicPr>
            <a:picLocks noChangeAspect="1"/>
          </p:cNvPicPr>
          <p:nvPr/>
        </p:nvPicPr>
        <p:blipFill>
          <a:blip r:embed="rId5"/>
          <a:stretch>
            <a:fillRect/>
          </a:stretch>
        </p:blipFill>
        <p:spPr>
          <a:xfrm>
            <a:off x="6898985" y="-4763"/>
            <a:ext cx="2181225" cy="1562100"/>
          </a:xfrm>
          <a:prstGeom prst="rect">
            <a:avLst/>
          </a:prstGeom>
        </p:spPr>
      </p:pic>
      <p:pic>
        <p:nvPicPr>
          <p:cNvPr id="13" name="Picture 12">
            <a:extLst>
              <a:ext uri="{FF2B5EF4-FFF2-40B4-BE49-F238E27FC236}">
                <a16:creationId xmlns:a16="http://schemas.microsoft.com/office/drawing/2014/main" id="{33D78655-2A36-4D09-9BB3-77832CABE3C1}"/>
              </a:ext>
            </a:extLst>
          </p:cNvPr>
          <p:cNvPicPr>
            <a:picLocks noChangeAspect="1"/>
          </p:cNvPicPr>
          <p:nvPr/>
        </p:nvPicPr>
        <p:blipFill>
          <a:blip r:embed="rId6"/>
          <a:stretch>
            <a:fillRect/>
          </a:stretch>
        </p:blipFill>
        <p:spPr>
          <a:xfrm>
            <a:off x="4566231" y="1621699"/>
            <a:ext cx="2190750" cy="1552575"/>
          </a:xfrm>
          <a:prstGeom prst="rect">
            <a:avLst/>
          </a:prstGeom>
        </p:spPr>
      </p:pic>
      <p:pic>
        <p:nvPicPr>
          <p:cNvPr id="15" name="Picture 14">
            <a:extLst>
              <a:ext uri="{FF2B5EF4-FFF2-40B4-BE49-F238E27FC236}">
                <a16:creationId xmlns:a16="http://schemas.microsoft.com/office/drawing/2014/main" id="{18D0BEA8-742C-48A9-AECB-95C3456AF4F8}"/>
              </a:ext>
            </a:extLst>
          </p:cNvPr>
          <p:cNvPicPr>
            <a:picLocks noChangeAspect="1"/>
          </p:cNvPicPr>
          <p:nvPr/>
        </p:nvPicPr>
        <p:blipFill>
          <a:blip r:embed="rId7"/>
          <a:stretch>
            <a:fillRect/>
          </a:stretch>
        </p:blipFill>
        <p:spPr>
          <a:xfrm>
            <a:off x="6898984" y="1612173"/>
            <a:ext cx="2181225" cy="1571625"/>
          </a:xfrm>
          <a:prstGeom prst="rect">
            <a:avLst/>
          </a:prstGeom>
        </p:spPr>
      </p:pic>
      <p:pic>
        <p:nvPicPr>
          <p:cNvPr id="17" name="Picture 16">
            <a:extLst>
              <a:ext uri="{FF2B5EF4-FFF2-40B4-BE49-F238E27FC236}">
                <a16:creationId xmlns:a16="http://schemas.microsoft.com/office/drawing/2014/main" id="{C31E59A3-4C96-40A1-B9B6-930EDE1B6AA7}"/>
              </a:ext>
            </a:extLst>
          </p:cNvPr>
          <p:cNvPicPr>
            <a:picLocks noChangeAspect="1"/>
          </p:cNvPicPr>
          <p:nvPr/>
        </p:nvPicPr>
        <p:blipFill>
          <a:blip r:embed="rId8"/>
          <a:stretch>
            <a:fillRect/>
          </a:stretch>
        </p:blipFill>
        <p:spPr>
          <a:xfrm>
            <a:off x="5633031" y="3290478"/>
            <a:ext cx="2190750" cy="1581150"/>
          </a:xfrm>
          <a:prstGeom prst="rect">
            <a:avLst/>
          </a:prstGeom>
        </p:spPr>
      </p:pic>
    </p:spTree>
    <p:extLst>
      <p:ext uri="{BB962C8B-B14F-4D97-AF65-F5344CB8AC3E}">
        <p14:creationId xmlns:p14="http://schemas.microsoft.com/office/powerpoint/2010/main" val="21385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18FC-D625-49F7-A68A-F173A57BA200}"/>
              </a:ext>
            </a:extLst>
          </p:cNvPr>
          <p:cNvSpPr>
            <a:spLocks noGrp="1"/>
          </p:cNvSpPr>
          <p:nvPr>
            <p:ph type="title"/>
          </p:nvPr>
        </p:nvSpPr>
        <p:spPr>
          <a:xfrm>
            <a:off x="1216404" y="552990"/>
            <a:ext cx="2793534" cy="572700"/>
          </a:xfrm>
        </p:spPr>
        <p:txBody>
          <a:bodyPr/>
          <a:lstStyle/>
          <a:p>
            <a:r>
              <a:rPr lang="en" dirty="0"/>
              <a:t>COLOUR THEORY</a:t>
            </a:r>
            <a:endParaRPr lang="en-IN" dirty="0"/>
          </a:p>
        </p:txBody>
      </p:sp>
      <p:sp>
        <p:nvSpPr>
          <p:cNvPr id="3" name="Title 2">
            <a:extLst>
              <a:ext uri="{FF2B5EF4-FFF2-40B4-BE49-F238E27FC236}">
                <a16:creationId xmlns:a16="http://schemas.microsoft.com/office/drawing/2014/main" id="{A1C52C1B-5A41-43CC-978D-DCFC183AC07D}"/>
              </a:ext>
            </a:extLst>
          </p:cNvPr>
          <p:cNvSpPr>
            <a:spLocks noGrp="1"/>
          </p:cNvSpPr>
          <p:nvPr>
            <p:ph type="title" idx="2"/>
          </p:nvPr>
        </p:nvSpPr>
        <p:spPr>
          <a:xfrm>
            <a:off x="548641" y="1608375"/>
            <a:ext cx="2351314" cy="492600"/>
          </a:xfrm>
        </p:spPr>
        <p:txBody>
          <a:bodyPr/>
          <a:lstStyle/>
          <a:p>
            <a:r>
              <a:rPr lang="en-IN" sz="2400" b="1" dirty="0">
                <a:solidFill>
                  <a:srgbClr val="00B0F0"/>
                </a:solidFill>
              </a:rPr>
              <a:t>Vivid Blue</a:t>
            </a:r>
          </a:p>
        </p:txBody>
      </p:sp>
      <p:sp>
        <p:nvSpPr>
          <p:cNvPr id="4" name="Subtitle 3">
            <a:extLst>
              <a:ext uri="{FF2B5EF4-FFF2-40B4-BE49-F238E27FC236}">
                <a16:creationId xmlns:a16="http://schemas.microsoft.com/office/drawing/2014/main" id="{389BA05D-F1FB-4084-BC02-A6603DDFE097}"/>
              </a:ext>
            </a:extLst>
          </p:cNvPr>
          <p:cNvSpPr>
            <a:spLocks noGrp="1"/>
          </p:cNvSpPr>
          <p:nvPr>
            <p:ph type="subTitle" idx="1"/>
          </p:nvPr>
        </p:nvSpPr>
        <p:spPr>
          <a:xfrm>
            <a:off x="717513" y="2011675"/>
            <a:ext cx="2107218" cy="939600"/>
          </a:xfrm>
        </p:spPr>
        <p:txBody>
          <a:bodyPr/>
          <a:lstStyle/>
          <a:p>
            <a:r>
              <a:rPr lang="en-IN" b="1" dirty="0">
                <a:solidFill>
                  <a:srgbClr val="00B0F0"/>
                </a:solidFill>
              </a:rPr>
              <a:t>  10%</a:t>
            </a:r>
          </a:p>
        </p:txBody>
      </p:sp>
      <p:sp>
        <p:nvSpPr>
          <p:cNvPr id="7" name="Title 6">
            <a:extLst>
              <a:ext uri="{FF2B5EF4-FFF2-40B4-BE49-F238E27FC236}">
                <a16:creationId xmlns:a16="http://schemas.microsoft.com/office/drawing/2014/main" id="{77772D6D-D96F-4FD6-9EB4-6F987156A026}"/>
              </a:ext>
            </a:extLst>
          </p:cNvPr>
          <p:cNvSpPr>
            <a:spLocks noGrp="1"/>
          </p:cNvSpPr>
          <p:nvPr>
            <p:ph type="title" idx="5"/>
          </p:nvPr>
        </p:nvSpPr>
        <p:spPr/>
        <p:txBody>
          <a:bodyPr/>
          <a:lstStyle/>
          <a:p>
            <a:r>
              <a:rPr lang="en-IN" sz="2400" b="1" dirty="0"/>
              <a:t>Black</a:t>
            </a:r>
          </a:p>
        </p:txBody>
      </p:sp>
      <p:sp>
        <p:nvSpPr>
          <p:cNvPr id="8" name="Subtitle 7">
            <a:extLst>
              <a:ext uri="{FF2B5EF4-FFF2-40B4-BE49-F238E27FC236}">
                <a16:creationId xmlns:a16="http://schemas.microsoft.com/office/drawing/2014/main" id="{19BB80CA-BB64-4AF0-BD57-E4FABC69747C}"/>
              </a:ext>
            </a:extLst>
          </p:cNvPr>
          <p:cNvSpPr>
            <a:spLocks noGrp="1"/>
          </p:cNvSpPr>
          <p:nvPr>
            <p:ph type="subTitle" idx="6"/>
          </p:nvPr>
        </p:nvSpPr>
        <p:spPr/>
        <p:txBody>
          <a:bodyPr/>
          <a:lstStyle/>
          <a:p>
            <a:r>
              <a:rPr lang="en-IN" dirty="0"/>
              <a:t>30%</a:t>
            </a:r>
          </a:p>
        </p:txBody>
      </p:sp>
      <p:sp>
        <p:nvSpPr>
          <p:cNvPr id="9" name="Title 8">
            <a:extLst>
              <a:ext uri="{FF2B5EF4-FFF2-40B4-BE49-F238E27FC236}">
                <a16:creationId xmlns:a16="http://schemas.microsoft.com/office/drawing/2014/main" id="{C896DD0D-4636-49C8-8325-699088D460C0}"/>
              </a:ext>
            </a:extLst>
          </p:cNvPr>
          <p:cNvSpPr>
            <a:spLocks noGrp="1"/>
          </p:cNvSpPr>
          <p:nvPr>
            <p:ph type="title" idx="7"/>
          </p:nvPr>
        </p:nvSpPr>
        <p:spPr>
          <a:xfrm>
            <a:off x="6441667" y="1608376"/>
            <a:ext cx="1984800" cy="1539773"/>
          </a:xfrm>
        </p:spPr>
        <p:txBody>
          <a:bodyPr/>
          <a:lstStyle/>
          <a:p>
            <a:r>
              <a:rPr lang="en-IN" sz="2400" b="1" dirty="0">
                <a:solidFill>
                  <a:schemeClr val="bg2">
                    <a:lumMod val="75000"/>
                  </a:schemeClr>
                </a:solidFill>
              </a:rPr>
              <a:t>Silver</a:t>
            </a:r>
          </a:p>
        </p:txBody>
      </p:sp>
      <p:sp>
        <p:nvSpPr>
          <p:cNvPr id="10" name="Subtitle 9">
            <a:extLst>
              <a:ext uri="{FF2B5EF4-FFF2-40B4-BE49-F238E27FC236}">
                <a16:creationId xmlns:a16="http://schemas.microsoft.com/office/drawing/2014/main" id="{5CF0C38B-4CF7-4712-A042-587179B76242}"/>
              </a:ext>
            </a:extLst>
          </p:cNvPr>
          <p:cNvSpPr>
            <a:spLocks noGrp="1"/>
          </p:cNvSpPr>
          <p:nvPr>
            <p:ph type="subTitle" idx="8"/>
          </p:nvPr>
        </p:nvSpPr>
        <p:spPr>
          <a:xfrm>
            <a:off x="6564085" y="3030583"/>
            <a:ext cx="1862381" cy="509452"/>
          </a:xfrm>
        </p:spPr>
        <p:txBody>
          <a:bodyPr/>
          <a:lstStyle/>
          <a:p>
            <a:r>
              <a:rPr lang="en-IN" b="1" dirty="0">
                <a:solidFill>
                  <a:schemeClr val="bg2">
                    <a:lumMod val="75000"/>
                  </a:schemeClr>
                </a:solidFill>
              </a:rPr>
              <a:t>60</a:t>
            </a:r>
            <a:r>
              <a:rPr lang="en-IN" dirty="0">
                <a:solidFill>
                  <a:schemeClr val="bg2">
                    <a:lumMod val="75000"/>
                  </a:schemeClr>
                </a:solidFill>
              </a:rPr>
              <a:t>%</a:t>
            </a:r>
          </a:p>
        </p:txBody>
      </p:sp>
      <p:graphicFrame>
        <p:nvGraphicFramePr>
          <p:cNvPr id="13" name="Chart 12">
            <a:extLst>
              <a:ext uri="{FF2B5EF4-FFF2-40B4-BE49-F238E27FC236}">
                <a16:creationId xmlns:a16="http://schemas.microsoft.com/office/drawing/2014/main" id="{2A97D57C-4513-4A80-96D2-16404275BDCF}"/>
              </a:ext>
            </a:extLst>
          </p:cNvPr>
          <p:cNvGraphicFramePr>
            <a:graphicFrameLocks/>
          </p:cNvGraphicFramePr>
          <p:nvPr>
            <p:extLst>
              <p:ext uri="{D42A27DB-BD31-4B8C-83A1-F6EECF244321}">
                <p14:modId xmlns:p14="http://schemas.microsoft.com/office/powerpoint/2010/main" val="900683032"/>
              </p:ext>
            </p:extLst>
          </p:nvPr>
        </p:nvGraphicFramePr>
        <p:xfrm>
          <a:off x="2824731" y="1722664"/>
          <a:ext cx="352697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3874FA98-F27D-4775-9249-5681292C325F}"/>
              </a:ext>
            </a:extLst>
          </p:cNvPr>
          <p:cNvGraphicFramePr>
            <a:graphicFrameLocks/>
          </p:cNvGraphicFramePr>
          <p:nvPr>
            <p:extLst>
              <p:ext uri="{D42A27DB-BD31-4B8C-83A1-F6EECF244321}">
                <p14:modId xmlns:p14="http://schemas.microsoft.com/office/powerpoint/2010/main" val="457749866"/>
              </p:ext>
            </p:extLst>
          </p:nvPr>
        </p:nvGraphicFramePr>
        <p:xfrm>
          <a:off x="2914696" y="1722664"/>
          <a:ext cx="3420789"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Google Shape;983;p48">
            <a:extLst>
              <a:ext uri="{FF2B5EF4-FFF2-40B4-BE49-F238E27FC236}">
                <a16:creationId xmlns:a16="http://schemas.microsoft.com/office/drawing/2014/main" id="{C040D482-88D8-4CDA-92E7-6713AE49DFDE}"/>
              </a:ext>
            </a:extLst>
          </p:cNvPr>
          <p:cNvCxnSpPr/>
          <p:nvPr/>
        </p:nvCxnSpPr>
        <p:spPr>
          <a:xfrm>
            <a:off x="2999287" y="2100970"/>
            <a:ext cx="928800" cy="0"/>
          </a:xfrm>
          <a:prstGeom prst="straightConnector1">
            <a:avLst/>
          </a:prstGeom>
          <a:noFill/>
          <a:ln w="9525" cap="flat" cmpd="sng">
            <a:solidFill>
              <a:srgbClr val="053B5C"/>
            </a:solidFill>
            <a:prstDash val="solid"/>
            <a:round/>
            <a:headEnd type="oval" w="med" len="med"/>
            <a:tailEnd type="none" w="med" len="med"/>
          </a:ln>
        </p:spPr>
      </p:cxnSp>
      <p:cxnSp>
        <p:nvCxnSpPr>
          <p:cNvPr id="16" name="Google Shape;983;p48">
            <a:extLst>
              <a:ext uri="{FF2B5EF4-FFF2-40B4-BE49-F238E27FC236}">
                <a16:creationId xmlns:a16="http://schemas.microsoft.com/office/drawing/2014/main" id="{07BC1DA7-CE83-4074-9679-7B290CF0A395}"/>
              </a:ext>
            </a:extLst>
          </p:cNvPr>
          <p:cNvCxnSpPr/>
          <p:nvPr/>
        </p:nvCxnSpPr>
        <p:spPr>
          <a:xfrm>
            <a:off x="2899955" y="3699453"/>
            <a:ext cx="928800" cy="0"/>
          </a:xfrm>
          <a:prstGeom prst="straightConnector1">
            <a:avLst/>
          </a:prstGeom>
          <a:noFill/>
          <a:ln w="9525" cap="flat" cmpd="sng">
            <a:solidFill>
              <a:srgbClr val="053B5C"/>
            </a:solidFill>
            <a:prstDash val="solid"/>
            <a:round/>
            <a:headEnd type="oval" w="med" len="med"/>
            <a:tailEnd type="none" w="med" len="med"/>
          </a:ln>
        </p:spPr>
      </p:cxnSp>
      <p:cxnSp>
        <p:nvCxnSpPr>
          <p:cNvPr id="17" name="Google Shape;981;p48">
            <a:extLst>
              <a:ext uri="{FF2B5EF4-FFF2-40B4-BE49-F238E27FC236}">
                <a16:creationId xmlns:a16="http://schemas.microsoft.com/office/drawing/2014/main" id="{6472B96F-93C4-4EAE-A95D-E9F76ECA12BC}"/>
              </a:ext>
            </a:extLst>
          </p:cNvPr>
          <p:cNvCxnSpPr/>
          <p:nvPr/>
        </p:nvCxnSpPr>
        <p:spPr>
          <a:xfrm>
            <a:off x="5512867" y="3030583"/>
            <a:ext cx="928800" cy="0"/>
          </a:xfrm>
          <a:prstGeom prst="straightConnector1">
            <a:avLst/>
          </a:prstGeom>
          <a:noFill/>
          <a:ln w="9525" cap="flat" cmpd="sng">
            <a:solidFill>
              <a:srgbClr val="053B5C"/>
            </a:solidFill>
            <a:prstDash val="solid"/>
            <a:round/>
            <a:headEnd type="none" w="med" len="med"/>
            <a:tailEnd type="oval" w="med" len="med"/>
          </a:ln>
        </p:spPr>
      </p:cxnSp>
    </p:spTree>
    <p:extLst>
      <p:ext uri="{BB962C8B-B14F-4D97-AF65-F5344CB8AC3E}">
        <p14:creationId xmlns:p14="http://schemas.microsoft.com/office/powerpoint/2010/main" val="2105296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3884798" y="2607711"/>
            <a:ext cx="1183229" cy="829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TEST</a:t>
            </a:r>
            <a:endParaRPr b="1" dirty="0"/>
          </a:p>
        </p:txBody>
      </p:sp>
      <p:pic>
        <p:nvPicPr>
          <p:cNvPr id="3" name="Picture 2">
            <a:extLst>
              <a:ext uri="{FF2B5EF4-FFF2-40B4-BE49-F238E27FC236}">
                <a16:creationId xmlns:a16="http://schemas.microsoft.com/office/drawing/2014/main" id="{B07D2131-2046-4AFA-AD4C-D8A7CDF6F528}"/>
              </a:ext>
            </a:extLst>
          </p:cNvPr>
          <p:cNvPicPr>
            <a:picLocks noChangeAspect="1"/>
          </p:cNvPicPr>
          <p:nvPr/>
        </p:nvPicPr>
        <p:blipFill>
          <a:blip r:embed="rId3"/>
          <a:stretch>
            <a:fillRect/>
          </a:stretch>
        </p:blipFill>
        <p:spPr>
          <a:xfrm>
            <a:off x="3922410" y="1744911"/>
            <a:ext cx="1108003" cy="933362"/>
          </a:xfrm>
          <a:prstGeom prst="rect">
            <a:avLst/>
          </a:prstGeom>
        </p:spPr>
      </p:pic>
    </p:spTree>
    <p:extLst>
      <p:ext uri="{BB962C8B-B14F-4D97-AF65-F5344CB8AC3E}">
        <p14:creationId xmlns:p14="http://schemas.microsoft.com/office/powerpoint/2010/main" val="228622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66CB-F78A-7946-8313-CE17FFCE9A7C}"/>
              </a:ext>
            </a:extLst>
          </p:cNvPr>
          <p:cNvSpPr>
            <a:spLocks noGrp="1"/>
          </p:cNvSpPr>
          <p:nvPr>
            <p:ph type="title" idx="4294967295"/>
          </p:nvPr>
        </p:nvSpPr>
        <p:spPr>
          <a:xfrm>
            <a:off x="0" y="223838"/>
            <a:ext cx="2289175" cy="779462"/>
          </a:xfrm>
        </p:spPr>
        <p:txBody>
          <a:bodyPr/>
          <a:lstStyle/>
          <a:p>
            <a:r>
              <a:rPr lang="en-US" sz="2500" dirty="0">
                <a:solidFill>
                  <a:schemeClr val="tx1"/>
                </a:solidFill>
              </a:rPr>
              <a:t>  RED ROUTES</a:t>
            </a:r>
          </a:p>
        </p:txBody>
      </p:sp>
      <p:pic>
        <p:nvPicPr>
          <p:cNvPr id="4" name="Picture 3">
            <a:extLst>
              <a:ext uri="{FF2B5EF4-FFF2-40B4-BE49-F238E27FC236}">
                <a16:creationId xmlns:a16="http://schemas.microsoft.com/office/drawing/2014/main" id="{EE9F4CBA-4AD7-4839-B6CF-5FC10C32A776}"/>
              </a:ext>
            </a:extLst>
          </p:cNvPr>
          <p:cNvPicPr>
            <a:picLocks noChangeAspect="1"/>
          </p:cNvPicPr>
          <p:nvPr/>
        </p:nvPicPr>
        <p:blipFill>
          <a:blip r:embed="rId2"/>
          <a:stretch>
            <a:fillRect/>
          </a:stretch>
        </p:blipFill>
        <p:spPr>
          <a:xfrm>
            <a:off x="261185" y="1453798"/>
            <a:ext cx="8497804" cy="2919368"/>
          </a:xfrm>
          <a:prstGeom prst="rect">
            <a:avLst/>
          </a:prstGeom>
        </p:spPr>
      </p:pic>
    </p:spTree>
    <p:extLst>
      <p:ext uri="{BB962C8B-B14F-4D97-AF65-F5344CB8AC3E}">
        <p14:creationId xmlns:p14="http://schemas.microsoft.com/office/powerpoint/2010/main" val="59346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75E17-31A9-4F6F-BD6D-50F053122774}"/>
              </a:ext>
            </a:extLst>
          </p:cNvPr>
          <p:cNvSpPr>
            <a:spLocks noGrp="1"/>
          </p:cNvSpPr>
          <p:nvPr>
            <p:ph type="title"/>
          </p:nvPr>
        </p:nvSpPr>
        <p:spPr/>
        <p:txBody>
          <a:bodyPr/>
          <a:lstStyle/>
          <a:p>
            <a:r>
              <a:rPr lang="en-IN" sz="2500" dirty="0"/>
              <a:t>RECRUITING</a:t>
            </a:r>
            <a:r>
              <a:rPr lang="en-IN" dirty="0"/>
              <a:t> </a:t>
            </a:r>
            <a:r>
              <a:rPr lang="en-IN" sz="2500" dirty="0"/>
              <a:t>USERS</a:t>
            </a:r>
          </a:p>
        </p:txBody>
      </p:sp>
      <p:sp>
        <p:nvSpPr>
          <p:cNvPr id="4" name="Content Placeholder 3">
            <a:extLst>
              <a:ext uri="{FF2B5EF4-FFF2-40B4-BE49-F238E27FC236}">
                <a16:creationId xmlns:a16="http://schemas.microsoft.com/office/drawing/2014/main" id="{72DB0961-896B-4D7E-83EB-8853659006CA}"/>
              </a:ext>
            </a:extLst>
          </p:cNvPr>
          <p:cNvSpPr>
            <a:spLocks noGrp="1"/>
          </p:cNvSpPr>
          <p:nvPr>
            <p:ph idx="1"/>
          </p:nvPr>
        </p:nvSpPr>
        <p:spPr>
          <a:xfrm>
            <a:off x="628650" y="1652632"/>
            <a:ext cx="4866139" cy="2980092"/>
          </a:xfrm>
        </p:spPr>
        <p:txBody>
          <a:bodyPr>
            <a:normAutofit/>
          </a:bodyPr>
          <a:lstStyle/>
          <a:p>
            <a:pPr>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Times New Roman" panose="02020603050405020304" pitchFamily="18" charset="0"/>
              </a:rPr>
              <a:t>Convenient with online application.</a:t>
            </a:r>
          </a:p>
          <a:p>
            <a:pPr>
              <a:buFont typeface="Wingdings" panose="05000000000000000000" pitchFamily="2" charset="2"/>
              <a:buChar char="ü"/>
            </a:pPr>
            <a:r>
              <a:rPr lang="en-IN" sz="2000" dirty="0">
                <a:latin typeface="Calibri" panose="020F0502020204030204" pitchFamily="34" charset="0"/>
                <a:ea typeface="Calibri" panose="020F0502020204030204" pitchFamily="34" charset="0"/>
                <a:cs typeface="Times New Roman" panose="02020603050405020304" pitchFamily="18" charset="0"/>
              </a:rPr>
              <a:t>Socially active.</a:t>
            </a:r>
          </a:p>
          <a:p>
            <a:pPr>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Times New Roman" panose="02020603050405020304" pitchFamily="18" charset="0"/>
              </a:rPr>
              <a:t>Curiosity.</a:t>
            </a:r>
          </a:p>
          <a:p>
            <a:pPr>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Times New Roman" panose="02020603050405020304" pitchFamily="18" charset="0"/>
              </a:rPr>
              <a:t>Honest with their blog </a:t>
            </a:r>
          </a:p>
          <a:p>
            <a:pPr>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Times New Roman" panose="02020603050405020304" pitchFamily="18" charset="0"/>
              </a:rPr>
              <a:t>Cascade the information to others who aren’t using the application.</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A4FC38E-DACA-4F8A-88F4-F5874FFDDB8E}"/>
              </a:ext>
            </a:extLst>
          </p:cNvPr>
          <p:cNvPicPr>
            <a:picLocks noChangeAspect="1"/>
          </p:cNvPicPr>
          <p:nvPr/>
        </p:nvPicPr>
        <p:blipFill>
          <a:blip r:embed="rId2"/>
          <a:stretch>
            <a:fillRect/>
          </a:stretch>
        </p:blipFill>
        <p:spPr>
          <a:xfrm>
            <a:off x="5911006" y="871537"/>
            <a:ext cx="3098771" cy="3400425"/>
          </a:xfrm>
          <a:prstGeom prst="rect">
            <a:avLst/>
          </a:prstGeom>
        </p:spPr>
      </p:pic>
    </p:spTree>
    <p:extLst>
      <p:ext uri="{BB962C8B-B14F-4D97-AF65-F5344CB8AC3E}">
        <p14:creationId xmlns:p14="http://schemas.microsoft.com/office/powerpoint/2010/main" val="3195451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1148-8FFC-436F-AD48-6FB360BD2865}"/>
              </a:ext>
            </a:extLst>
          </p:cNvPr>
          <p:cNvSpPr>
            <a:spLocks noGrp="1"/>
          </p:cNvSpPr>
          <p:nvPr>
            <p:ph type="title"/>
          </p:nvPr>
        </p:nvSpPr>
        <p:spPr/>
        <p:txBody>
          <a:bodyPr/>
          <a:lstStyle/>
          <a:p>
            <a:r>
              <a:rPr lang="en-IN" sz="2500" dirty="0"/>
              <a:t>TEST</a:t>
            </a:r>
            <a:r>
              <a:rPr lang="en-IN" dirty="0"/>
              <a:t> </a:t>
            </a:r>
            <a:r>
              <a:rPr lang="en-IN" sz="2500" dirty="0"/>
              <a:t>PLAN</a:t>
            </a:r>
          </a:p>
        </p:txBody>
      </p:sp>
      <p:sp>
        <p:nvSpPr>
          <p:cNvPr id="7" name="TextBox 6">
            <a:extLst>
              <a:ext uri="{FF2B5EF4-FFF2-40B4-BE49-F238E27FC236}">
                <a16:creationId xmlns:a16="http://schemas.microsoft.com/office/drawing/2014/main" id="{695B232D-6823-49DE-8DFA-9CD73F2FF752}"/>
              </a:ext>
            </a:extLst>
          </p:cNvPr>
          <p:cNvSpPr txBox="1"/>
          <p:nvPr/>
        </p:nvSpPr>
        <p:spPr>
          <a:xfrm>
            <a:off x="628650" y="1624942"/>
            <a:ext cx="3808603" cy="2308324"/>
          </a:xfrm>
          <a:prstGeom prst="rect">
            <a:avLst/>
          </a:prstGeom>
          <a:noFill/>
        </p:spPr>
        <p:txBody>
          <a:bodyPr wrap="square" rtlCol="0">
            <a:spAutoFit/>
          </a:bodyPr>
          <a:lstStyle/>
          <a:p>
            <a:endParaRPr lang="en-IN" sz="1800" b="1" dirty="0">
              <a:latin typeface="+mn-lt"/>
            </a:endParaRPr>
          </a:p>
          <a:p>
            <a:r>
              <a:rPr lang="en-IN" sz="1800" b="1" dirty="0">
                <a:latin typeface="+mn-lt"/>
              </a:rPr>
              <a:t>Users:</a:t>
            </a:r>
            <a:r>
              <a:rPr lang="en-IN" sz="1800" b="1" dirty="0">
                <a:solidFill>
                  <a:schemeClr val="accent1"/>
                </a:solidFill>
                <a:latin typeface="+mn-lt"/>
              </a:rPr>
              <a:t>4</a:t>
            </a:r>
          </a:p>
          <a:p>
            <a:r>
              <a:rPr lang="en-IN" sz="1800" b="1" dirty="0">
                <a:latin typeface="+mn-lt"/>
              </a:rPr>
              <a:t>Testing Environment: </a:t>
            </a:r>
            <a:r>
              <a:rPr lang="en-IN" sz="1800" b="1" dirty="0">
                <a:solidFill>
                  <a:schemeClr val="accent1"/>
                </a:solidFill>
                <a:latin typeface="+mn-lt"/>
              </a:rPr>
              <a:t>Remote </a:t>
            </a:r>
          </a:p>
          <a:p>
            <a:r>
              <a:rPr lang="en-IN" sz="1800" b="1" dirty="0">
                <a:latin typeface="+mn-lt"/>
              </a:rPr>
              <a:t>Moderator: </a:t>
            </a:r>
            <a:r>
              <a:rPr lang="en-IN" sz="1800" b="1" dirty="0">
                <a:solidFill>
                  <a:schemeClr val="accent1"/>
                </a:solidFill>
                <a:latin typeface="+mn-lt"/>
              </a:rPr>
              <a:t>Karan</a:t>
            </a:r>
          </a:p>
          <a:p>
            <a:r>
              <a:rPr lang="en-IN" sz="1800" b="1" dirty="0">
                <a:latin typeface="+mn-lt"/>
              </a:rPr>
              <a:t>Observers:</a:t>
            </a:r>
            <a:r>
              <a:rPr lang="en-IN" sz="1800" b="1" dirty="0">
                <a:solidFill>
                  <a:schemeClr val="accent1"/>
                </a:solidFill>
                <a:latin typeface="+mn-lt"/>
              </a:rPr>
              <a:t>Harini,onkar</a:t>
            </a:r>
          </a:p>
          <a:p>
            <a:r>
              <a:rPr lang="en-IN" sz="1800" b="1" dirty="0">
                <a:latin typeface="+mn-lt"/>
              </a:rPr>
              <a:t>Channel: </a:t>
            </a:r>
            <a:r>
              <a:rPr lang="en-IN" sz="1800" b="1" dirty="0">
                <a:solidFill>
                  <a:schemeClr val="accent1"/>
                </a:solidFill>
                <a:latin typeface="+mn-lt"/>
              </a:rPr>
              <a:t>Zoom meetings</a:t>
            </a:r>
          </a:p>
          <a:p>
            <a:endParaRPr lang="en-IN" sz="1800" dirty="0">
              <a:latin typeface="+mn-lt"/>
            </a:endParaRPr>
          </a:p>
          <a:p>
            <a:endParaRPr lang="en-IN" sz="1800" dirty="0">
              <a:latin typeface="+mn-lt"/>
            </a:endParaRPr>
          </a:p>
        </p:txBody>
      </p:sp>
      <p:pic>
        <p:nvPicPr>
          <p:cNvPr id="11" name="Content Placeholder 10">
            <a:extLst>
              <a:ext uri="{FF2B5EF4-FFF2-40B4-BE49-F238E27FC236}">
                <a16:creationId xmlns:a16="http://schemas.microsoft.com/office/drawing/2014/main" id="{80A3E8EB-EE1C-4D4C-A451-C6E98C5EF513}"/>
              </a:ext>
            </a:extLst>
          </p:cNvPr>
          <p:cNvPicPr>
            <a:picLocks noGrp="1" noChangeAspect="1"/>
          </p:cNvPicPr>
          <p:nvPr>
            <p:ph idx="1"/>
          </p:nvPr>
        </p:nvPicPr>
        <p:blipFill>
          <a:blip r:embed="rId2"/>
          <a:stretch>
            <a:fillRect/>
          </a:stretch>
        </p:blipFill>
        <p:spPr>
          <a:xfrm>
            <a:off x="3875713" y="906011"/>
            <a:ext cx="4974671" cy="3590488"/>
          </a:xfrm>
        </p:spPr>
      </p:pic>
    </p:spTree>
    <p:extLst>
      <p:ext uri="{BB962C8B-B14F-4D97-AF65-F5344CB8AC3E}">
        <p14:creationId xmlns:p14="http://schemas.microsoft.com/office/powerpoint/2010/main" val="3263442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65BB38-3DE3-7241-9B52-F3DD77BD070E}"/>
              </a:ext>
            </a:extLst>
          </p:cNvPr>
          <p:cNvSpPr>
            <a:spLocks noGrp="1"/>
          </p:cNvSpPr>
          <p:nvPr>
            <p:ph type="title"/>
          </p:nvPr>
        </p:nvSpPr>
        <p:spPr>
          <a:xfrm>
            <a:off x="721453" y="230223"/>
            <a:ext cx="6254113" cy="651013"/>
          </a:xfrm>
        </p:spPr>
        <p:txBody>
          <a:bodyPr/>
          <a:lstStyle/>
          <a:p>
            <a:r>
              <a:rPr lang="en-US" sz="2500" dirty="0"/>
              <a:t>USABILITY TRIAL RESULTS</a:t>
            </a:r>
          </a:p>
        </p:txBody>
      </p:sp>
      <p:sp>
        <p:nvSpPr>
          <p:cNvPr id="4" name="Subtitle 3">
            <a:extLst>
              <a:ext uri="{FF2B5EF4-FFF2-40B4-BE49-F238E27FC236}">
                <a16:creationId xmlns:a16="http://schemas.microsoft.com/office/drawing/2014/main" id="{D276603B-F437-F54E-9BFB-2E68C424685D}"/>
              </a:ext>
            </a:extLst>
          </p:cNvPr>
          <p:cNvSpPr>
            <a:spLocks noGrp="1"/>
          </p:cNvSpPr>
          <p:nvPr>
            <p:ph type="subTitle" idx="1"/>
          </p:nvPr>
        </p:nvSpPr>
        <p:spPr>
          <a:xfrm>
            <a:off x="629313" y="1377627"/>
            <a:ext cx="4496360" cy="622800"/>
          </a:xfrm>
        </p:spPr>
        <p:txBody>
          <a:bodyPr/>
          <a:lstStyle/>
          <a:p>
            <a:r>
              <a:rPr lang="en-US" dirty="0"/>
              <a:t>Think Out Loud Process was followed</a:t>
            </a:r>
          </a:p>
        </p:txBody>
      </p:sp>
      <p:sp>
        <p:nvSpPr>
          <p:cNvPr id="5" name="Subtitle 3">
            <a:extLst>
              <a:ext uri="{FF2B5EF4-FFF2-40B4-BE49-F238E27FC236}">
                <a16:creationId xmlns:a16="http://schemas.microsoft.com/office/drawing/2014/main" id="{1A82CDE2-7464-9D46-9557-1E03313C04DF}"/>
              </a:ext>
            </a:extLst>
          </p:cNvPr>
          <p:cNvSpPr txBox="1">
            <a:spLocks/>
          </p:cNvSpPr>
          <p:nvPr/>
        </p:nvSpPr>
        <p:spPr>
          <a:xfrm>
            <a:off x="629313" y="1976174"/>
            <a:ext cx="5838722" cy="5955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r>
              <a:rPr lang="en-US" b="1" dirty="0"/>
              <a:t>5 scenarios were given to the user –  completed successfully</a:t>
            </a:r>
          </a:p>
        </p:txBody>
      </p:sp>
      <p:sp>
        <p:nvSpPr>
          <p:cNvPr id="6" name="Subtitle 3">
            <a:extLst>
              <a:ext uri="{FF2B5EF4-FFF2-40B4-BE49-F238E27FC236}">
                <a16:creationId xmlns:a16="http://schemas.microsoft.com/office/drawing/2014/main" id="{FA8317E4-0687-6B4A-AE12-98FA97E81AF1}"/>
              </a:ext>
            </a:extLst>
          </p:cNvPr>
          <p:cNvSpPr txBox="1">
            <a:spLocks/>
          </p:cNvSpPr>
          <p:nvPr/>
        </p:nvSpPr>
        <p:spPr>
          <a:xfrm>
            <a:off x="629313" y="2738325"/>
            <a:ext cx="4009799" cy="108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r>
              <a:rPr lang="en-US" dirty="0">
                <a:solidFill>
                  <a:schemeClr val="tx1"/>
                </a:solidFill>
                <a:latin typeface="+mn-lt"/>
              </a:rPr>
              <a:t>Scenario 1 (1 mins) – Navigate to main page</a:t>
            </a:r>
          </a:p>
          <a:p>
            <a:endParaRPr lang="en-US" dirty="0">
              <a:solidFill>
                <a:schemeClr val="tx1"/>
              </a:solidFill>
              <a:latin typeface="+mn-lt"/>
            </a:endParaRPr>
          </a:p>
          <a:p>
            <a:r>
              <a:rPr lang="en-US" dirty="0">
                <a:solidFill>
                  <a:schemeClr val="tx1"/>
                </a:solidFill>
                <a:latin typeface="+mn-lt"/>
              </a:rPr>
              <a:t>Scenario 2 (2 mins)- Make user upload post</a:t>
            </a:r>
          </a:p>
          <a:p>
            <a:endParaRPr lang="en-US" dirty="0">
              <a:solidFill>
                <a:schemeClr val="tx1"/>
              </a:solidFill>
              <a:latin typeface="+mn-lt"/>
            </a:endParaRPr>
          </a:p>
          <a:p>
            <a:r>
              <a:rPr lang="en-US" dirty="0">
                <a:solidFill>
                  <a:schemeClr val="tx1"/>
                </a:solidFill>
                <a:latin typeface="+mn-lt"/>
              </a:rPr>
              <a:t>Scenario 3 (1 mins) - getting covid case count</a:t>
            </a:r>
          </a:p>
          <a:p>
            <a:endParaRPr lang="en-US" dirty="0">
              <a:solidFill>
                <a:schemeClr val="tx1"/>
              </a:solidFill>
              <a:latin typeface="+mn-lt"/>
            </a:endParaRPr>
          </a:p>
          <a:p>
            <a:r>
              <a:rPr lang="en-US" dirty="0">
                <a:solidFill>
                  <a:schemeClr val="tx1"/>
                </a:solidFill>
                <a:latin typeface="+mn-lt"/>
              </a:rPr>
              <a:t>Scenario 4 (2 mins) - watching out videos </a:t>
            </a:r>
          </a:p>
          <a:p>
            <a:endParaRPr lang="en-US" dirty="0">
              <a:solidFill>
                <a:schemeClr val="tx1"/>
              </a:solidFill>
              <a:latin typeface="+mn-lt"/>
            </a:endParaRPr>
          </a:p>
          <a:p>
            <a:r>
              <a:rPr lang="en-US" dirty="0">
                <a:solidFill>
                  <a:schemeClr val="tx1"/>
                </a:solidFill>
                <a:latin typeface="+mn-lt"/>
              </a:rPr>
              <a:t>Scenario 5 (2 mins) - contact team</a:t>
            </a:r>
          </a:p>
          <a:p>
            <a:endParaRPr lang="en-US" dirty="0"/>
          </a:p>
        </p:txBody>
      </p:sp>
      <p:grpSp>
        <p:nvGrpSpPr>
          <p:cNvPr id="12" name="Google Shape;658;p39">
            <a:extLst>
              <a:ext uri="{FF2B5EF4-FFF2-40B4-BE49-F238E27FC236}">
                <a16:creationId xmlns:a16="http://schemas.microsoft.com/office/drawing/2014/main" id="{D2ADA565-C93C-2541-8FF4-45DB6D2AFB11}"/>
              </a:ext>
            </a:extLst>
          </p:cNvPr>
          <p:cNvGrpSpPr/>
          <p:nvPr/>
        </p:nvGrpSpPr>
        <p:grpSpPr>
          <a:xfrm flipH="1">
            <a:off x="851576" y="1163673"/>
            <a:ext cx="446222" cy="74603"/>
            <a:chOff x="6146875" y="1767300"/>
            <a:chExt cx="331025" cy="57475"/>
          </a:xfrm>
          <a:solidFill>
            <a:schemeClr val="bg1"/>
          </a:solidFill>
        </p:grpSpPr>
        <p:sp>
          <p:nvSpPr>
            <p:cNvPr id="13" name="Google Shape;659;p39">
              <a:extLst>
                <a:ext uri="{FF2B5EF4-FFF2-40B4-BE49-F238E27FC236}">
                  <a16:creationId xmlns:a16="http://schemas.microsoft.com/office/drawing/2014/main" id="{C130A0D9-5EC7-5145-B3E1-BD5B3B57D71E}"/>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0;p39">
              <a:extLst>
                <a:ext uri="{FF2B5EF4-FFF2-40B4-BE49-F238E27FC236}">
                  <a16:creationId xmlns:a16="http://schemas.microsoft.com/office/drawing/2014/main" id="{200991C3-9495-3F4B-92C5-B6AE4CED1FC0}"/>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1;p39">
              <a:extLst>
                <a:ext uri="{FF2B5EF4-FFF2-40B4-BE49-F238E27FC236}">
                  <a16:creationId xmlns:a16="http://schemas.microsoft.com/office/drawing/2014/main" id="{020433F8-26B9-5544-A5DD-9DC25866DD62}"/>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492D587C-AC87-41F0-B078-AE763D153623}"/>
              </a:ext>
            </a:extLst>
          </p:cNvPr>
          <p:cNvPicPr>
            <a:picLocks noChangeAspect="1"/>
          </p:cNvPicPr>
          <p:nvPr/>
        </p:nvPicPr>
        <p:blipFill>
          <a:blip r:embed="rId2"/>
          <a:stretch>
            <a:fillRect/>
          </a:stretch>
        </p:blipFill>
        <p:spPr>
          <a:xfrm>
            <a:off x="6515322" y="2764577"/>
            <a:ext cx="2419263" cy="2153698"/>
          </a:xfrm>
          <a:prstGeom prst="rect">
            <a:avLst/>
          </a:prstGeom>
        </p:spPr>
      </p:pic>
    </p:spTree>
    <p:extLst>
      <p:ext uri="{BB962C8B-B14F-4D97-AF65-F5344CB8AC3E}">
        <p14:creationId xmlns:p14="http://schemas.microsoft.com/office/powerpoint/2010/main" val="2199584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BB2C-A72B-AD4F-A6E8-C1FD7A6956A9}"/>
              </a:ext>
            </a:extLst>
          </p:cNvPr>
          <p:cNvSpPr>
            <a:spLocks noGrp="1"/>
          </p:cNvSpPr>
          <p:nvPr>
            <p:ph type="title"/>
          </p:nvPr>
        </p:nvSpPr>
        <p:spPr>
          <a:xfrm>
            <a:off x="2470485" y="1708485"/>
            <a:ext cx="3473116" cy="863266"/>
          </a:xfrm>
        </p:spPr>
        <p:txBody>
          <a:bodyPr/>
          <a:lstStyle/>
          <a:p>
            <a:r>
              <a:rPr lang="en-US" sz="2500" b="1" dirty="0"/>
              <a:t>USABILITY TRIAL(TEASER)</a:t>
            </a:r>
          </a:p>
        </p:txBody>
      </p:sp>
    </p:spTree>
    <p:extLst>
      <p:ext uri="{BB962C8B-B14F-4D97-AF65-F5344CB8AC3E}">
        <p14:creationId xmlns:p14="http://schemas.microsoft.com/office/powerpoint/2010/main" val="4117243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414BFA-AE1D-431D-9B2A-8441CCB4BA41}"/>
              </a:ext>
            </a:extLst>
          </p:cNvPr>
          <p:cNvSpPr>
            <a:spLocks noGrp="1"/>
          </p:cNvSpPr>
          <p:nvPr>
            <p:ph type="title" idx="2"/>
          </p:nvPr>
        </p:nvSpPr>
        <p:spPr>
          <a:xfrm>
            <a:off x="323850" y="320040"/>
            <a:ext cx="3009899" cy="431074"/>
          </a:xfrm>
        </p:spPr>
        <p:txBody>
          <a:bodyPr/>
          <a:lstStyle/>
          <a:p>
            <a:r>
              <a:rPr lang="en-IN" sz="2000" b="1" dirty="0"/>
              <a:t>Task performance Chart</a:t>
            </a:r>
          </a:p>
        </p:txBody>
      </p:sp>
      <p:pic>
        <p:nvPicPr>
          <p:cNvPr id="4" name="Picture 3">
            <a:extLst>
              <a:ext uri="{FF2B5EF4-FFF2-40B4-BE49-F238E27FC236}">
                <a16:creationId xmlns:a16="http://schemas.microsoft.com/office/drawing/2014/main" id="{BE9F8486-B5B2-48DC-8C5F-5C3249CA2881}"/>
              </a:ext>
            </a:extLst>
          </p:cNvPr>
          <p:cNvPicPr>
            <a:picLocks noChangeAspect="1"/>
          </p:cNvPicPr>
          <p:nvPr/>
        </p:nvPicPr>
        <p:blipFill>
          <a:blip r:embed="rId2"/>
          <a:stretch>
            <a:fillRect/>
          </a:stretch>
        </p:blipFill>
        <p:spPr>
          <a:xfrm>
            <a:off x="755010" y="1493240"/>
            <a:ext cx="5738069" cy="3073123"/>
          </a:xfrm>
          <a:prstGeom prst="rect">
            <a:avLst/>
          </a:prstGeom>
        </p:spPr>
      </p:pic>
    </p:spTree>
    <p:extLst>
      <p:ext uri="{BB962C8B-B14F-4D97-AF65-F5344CB8AC3E}">
        <p14:creationId xmlns:p14="http://schemas.microsoft.com/office/powerpoint/2010/main" val="51725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3041-8DBE-A54A-B34F-961F2E272999}"/>
              </a:ext>
            </a:extLst>
          </p:cNvPr>
          <p:cNvSpPr>
            <a:spLocks noGrp="1"/>
          </p:cNvSpPr>
          <p:nvPr>
            <p:ph type="title"/>
          </p:nvPr>
        </p:nvSpPr>
        <p:spPr>
          <a:xfrm>
            <a:off x="481397" y="263593"/>
            <a:ext cx="2987946" cy="779400"/>
          </a:xfrm>
        </p:spPr>
        <p:txBody>
          <a:bodyPr/>
          <a:lstStyle/>
          <a:p>
            <a:r>
              <a:rPr lang="en-US" sz="2500"/>
              <a:t>WORD CLOUD</a:t>
            </a:r>
          </a:p>
        </p:txBody>
      </p:sp>
      <p:pic>
        <p:nvPicPr>
          <p:cNvPr id="8" name="Picture 7">
            <a:extLst>
              <a:ext uri="{FF2B5EF4-FFF2-40B4-BE49-F238E27FC236}">
                <a16:creationId xmlns:a16="http://schemas.microsoft.com/office/drawing/2014/main" id="{33BC9069-BC44-4FFC-B6F9-FECAA7EBB0AD}"/>
              </a:ext>
            </a:extLst>
          </p:cNvPr>
          <p:cNvPicPr>
            <a:picLocks noChangeAspect="1"/>
          </p:cNvPicPr>
          <p:nvPr/>
        </p:nvPicPr>
        <p:blipFill>
          <a:blip r:embed="rId2"/>
          <a:stretch>
            <a:fillRect/>
          </a:stretch>
        </p:blipFill>
        <p:spPr>
          <a:xfrm>
            <a:off x="1009650" y="1179094"/>
            <a:ext cx="7124700" cy="3678655"/>
          </a:xfrm>
          <a:prstGeom prst="rect">
            <a:avLst/>
          </a:prstGeom>
        </p:spPr>
      </p:pic>
    </p:spTree>
    <p:extLst>
      <p:ext uri="{BB962C8B-B14F-4D97-AF65-F5344CB8AC3E}">
        <p14:creationId xmlns:p14="http://schemas.microsoft.com/office/powerpoint/2010/main" val="408617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73" name="Google Shape;473;p35"/>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474" name="Google Shape;474;p35"/>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Use Case</a:t>
            </a:r>
            <a:endParaRPr dirty="0"/>
          </a:p>
        </p:txBody>
      </p:sp>
      <p:sp>
        <p:nvSpPr>
          <p:cNvPr id="475" name="Google Shape;475;p35"/>
          <p:cNvSpPr txBox="1">
            <a:spLocks noGrp="1"/>
          </p:cNvSpPr>
          <p:nvPr>
            <p:ph type="title" idx="3"/>
          </p:nvPr>
        </p:nvSpPr>
        <p:spPr>
          <a:xfrm>
            <a:off x="5017499" y="1660459"/>
            <a:ext cx="2612797" cy="3166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 &amp;</a:t>
            </a:r>
            <a:br>
              <a:rPr lang="en" dirty="0"/>
            </a:br>
            <a:r>
              <a:rPr lang="en" dirty="0"/>
              <a:t> GOALS</a:t>
            </a:r>
            <a:endParaRPr dirty="0"/>
          </a:p>
        </p:txBody>
      </p:sp>
      <p:sp>
        <p:nvSpPr>
          <p:cNvPr id="476" name="Google Shape;476;p35"/>
          <p:cNvSpPr txBox="1">
            <a:spLocks noGrp="1"/>
          </p:cNvSpPr>
          <p:nvPr>
            <p:ph type="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02</a:t>
            </a:r>
            <a:endParaRPr dirty="0"/>
          </a:p>
        </p:txBody>
      </p:sp>
      <p:sp>
        <p:nvSpPr>
          <p:cNvPr id="477" name="Google Shape;477;p35"/>
          <p:cNvSpPr txBox="1">
            <a:spLocks noGrp="1"/>
          </p:cNvSpPr>
          <p:nvPr>
            <p:ph type="subTitle" idx="5"/>
          </p:nvPr>
        </p:nvSpPr>
        <p:spPr>
          <a:xfrm>
            <a:off x="4894616" y="2090590"/>
            <a:ext cx="3553798" cy="4194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this Use Case?</a:t>
            </a:r>
            <a:endParaRPr dirty="0"/>
          </a:p>
        </p:txBody>
      </p:sp>
      <p:sp>
        <p:nvSpPr>
          <p:cNvPr id="478" name="Google Shape;478;p35"/>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UX PROCESS</a:t>
            </a:r>
            <a:endParaRPr/>
          </a:p>
        </p:txBody>
      </p:sp>
      <p:sp>
        <p:nvSpPr>
          <p:cNvPr id="479" name="Google Shape;479;p35"/>
          <p:cNvSpPr txBox="1">
            <a:spLocks noGrp="1"/>
          </p:cNvSpPr>
          <p:nvPr>
            <p:ph type="title" idx="7"/>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80" name="Google Shape;480;p35"/>
          <p:cNvSpPr txBox="1">
            <a:spLocks noGrp="1"/>
          </p:cNvSpPr>
          <p:nvPr>
            <p:ph type="subTitle" idx="8"/>
          </p:nvPr>
        </p:nvSpPr>
        <p:spPr>
          <a:xfrm>
            <a:off x="2130182" y="4031784"/>
            <a:ext cx="2119500" cy="6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Process to design the use case</a:t>
            </a:r>
            <a:endParaRPr/>
          </a:p>
        </p:txBody>
      </p:sp>
      <p:sp>
        <p:nvSpPr>
          <p:cNvPr id="481" name="Google Shape;481;p35"/>
          <p:cNvSpPr txBox="1">
            <a:spLocks noGrp="1"/>
          </p:cNvSpPr>
          <p:nvPr>
            <p:ph type="title" idx="9"/>
          </p:nvPr>
        </p:nvSpPr>
        <p:spPr>
          <a:xfrm>
            <a:off x="4627609" y="3658694"/>
            <a:ext cx="2509391"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CONCLUSION</a:t>
            </a:r>
            <a:endParaRPr dirty="0"/>
          </a:p>
        </p:txBody>
      </p:sp>
      <p:sp>
        <p:nvSpPr>
          <p:cNvPr id="482" name="Google Shape;482;p35"/>
          <p:cNvSpPr txBox="1">
            <a:spLocks noGrp="1"/>
          </p:cNvSpPr>
          <p:nvPr>
            <p:ph type="title" idx="1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483" name="Google Shape;483;p35"/>
          <p:cNvSpPr txBox="1">
            <a:spLocks noGrp="1"/>
          </p:cNvSpPr>
          <p:nvPr>
            <p:ph type="subTitle" idx="14"/>
          </p:nvPr>
        </p:nvSpPr>
        <p:spPr>
          <a:xfrm>
            <a:off x="5121876" y="4121480"/>
            <a:ext cx="2138281"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and Feedback</a:t>
            </a:r>
            <a:endParaRPr dirty="0"/>
          </a:p>
        </p:txBody>
      </p:sp>
      <p:grpSp>
        <p:nvGrpSpPr>
          <p:cNvPr id="484" name="Google Shape;484;p35"/>
          <p:cNvGrpSpPr/>
          <p:nvPr/>
        </p:nvGrpSpPr>
        <p:grpSpPr>
          <a:xfrm flipH="1">
            <a:off x="2843664" y="1508527"/>
            <a:ext cx="446222" cy="77476"/>
            <a:chOff x="6146875" y="1767300"/>
            <a:chExt cx="331025" cy="57475"/>
          </a:xfrm>
        </p:grpSpPr>
        <p:sp>
          <p:nvSpPr>
            <p:cNvPr id="485" name="Google Shape;485;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5"/>
          <p:cNvGrpSpPr/>
          <p:nvPr/>
        </p:nvGrpSpPr>
        <p:grpSpPr>
          <a:xfrm flipH="1">
            <a:off x="5854139" y="1508527"/>
            <a:ext cx="446222" cy="77476"/>
            <a:chOff x="6146875" y="1767300"/>
            <a:chExt cx="331025" cy="57475"/>
          </a:xfrm>
        </p:grpSpPr>
        <p:sp>
          <p:nvSpPr>
            <p:cNvPr id="489" name="Google Shape;489;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5"/>
          <p:cNvGrpSpPr/>
          <p:nvPr/>
        </p:nvGrpSpPr>
        <p:grpSpPr>
          <a:xfrm flipH="1">
            <a:off x="2843664" y="3584231"/>
            <a:ext cx="446222" cy="77476"/>
            <a:chOff x="6146875" y="1767300"/>
            <a:chExt cx="331025" cy="57475"/>
          </a:xfrm>
        </p:grpSpPr>
        <p:sp>
          <p:nvSpPr>
            <p:cNvPr id="493" name="Google Shape;493;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5"/>
          <p:cNvGrpSpPr/>
          <p:nvPr/>
        </p:nvGrpSpPr>
        <p:grpSpPr>
          <a:xfrm flipH="1">
            <a:off x="5625804" y="3610686"/>
            <a:ext cx="446222" cy="77476"/>
            <a:chOff x="6146875" y="1767300"/>
            <a:chExt cx="331025" cy="57475"/>
          </a:xfrm>
        </p:grpSpPr>
        <p:sp>
          <p:nvSpPr>
            <p:cNvPr id="497" name="Google Shape;497;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0" name="Google Shape;500;p35"/>
          <p:cNvCxnSpPr/>
          <p:nvPr/>
        </p:nvCxnSpPr>
        <p:spPr>
          <a:xfrm>
            <a:off x="4572240" y="927150"/>
            <a:ext cx="0" cy="1196400"/>
          </a:xfrm>
          <a:prstGeom prst="straightConnector1">
            <a:avLst/>
          </a:prstGeom>
          <a:noFill/>
          <a:ln w="19050" cap="flat" cmpd="sng">
            <a:solidFill>
              <a:srgbClr val="053B5C"/>
            </a:solidFill>
            <a:prstDash val="solid"/>
            <a:round/>
            <a:headEnd type="none" w="med" len="med"/>
            <a:tailEnd type="none" w="med" len="med"/>
          </a:ln>
        </p:spPr>
      </p:cxnSp>
      <p:cxnSp>
        <p:nvCxnSpPr>
          <p:cNvPr id="501" name="Google Shape;501;p35"/>
          <p:cNvCxnSpPr/>
          <p:nvPr/>
        </p:nvCxnSpPr>
        <p:spPr>
          <a:xfrm>
            <a:off x="4572240" y="3027856"/>
            <a:ext cx="0" cy="1196400"/>
          </a:xfrm>
          <a:prstGeom prst="straightConnector1">
            <a:avLst/>
          </a:prstGeom>
          <a:noFill/>
          <a:ln w="19050" cap="flat" cmpd="sng">
            <a:solidFill>
              <a:srgbClr val="053B5C"/>
            </a:solidFill>
            <a:prstDash val="solid"/>
            <a:round/>
            <a:headEnd type="none" w="med" len="med"/>
            <a:tailEnd type="none" w="med" len="med"/>
          </a:ln>
        </p:spPr>
      </p:cxnSp>
      <p:grpSp>
        <p:nvGrpSpPr>
          <p:cNvPr id="32" name="Google Shape;492;p35">
            <a:extLst>
              <a:ext uri="{FF2B5EF4-FFF2-40B4-BE49-F238E27FC236}">
                <a16:creationId xmlns:a16="http://schemas.microsoft.com/office/drawing/2014/main" id="{973E3E7A-70F7-4F5D-8CD3-8A2550BF98F9}"/>
              </a:ext>
            </a:extLst>
          </p:cNvPr>
          <p:cNvGrpSpPr/>
          <p:nvPr/>
        </p:nvGrpSpPr>
        <p:grpSpPr>
          <a:xfrm flipH="1">
            <a:off x="5857769" y="3587651"/>
            <a:ext cx="446222" cy="77476"/>
            <a:chOff x="6146875" y="1767300"/>
            <a:chExt cx="331025" cy="57475"/>
          </a:xfrm>
        </p:grpSpPr>
        <p:sp>
          <p:nvSpPr>
            <p:cNvPr id="33" name="Google Shape;493;p35">
              <a:extLst>
                <a:ext uri="{FF2B5EF4-FFF2-40B4-BE49-F238E27FC236}">
                  <a16:creationId xmlns:a16="http://schemas.microsoft.com/office/drawing/2014/main" id="{3B7D6763-A4FE-4F36-8CB3-0FC07E83AAA8}"/>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94;p35">
              <a:extLst>
                <a:ext uri="{FF2B5EF4-FFF2-40B4-BE49-F238E27FC236}">
                  <a16:creationId xmlns:a16="http://schemas.microsoft.com/office/drawing/2014/main" id="{B6FBC9C2-51F6-4DC7-B938-4FAA26BADCDB}"/>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95;p35">
              <a:extLst>
                <a:ext uri="{FF2B5EF4-FFF2-40B4-BE49-F238E27FC236}">
                  <a16:creationId xmlns:a16="http://schemas.microsoft.com/office/drawing/2014/main" id="{C7020BEF-F89E-4AD8-9AF3-3571C3D5A6D7}"/>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92;p35">
            <a:extLst>
              <a:ext uri="{FF2B5EF4-FFF2-40B4-BE49-F238E27FC236}">
                <a16:creationId xmlns:a16="http://schemas.microsoft.com/office/drawing/2014/main" id="{8D9E8AFF-2B30-43D7-A99B-D9A4F518CD47}"/>
              </a:ext>
            </a:extLst>
          </p:cNvPr>
          <p:cNvGrpSpPr/>
          <p:nvPr/>
        </p:nvGrpSpPr>
        <p:grpSpPr>
          <a:xfrm flipH="1">
            <a:off x="5846303" y="1432558"/>
            <a:ext cx="446222" cy="77476"/>
            <a:chOff x="6146875" y="1767300"/>
            <a:chExt cx="331025" cy="57475"/>
          </a:xfrm>
        </p:grpSpPr>
        <p:sp>
          <p:nvSpPr>
            <p:cNvPr id="37" name="Google Shape;493;p35">
              <a:extLst>
                <a:ext uri="{FF2B5EF4-FFF2-40B4-BE49-F238E27FC236}">
                  <a16:creationId xmlns:a16="http://schemas.microsoft.com/office/drawing/2014/main" id="{601F529C-1FF6-4FA1-A19D-8343E55DEF8F}"/>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94;p35">
              <a:extLst>
                <a:ext uri="{FF2B5EF4-FFF2-40B4-BE49-F238E27FC236}">
                  <a16:creationId xmlns:a16="http://schemas.microsoft.com/office/drawing/2014/main" id="{951E9D76-83DC-424D-B629-49E40BB62FC1}"/>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95;p35">
              <a:extLst>
                <a:ext uri="{FF2B5EF4-FFF2-40B4-BE49-F238E27FC236}">
                  <a16:creationId xmlns:a16="http://schemas.microsoft.com/office/drawing/2014/main" id="{1A5595C8-7CA4-4C28-9162-205AF41F532D}"/>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92;p35">
            <a:extLst>
              <a:ext uri="{FF2B5EF4-FFF2-40B4-BE49-F238E27FC236}">
                <a16:creationId xmlns:a16="http://schemas.microsoft.com/office/drawing/2014/main" id="{12166E48-E031-4E0F-9BC4-E5D1BF519984}"/>
              </a:ext>
            </a:extLst>
          </p:cNvPr>
          <p:cNvGrpSpPr/>
          <p:nvPr/>
        </p:nvGrpSpPr>
        <p:grpSpPr>
          <a:xfrm flipH="1">
            <a:off x="2866413" y="1432558"/>
            <a:ext cx="446222" cy="77476"/>
            <a:chOff x="6146875" y="1767300"/>
            <a:chExt cx="331025" cy="57475"/>
          </a:xfrm>
        </p:grpSpPr>
        <p:sp>
          <p:nvSpPr>
            <p:cNvPr id="41" name="Google Shape;493;p35">
              <a:extLst>
                <a:ext uri="{FF2B5EF4-FFF2-40B4-BE49-F238E27FC236}">
                  <a16:creationId xmlns:a16="http://schemas.microsoft.com/office/drawing/2014/main" id="{FCAD2630-1C6A-4275-A3CD-A7536B2C4054}"/>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94;p35">
              <a:extLst>
                <a:ext uri="{FF2B5EF4-FFF2-40B4-BE49-F238E27FC236}">
                  <a16:creationId xmlns:a16="http://schemas.microsoft.com/office/drawing/2014/main" id="{150BD245-B24E-4A63-B0F2-1D896277D09D}"/>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95;p35">
              <a:extLst>
                <a:ext uri="{FF2B5EF4-FFF2-40B4-BE49-F238E27FC236}">
                  <a16:creationId xmlns:a16="http://schemas.microsoft.com/office/drawing/2014/main" id="{70086CC5-3ECB-489F-88B2-3509A3CCED3E}"/>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1503114" y="2186326"/>
            <a:ext cx="3133498" cy="7912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506" name="Google Shape;506;p36"/>
          <p:cNvSpPr txBox="1">
            <a:spLocks noGrp="1"/>
          </p:cNvSpPr>
          <p:nvPr>
            <p:ph type="title" idx="2"/>
          </p:nvPr>
        </p:nvSpPr>
        <p:spPr>
          <a:xfrm>
            <a:off x="1503114" y="755832"/>
            <a:ext cx="1272037"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04</a:t>
            </a:r>
            <a:endParaRPr sz="6000" dirty="0"/>
          </a:p>
        </p:txBody>
      </p:sp>
      <p:grpSp>
        <p:nvGrpSpPr>
          <p:cNvPr id="543" name="Google Shape;543;p36"/>
          <p:cNvGrpSpPr/>
          <p:nvPr/>
        </p:nvGrpSpPr>
        <p:grpSpPr>
          <a:xfrm flipH="1">
            <a:off x="1692910" y="2108850"/>
            <a:ext cx="446222" cy="77476"/>
            <a:chOff x="6146875" y="1767300"/>
            <a:chExt cx="331025" cy="57475"/>
          </a:xfrm>
        </p:grpSpPr>
        <p:sp>
          <p:nvSpPr>
            <p:cNvPr id="544" name="Google Shape;544;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onclusion Contract Images | Free Vectors, Stock Photos &amp; PSD">
            <a:extLst>
              <a:ext uri="{FF2B5EF4-FFF2-40B4-BE49-F238E27FC236}">
                <a16:creationId xmlns:a16="http://schemas.microsoft.com/office/drawing/2014/main" id="{C7EA908C-93AC-481B-8323-30F227BF6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00" y="1912690"/>
            <a:ext cx="2981325" cy="282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07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3" name="Google Shape;653;p39"/>
          <p:cNvSpPr txBox="1">
            <a:spLocks noGrp="1"/>
          </p:cNvSpPr>
          <p:nvPr>
            <p:ph type="subTitle" idx="1"/>
          </p:nvPr>
        </p:nvSpPr>
        <p:spPr>
          <a:xfrm>
            <a:off x="5441500" y="818502"/>
            <a:ext cx="30846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Adopting the Design Thinking principles, the prototype was designed and tested.</a:t>
            </a:r>
            <a:endParaRPr/>
          </a:p>
        </p:txBody>
      </p:sp>
      <p:sp>
        <p:nvSpPr>
          <p:cNvPr id="655" name="Google Shape;655;p39"/>
          <p:cNvSpPr txBox="1">
            <a:spLocks noGrp="1"/>
          </p:cNvSpPr>
          <p:nvPr>
            <p:ph type="subTitle" idx="4"/>
          </p:nvPr>
        </p:nvSpPr>
        <p:spPr>
          <a:xfrm>
            <a:off x="4450505" y="2123253"/>
            <a:ext cx="3453628" cy="62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With a mostly positive feedback from the end user, an intuitive and responsive UI design was developed..</a:t>
            </a:r>
            <a:endParaRPr/>
          </a:p>
        </p:txBody>
      </p:sp>
      <p:sp>
        <p:nvSpPr>
          <p:cNvPr id="657" name="Google Shape;657;p39"/>
          <p:cNvSpPr txBox="1">
            <a:spLocks noGrp="1"/>
          </p:cNvSpPr>
          <p:nvPr>
            <p:ph type="subTitle" idx="6"/>
          </p:nvPr>
        </p:nvSpPr>
        <p:spPr>
          <a:xfrm>
            <a:off x="5446703" y="3609927"/>
            <a:ext cx="30846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Design Thinking process was instrumental in bringing out the developed design.</a:t>
            </a:r>
            <a:endParaRPr/>
          </a:p>
          <a:p>
            <a:pPr marL="0" lvl="0" indent="0" algn="l" rtl="0">
              <a:spcBef>
                <a:spcPts val="1600"/>
              </a:spcBef>
              <a:spcAft>
                <a:spcPts val="1600"/>
              </a:spcAft>
              <a:buNone/>
            </a:pPr>
            <a:endParaRPr/>
          </a:p>
        </p:txBody>
      </p:sp>
      <p:grpSp>
        <p:nvGrpSpPr>
          <p:cNvPr id="658" name="Google Shape;658;p39"/>
          <p:cNvGrpSpPr/>
          <p:nvPr/>
        </p:nvGrpSpPr>
        <p:grpSpPr>
          <a:xfrm flipH="1">
            <a:off x="5545763" y="666672"/>
            <a:ext cx="446222" cy="74603"/>
            <a:chOff x="6146875" y="1767300"/>
            <a:chExt cx="331025" cy="57475"/>
          </a:xfrm>
        </p:grpSpPr>
        <p:sp>
          <p:nvSpPr>
            <p:cNvPr id="659" name="Google Shape;659;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9"/>
          <p:cNvGrpSpPr/>
          <p:nvPr/>
        </p:nvGrpSpPr>
        <p:grpSpPr>
          <a:xfrm flipH="1">
            <a:off x="4572000" y="2013796"/>
            <a:ext cx="446222" cy="74603"/>
            <a:chOff x="6146875" y="1767300"/>
            <a:chExt cx="331025" cy="57475"/>
          </a:xfrm>
        </p:grpSpPr>
        <p:sp>
          <p:nvSpPr>
            <p:cNvPr id="663" name="Google Shape;663;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9"/>
          <p:cNvGrpSpPr/>
          <p:nvPr/>
        </p:nvGrpSpPr>
        <p:grpSpPr>
          <a:xfrm flipH="1">
            <a:off x="5550966" y="3510208"/>
            <a:ext cx="446222" cy="74603"/>
            <a:chOff x="6146875" y="1767300"/>
            <a:chExt cx="331025" cy="57475"/>
          </a:xfrm>
        </p:grpSpPr>
        <p:sp>
          <p:nvSpPr>
            <p:cNvPr id="667" name="Google Shape;667;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toy, vector graphics&#10;&#10;Description automatically generated">
            <a:extLst>
              <a:ext uri="{FF2B5EF4-FFF2-40B4-BE49-F238E27FC236}">
                <a16:creationId xmlns:a16="http://schemas.microsoft.com/office/drawing/2014/main" id="{4824B574-BF92-634D-8639-FD895D09D388}"/>
              </a:ext>
            </a:extLst>
          </p:cNvPr>
          <p:cNvPicPr>
            <a:picLocks noChangeAspect="1"/>
          </p:cNvPicPr>
          <p:nvPr/>
        </p:nvPicPr>
        <p:blipFill>
          <a:blip r:embed="rId3"/>
          <a:stretch>
            <a:fillRect/>
          </a:stretch>
        </p:blipFill>
        <p:spPr>
          <a:xfrm>
            <a:off x="724336" y="784499"/>
            <a:ext cx="3453628" cy="34536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CE6901-7B75-4F1D-8C7E-65E4CB9FF24C}"/>
              </a:ext>
            </a:extLst>
          </p:cNvPr>
          <p:cNvSpPr>
            <a:spLocks noGrp="1"/>
          </p:cNvSpPr>
          <p:nvPr>
            <p:ph type="title"/>
          </p:nvPr>
        </p:nvSpPr>
        <p:spPr>
          <a:xfrm>
            <a:off x="2510589" y="1499938"/>
            <a:ext cx="3344779" cy="1147009"/>
          </a:xfrm>
        </p:spPr>
        <p:txBody>
          <a:bodyPr>
            <a:normAutofit/>
          </a:bodyPr>
          <a:lstStyle/>
          <a:p>
            <a:r>
              <a:rPr lang="en-IN" b="1" dirty="0"/>
              <a:t>IMPLEMENTATION</a:t>
            </a:r>
          </a:p>
        </p:txBody>
      </p:sp>
    </p:spTree>
    <p:extLst>
      <p:ext uri="{BB962C8B-B14F-4D97-AF65-F5344CB8AC3E}">
        <p14:creationId xmlns:p14="http://schemas.microsoft.com/office/powerpoint/2010/main" val="1900521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A830-55B2-A548-A114-D402CF15CCBD}"/>
              </a:ext>
            </a:extLst>
          </p:cNvPr>
          <p:cNvSpPr>
            <a:spLocks noGrp="1"/>
          </p:cNvSpPr>
          <p:nvPr>
            <p:ph type="title"/>
          </p:nvPr>
        </p:nvSpPr>
        <p:spPr>
          <a:xfrm>
            <a:off x="2462349" y="580560"/>
            <a:ext cx="5964151" cy="572700"/>
          </a:xfrm>
        </p:spPr>
        <p:txBody>
          <a:bodyPr>
            <a:normAutofit fontScale="90000"/>
          </a:bodyPr>
          <a:lstStyle/>
          <a:p>
            <a:r>
              <a:rPr lang="en-US" sz="7000" dirty="0"/>
              <a:t>Thank you!</a:t>
            </a:r>
          </a:p>
        </p:txBody>
      </p:sp>
      <p:grpSp>
        <p:nvGrpSpPr>
          <p:cNvPr id="99" name="Google Shape;1837;p56">
            <a:extLst>
              <a:ext uri="{FF2B5EF4-FFF2-40B4-BE49-F238E27FC236}">
                <a16:creationId xmlns:a16="http://schemas.microsoft.com/office/drawing/2014/main" id="{F5D98C5E-7716-CD4B-8164-58D6D406AB30}"/>
              </a:ext>
            </a:extLst>
          </p:cNvPr>
          <p:cNvGrpSpPr/>
          <p:nvPr/>
        </p:nvGrpSpPr>
        <p:grpSpPr>
          <a:xfrm flipH="1">
            <a:off x="7808070" y="1722876"/>
            <a:ext cx="446222" cy="77476"/>
            <a:chOff x="6146875" y="1767300"/>
            <a:chExt cx="331025" cy="57475"/>
          </a:xfrm>
        </p:grpSpPr>
        <p:sp>
          <p:nvSpPr>
            <p:cNvPr id="100" name="Google Shape;1838;p56">
              <a:extLst>
                <a:ext uri="{FF2B5EF4-FFF2-40B4-BE49-F238E27FC236}">
                  <a16:creationId xmlns:a16="http://schemas.microsoft.com/office/drawing/2014/main" id="{8278C18D-68CC-3045-8710-628DD05D31E3}"/>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39;p56">
              <a:extLst>
                <a:ext uri="{FF2B5EF4-FFF2-40B4-BE49-F238E27FC236}">
                  <a16:creationId xmlns:a16="http://schemas.microsoft.com/office/drawing/2014/main" id="{35D3B4EC-D769-CD44-A2BF-3CF302F860B3}"/>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40;p56">
              <a:extLst>
                <a:ext uri="{FF2B5EF4-FFF2-40B4-BE49-F238E27FC236}">
                  <a16:creationId xmlns:a16="http://schemas.microsoft.com/office/drawing/2014/main" id="{70606F4E-C46E-EA4F-9EE1-35C953A9D1E8}"/>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726;p56">
            <a:extLst>
              <a:ext uri="{FF2B5EF4-FFF2-40B4-BE49-F238E27FC236}">
                <a16:creationId xmlns:a16="http://schemas.microsoft.com/office/drawing/2014/main" id="{E3CEB077-233F-5E46-B17B-1134902D9E24}"/>
              </a:ext>
            </a:extLst>
          </p:cNvPr>
          <p:cNvSpPr txBox="1">
            <a:spLocks/>
          </p:cNvSpPr>
          <p:nvPr/>
        </p:nvSpPr>
        <p:spPr>
          <a:xfrm>
            <a:off x="5461691" y="2122438"/>
            <a:ext cx="2928499" cy="384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sz="1700" dirty="0">
                <a:latin typeface="Oswald" pitchFamily="2" charset="77"/>
              </a:rPr>
              <a:t>Do you have any questions?</a:t>
            </a:r>
          </a:p>
        </p:txBody>
      </p:sp>
      <p:pic>
        <p:nvPicPr>
          <p:cNvPr id="2050" name="Picture 2">
            <a:extLst>
              <a:ext uri="{FF2B5EF4-FFF2-40B4-BE49-F238E27FC236}">
                <a16:creationId xmlns:a16="http://schemas.microsoft.com/office/drawing/2014/main" id="{40BEBA95-E692-40B9-9A5F-A3B50FB6C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05248"/>
            <a:ext cx="3233602" cy="233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25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2785275" y="1281574"/>
            <a:ext cx="39566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67" name="Google Shape;467;p34"/>
          <p:cNvSpPr txBox="1">
            <a:spLocks noGrp="1"/>
          </p:cNvSpPr>
          <p:nvPr>
            <p:ph type="subTitle" idx="1"/>
          </p:nvPr>
        </p:nvSpPr>
        <p:spPr>
          <a:xfrm>
            <a:off x="1904302" y="2083549"/>
            <a:ext cx="5872292" cy="2178057"/>
          </a:xfrm>
          <a:prstGeom prst="rect">
            <a:avLst/>
          </a:prstGeom>
        </p:spPr>
        <p:txBody>
          <a:bodyPr spcFirstLastPara="1" wrap="square" lIns="91425" tIns="91425" rIns="91425" bIns="91425" anchor="t" anchorCtr="0">
            <a:noAutofit/>
          </a:bodyPr>
          <a:lstStyle/>
          <a:p>
            <a:pPr algn="just" rtl="0">
              <a:spcBef>
                <a:spcPts val="0"/>
              </a:spcBef>
              <a:spcAft>
                <a:spcPts val="1600"/>
              </a:spcAft>
            </a:pPr>
            <a:r>
              <a:rPr lang="en-US" sz="1800" b="0"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rPr>
              <a:t>Currently, a great war is going on which is between the world and covid-19 virus. </a:t>
            </a:r>
            <a:r>
              <a:rPr lang="en-US" sz="1800" dirty="0">
                <a:solidFill>
                  <a:srgbClr val="595959"/>
                </a:solidFill>
              </a:rPr>
              <a:t>P</a:t>
            </a:r>
            <a:r>
              <a:rPr lang="en-US" sz="1800" b="0" i="0" u="none" strike="noStrike" dirty="0">
                <a:solidFill>
                  <a:srgbClr val="595959"/>
                </a:solidFill>
                <a:effectLst/>
              </a:rPr>
              <a:t>eople are facing issues and trying to overcome the situation. The main aim of our project is to provide platform for posting blogs related to their experiences in current pandemic. This will help many users to be updated with latest news and situation. User can easily login, post a blog or upload an image. </a:t>
            </a:r>
            <a:endParaRPr lang="en-US" sz="1800" b="0" dirty="0">
              <a:effectLst/>
            </a:endParaRPr>
          </a:p>
          <a:p>
            <a:br>
              <a:rPr lang="en-US" sz="3200" dirty="0"/>
            </a:br>
            <a:endParaRPr sz="2400" dirty="0"/>
          </a:p>
        </p:txBody>
      </p:sp>
      <p:sp>
        <p:nvSpPr>
          <p:cNvPr id="3" name="Rectangle 2">
            <a:extLst>
              <a:ext uri="{FF2B5EF4-FFF2-40B4-BE49-F238E27FC236}">
                <a16:creationId xmlns:a16="http://schemas.microsoft.com/office/drawing/2014/main" id="{A40851D0-C5E0-6741-8268-AF04C5DDF34D}"/>
              </a:ext>
            </a:extLst>
          </p:cNvPr>
          <p:cNvSpPr/>
          <p:nvPr/>
        </p:nvSpPr>
        <p:spPr>
          <a:xfrm>
            <a:off x="2055304" y="1029149"/>
            <a:ext cx="1015068" cy="1015663"/>
          </a:xfrm>
          <a:prstGeom prst="rect">
            <a:avLst/>
          </a:prstGeom>
        </p:spPr>
        <p:txBody>
          <a:bodyPr wrap="square">
            <a:spAutoFit/>
          </a:bodyPr>
          <a:lstStyle/>
          <a:p>
            <a:pPr lvl="0" algn="ctr"/>
            <a:r>
              <a:rPr lang="en" sz="6000" dirty="0">
                <a:solidFill>
                  <a:schemeClr val="tx1"/>
                </a:solidFill>
                <a:latin typeface="Oswald" pitchFamily="2" charset="77"/>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1489925" y="2192268"/>
            <a:ext cx="2932344" cy="13801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MOTIVATION AND GOALS</a:t>
            </a:r>
            <a:endParaRPr dirty="0"/>
          </a:p>
        </p:txBody>
      </p:sp>
      <p:sp>
        <p:nvSpPr>
          <p:cNvPr id="506" name="Google Shape;506;p36"/>
          <p:cNvSpPr txBox="1">
            <a:spLocks noGrp="1"/>
          </p:cNvSpPr>
          <p:nvPr>
            <p:ph type="title" idx="2"/>
          </p:nvPr>
        </p:nvSpPr>
        <p:spPr>
          <a:xfrm>
            <a:off x="1462762" y="735841"/>
            <a:ext cx="1272037"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02</a:t>
            </a:r>
            <a:endParaRPr sz="6000"/>
          </a:p>
        </p:txBody>
      </p:sp>
      <p:grpSp>
        <p:nvGrpSpPr>
          <p:cNvPr id="543" name="Google Shape;543;p36"/>
          <p:cNvGrpSpPr/>
          <p:nvPr/>
        </p:nvGrpSpPr>
        <p:grpSpPr>
          <a:xfrm flipH="1">
            <a:off x="1652558" y="2052962"/>
            <a:ext cx="446222" cy="77476"/>
            <a:chOff x="6146875" y="1767300"/>
            <a:chExt cx="331025" cy="57475"/>
          </a:xfrm>
        </p:grpSpPr>
        <p:sp>
          <p:nvSpPr>
            <p:cNvPr id="544" name="Google Shape;544;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TextBox 45">
            <a:extLst>
              <a:ext uri="{FF2B5EF4-FFF2-40B4-BE49-F238E27FC236}">
                <a16:creationId xmlns:a16="http://schemas.microsoft.com/office/drawing/2014/main" id="{F7D767FF-4ED9-7B46-A697-C37C1A7A8E95}"/>
              </a:ext>
            </a:extLst>
          </p:cNvPr>
          <p:cNvSpPr txBox="1"/>
          <p:nvPr/>
        </p:nvSpPr>
        <p:spPr>
          <a:xfrm>
            <a:off x="8859948" y="4835723"/>
            <a:ext cx="284052" cy="307777"/>
          </a:xfrm>
          <a:prstGeom prst="rect">
            <a:avLst/>
          </a:prstGeom>
          <a:noFill/>
        </p:spPr>
        <p:txBody>
          <a:bodyPr wrap="none" rtlCol="0">
            <a:spAutoFit/>
          </a:bodyPr>
          <a:lstStyle/>
          <a:p>
            <a:r>
              <a:rPr lang="en-US">
                <a:solidFill>
                  <a:schemeClr val="tx1"/>
                </a:solidFill>
              </a:rPr>
              <a:t>4</a:t>
            </a:r>
          </a:p>
        </p:txBody>
      </p:sp>
      <p:pic>
        <p:nvPicPr>
          <p:cNvPr id="3" name="Picture 2">
            <a:extLst>
              <a:ext uri="{FF2B5EF4-FFF2-40B4-BE49-F238E27FC236}">
                <a16:creationId xmlns:a16="http://schemas.microsoft.com/office/drawing/2014/main" id="{B3CF9653-0713-4049-B999-37E3473C037F}"/>
              </a:ext>
            </a:extLst>
          </p:cNvPr>
          <p:cNvPicPr>
            <a:picLocks noChangeAspect="1"/>
          </p:cNvPicPr>
          <p:nvPr/>
        </p:nvPicPr>
        <p:blipFill>
          <a:blip r:embed="rId3"/>
          <a:stretch>
            <a:fillRect/>
          </a:stretch>
        </p:blipFill>
        <p:spPr>
          <a:xfrm>
            <a:off x="5842995" y="269206"/>
            <a:ext cx="3158979" cy="26711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37"/>
          <p:cNvSpPr txBox="1">
            <a:spLocks noGrp="1"/>
          </p:cNvSpPr>
          <p:nvPr>
            <p:ph type="subTitle" idx="1"/>
          </p:nvPr>
        </p:nvSpPr>
        <p:spPr>
          <a:xfrm>
            <a:off x="1528650" y="1342100"/>
            <a:ext cx="2607300" cy="3161938"/>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IN" dirty="0"/>
              <a:t>The need for single source to get updates regarding current pandemic</a:t>
            </a:r>
            <a:endParaRPr dirty="0"/>
          </a:p>
        </p:txBody>
      </p:sp>
      <p:sp>
        <p:nvSpPr>
          <p:cNvPr id="558" name="Google Shape;558;p37"/>
          <p:cNvSpPr txBox="1">
            <a:spLocks noGrp="1"/>
          </p:cNvSpPr>
          <p:nvPr>
            <p:ph type="subTitle" idx="7"/>
          </p:nvPr>
        </p:nvSpPr>
        <p:spPr>
          <a:xfrm>
            <a:off x="5665573" y="2910016"/>
            <a:ext cx="2180967" cy="1285103"/>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IN" dirty="0"/>
              <a:t>   Decrease in face to face communication</a:t>
            </a:r>
          </a:p>
        </p:txBody>
      </p:sp>
      <p:grpSp>
        <p:nvGrpSpPr>
          <p:cNvPr id="564" name="Google Shape;564;p37"/>
          <p:cNvGrpSpPr/>
          <p:nvPr/>
        </p:nvGrpSpPr>
        <p:grpSpPr>
          <a:xfrm flipH="1">
            <a:off x="6085023" y="2571750"/>
            <a:ext cx="446222" cy="77476"/>
            <a:chOff x="6146875" y="1767300"/>
            <a:chExt cx="331025" cy="57475"/>
          </a:xfrm>
        </p:grpSpPr>
        <p:sp>
          <p:nvSpPr>
            <p:cNvPr id="565" name="Google Shape;565;p37"/>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37379F8-80E3-446D-AEA6-1370166C296E}"/>
              </a:ext>
            </a:extLst>
          </p:cNvPr>
          <p:cNvPicPr>
            <a:picLocks noChangeAspect="1"/>
          </p:cNvPicPr>
          <p:nvPr/>
        </p:nvPicPr>
        <p:blipFill>
          <a:blip r:embed="rId3"/>
          <a:stretch>
            <a:fillRect/>
          </a:stretch>
        </p:blipFill>
        <p:spPr>
          <a:xfrm>
            <a:off x="5908957" y="530417"/>
            <a:ext cx="2320643" cy="2252018"/>
          </a:xfrm>
          <a:prstGeom prst="rect">
            <a:avLst/>
          </a:prstGeom>
        </p:spPr>
      </p:pic>
      <p:pic>
        <p:nvPicPr>
          <p:cNvPr id="3" name="Picture 2">
            <a:extLst>
              <a:ext uri="{FF2B5EF4-FFF2-40B4-BE49-F238E27FC236}">
                <a16:creationId xmlns:a16="http://schemas.microsoft.com/office/drawing/2014/main" id="{357BCE69-9EBF-4DBC-8F21-7035CFADE7BB}"/>
              </a:ext>
            </a:extLst>
          </p:cNvPr>
          <p:cNvPicPr>
            <a:picLocks noChangeAspect="1"/>
          </p:cNvPicPr>
          <p:nvPr/>
        </p:nvPicPr>
        <p:blipFill>
          <a:blip r:embed="rId4"/>
          <a:stretch>
            <a:fillRect/>
          </a:stretch>
        </p:blipFill>
        <p:spPr>
          <a:xfrm>
            <a:off x="650761" y="530417"/>
            <a:ext cx="4164625" cy="22520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1505727" y="2192268"/>
            <a:ext cx="2932344" cy="13801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UX PROCESS</a:t>
            </a:r>
            <a:endParaRPr/>
          </a:p>
        </p:txBody>
      </p:sp>
      <p:sp>
        <p:nvSpPr>
          <p:cNvPr id="506" name="Google Shape;506;p36"/>
          <p:cNvSpPr txBox="1">
            <a:spLocks noGrp="1"/>
          </p:cNvSpPr>
          <p:nvPr>
            <p:ph type="title" idx="2"/>
          </p:nvPr>
        </p:nvSpPr>
        <p:spPr>
          <a:xfrm>
            <a:off x="1462762" y="735841"/>
            <a:ext cx="1272037"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03</a:t>
            </a:r>
            <a:endParaRPr sz="6000"/>
          </a:p>
        </p:txBody>
      </p:sp>
      <p:grpSp>
        <p:nvGrpSpPr>
          <p:cNvPr id="543" name="Google Shape;543;p36"/>
          <p:cNvGrpSpPr/>
          <p:nvPr/>
        </p:nvGrpSpPr>
        <p:grpSpPr>
          <a:xfrm flipH="1">
            <a:off x="1652558" y="2027265"/>
            <a:ext cx="446222" cy="77476"/>
            <a:chOff x="6146875" y="1767300"/>
            <a:chExt cx="331025" cy="57475"/>
          </a:xfrm>
        </p:grpSpPr>
        <p:sp>
          <p:nvSpPr>
            <p:cNvPr id="544" name="Google Shape;544;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EEE6CF4-78C9-4634-8C0C-19FDB59E058B}"/>
              </a:ext>
            </a:extLst>
          </p:cNvPr>
          <p:cNvPicPr>
            <a:picLocks noChangeAspect="1"/>
          </p:cNvPicPr>
          <p:nvPr/>
        </p:nvPicPr>
        <p:blipFill>
          <a:blip r:embed="rId3"/>
          <a:stretch>
            <a:fillRect/>
          </a:stretch>
        </p:blipFill>
        <p:spPr>
          <a:xfrm>
            <a:off x="5830363" y="436226"/>
            <a:ext cx="2242530" cy="2306449"/>
          </a:xfrm>
          <a:prstGeom prst="rect">
            <a:avLst/>
          </a:prstGeom>
        </p:spPr>
      </p:pic>
    </p:spTree>
    <p:extLst>
      <p:ext uri="{BB962C8B-B14F-4D97-AF65-F5344CB8AC3E}">
        <p14:creationId xmlns:p14="http://schemas.microsoft.com/office/powerpoint/2010/main" val="79767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cxnSp>
        <p:nvCxnSpPr>
          <p:cNvPr id="767" name="Google Shape;767;p43"/>
          <p:cNvCxnSpPr/>
          <p:nvPr/>
        </p:nvCxnSpPr>
        <p:spPr>
          <a:xfrm>
            <a:off x="1340513" y="2559350"/>
            <a:ext cx="6420900" cy="0"/>
          </a:xfrm>
          <a:prstGeom prst="straightConnector1">
            <a:avLst/>
          </a:prstGeom>
          <a:noFill/>
          <a:ln w="28575" cap="flat" cmpd="sng">
            <a:solidFill>
              <a:srgbClr val="FFFFFF"/>
            </a:solidFill>
            <a:prstDash val="solid"/>
            <a:round/>
            <a:headEnd type="none" w="med" len="med"/>
            <a:tailEnd type="none" w="med" len="med"/>
          </a:ln>
        </p:spPr>
      </p:cxnSp>
      <p:sp>
        <p:nvSpPr>
          <p:cNvPr id="803" name="Google Shape;803;p43"/>
          <p:cNvSpPr txBox="1"/>
          <p:nvPr/>
        </p:nvSpPr>
        <p:spPr>
          <a:xfrm>
            <a:off x="602647" y="3029006"/>
            <a:ext cx="15177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rgbClr val="053B5C"/>
                </a:solidFill>
                <a:latin typeface="+mj-lt"/>
                <a:ea typeface="Oswald"/>
                <a:cs typeface="Oswald"/>
                <a:sym typeface="Oswald"/>
              </a:rPr>
              <a:t>EMPATHIZE</a:t>
            </a:r>
            <a:endParaRPr sz="1800" b="1" dirty="0">
              <a:solidFill>
                <a:srgbClr val="053B5C"/>
              </a:solidFill>
              <a:latin typeface="+mj-lt"/>
              <a:ea typeface="Oswald"/>
              <a:cs typeface="Oswald"/>
              <a:sym typeface="Oswald"/>
            </a:endParaRPr>
          </a:p>
        </p:txBody>
      </p:sp>
      <p:sp>
        <p:nvSpPr>
          <p:cNvPr id="805" name="Google Shape;805;p43"/>
          <p:cNvSpPr txBox="1"/>
          <p:nvPr/>
        </p:nvSpPr>
        <p:spPr>
          <a:xfrm>
            <a:off x="2200825" y="3029006"/>
            <a:ext cx="15177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rgbClr val="053B5C"/>
                </a:solidFill>
                <a:latin typeface="+mj-lt"/>
                <a:ea typeface="Oswald"/>
                <a:cs typeface="Oswald"/>
                <a:sym typeface="Oswald"/>
              </a:rPr>
              <a:t>DEFINE</a:t>
            </a:r>
            <a:endParaRPr sz="1800" b="1" dirty="0">
              <a:solidFill>
                <a:srgbClr val="053B5C"/>
              </a:solidFill>
              <a:latin typeface="+mj-lt"/>
              <a:ea typeface="Oswald"/>
              <a:cs typeface="Oswald"/>
              <a:sym typeface="Oswald"/>
            </a:endParaRPr>
          </a:p>
        </p:txBody>
      </p:sp>
      <p:sp>
        <p:nvSpPr>
          <p:cNvPr id="807" name="Google Shape;807;p43"/>
          <p:cNvSpPr txBox="1"/>
          <p:nvPr/>
        </p:nvSpPr>
        <p:spPr>
          <a:xfrm>
            <a:off x="3807875" y="3029006"/>
            <a:ext cx="15177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rgbClr val="053B5C"/>
                </a:solidFill>
                <a:latin typeface="+mj-lt"/>
                <a:ea typeface="Oswald"/>
                <a:cs typeface="Oswald"/>
                <a:sym typeface="Oswald"/>
              </a:rPr>
              <a:t>IDEATE</a:t>
            </a:r>
            <a:endParaRPr sz="1800" b="1" dirty="0">
              <a:solidFill>
                <a:srgbClr val="053B5C"/>
              </a:solidFill>
              <a:latin typeface="+mj-lt"/>
              <a:ea typeface="Oswald"/>
              <a:cs typeface="Oswald"/>
              <a:sym typeface="Oswald"/>
            </a:endParaRPr>
          </a:p>
        </p:txBody>
      </p:sp>
      <p:sp>
        <p:nvSpPr>
          <p:cNvPr id="809" name="Google Shape;809;p43"/>
          <p:cNvSpPr txBox="1"/>
          <p:nvPr/>
        </p:nvSpPr>
        <p:spPr>
          <a:xfrm>
            <a:off x="5414925" y="3029006"/>
            <a:ext cx="15177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rgbClr val="053B5C"/>
                </a:solidFill>
                <a:latin typeface="+mj-lt"/>
                <a:ea typeface="Oswald"/>
                <a:cs typeface="Oswald"/>
                <a:sym typeface="Oswald"/>
              </a:rPr>
              <a:t>PROTOTYPE</a:t>
            </a:r>
            <a:endParaRPr sz="1800" b="1" dirty="0">
              <a:solidFill>
                <a:srgbClr val="053B5C"/>
              </a:solidFill>
              <a:latin typeface="+mj-lt"/>
              <a:ea typeface="Oswald"/>
              <a:cs typeface="Oswald"/>
              <a:sym typeface="Oswald"/>
            </a:endParaRPr>
          </a:p>
        </p:txBody>
      </p:sp>
      <p:sp>
        <p:nvSpPr>
          <p:cNvPr id="811" name="Google Shape;811;p43"/>
          <p:cNvSpPr txBox="1"/>
          <p:nvPr/>
        </p:nvSpPr>
        <p:spPr>
          <a:xfrm>
            <a:off x="7021975" y="3029006"/>
            <a:ext cx="15177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rgbClr val="053B5C"/>
                </a:solidFill>
                <a:latin typeface="+mj-lt"/>
                <a:ea typeface="Oswald"/>
                <a:cs typeface="Oswald"/>
                <a:sym typeface="Oswald"/>
              </a:rPr>
              <a:t>TEST</a:t>
            </a:r>
            <a:endParaRPr sz="1800" b="1" dirty="0">
              <a:solidFill>
                <a:srgbClr val="053B5C"/>
              </a:solidFill>
              <a:latin typeface="+mj-lt"/>
              <a:ea typeface="Oswald"/>
              <a:cs typeface="Oswald"/>
              <a:sym typeface="Oswald"/>
            </a:endParaRPr>
          </a:p>
        </p:txBody>
      </p:sp>
      <p:pic>
        <p:nvPicPr>
          <p:cNvPr id="3" name="Picture 2">
            <a:extLst>
              <a:ext uri="{FF2B5EF4-FFF2-40B4-BE49-F238E27FC236}">
                <a16:creationId xmlns:a16="http://schemas.microsoft.com/office/drawing/2014/main" id="{DD411312-1CDC-41F1-AF9F-1F34F5A6EFC4}"/>
              </a:ext>
            </a:extLst>
          </p:cNvPr>
          <p:cNvPicPr>
            <a:picLocks noChangeAspect="1"/>
          </p:cNvPicPr>
          <p:nvPr/>
        </p:nvPicPr>
        <p:blipFill>
          <a:blip r:embed="rId3"/>
          <a:stretch>
            <a:fillRect/>
          </a:stretch>
        </p:blipFill>
        <p:spPr>
          <a:xfrm>
            <a:off x="790632" y="1670344"/>
            <a:ext cx="1089871" cy="941460"/>
          </a:xfrm>
          <a:prstGeom prst="rect">
            <a:avLst/>
          </a:prstGeom>
        </p:spPr>
      </p:pic>
      <p:pic>
        <p:nvPicPr>
          <p:cNvPr id="10" name="Picture 9">
            <a:extLst>
              <a:ext uri="{FF2B5EF4-FFF2-40B4-BE49-F238E27FC236}">
                <a16:creationId xmlns:a16="http://schemas.microsoft.com/office/drawing/2014/main" id="{76143C66-69EE-4A95-AF18-8F7D6D37DC2E}"/>
              </a:ext>
            </a:extLst>
          </p:cNvPr>
          <p:cNvPicPr>
            <a:picLocks noChangeAspect="1"/>
          </p:cNvPicPr>
          <p:nvPr/>
        </p:nvPicPr>
        <p:blipFill>
          <a:blip r:embed="rId4"/>
          <a:stretch>
            <a:fillRect/>
          </a:stretch>
        </p:blipFill>
        <p:spPr>
          <a:xfrm>
            <a:off x="2357602" y="1743017"/>
            <a:ext cx="1115706" cy="869907"/>
          </a:xfrm>
          <a:prstGeom prst="rect">
            <a:avLst/>
          </a:prstGeom>
        </p:spPr>
      </p:pic>
      <p:pic>
        <p:nvPicPr>
          <p:cNvPr id="12" name="Picture 11">
            <a:extLst>
              <a:ext uri="{FF2B5EF4-FFF2-40B4-BE49-F238E27FC236}">
                <a16:creationId xmlns:a16="http://schemas.microsoft.com/office/drawing/2014/main" id="{6CE471B5-14C0-472E-BB8B-7FACF7589A41}"/>
              </a:ext>
            </a:extLst>
          </p:cNvPr>
          <p:cNvPicPr>
            <a:picLocks noChangeAspect="1"/>
          </p:cNvPicPr>
          <p:nvPr/>
        </p:nvPicPr>
        <p:blipFill>
          <a:blip r:embed="rId5"/>
          <a:stretch>
            <a:fillRect/>
          </a:stretch>
        </p:blipFill>
        <p:spPr>
          <a:xfrm>
            <a:off x="3988395" y="1670344"/>
            <a:ext cx="1125135" cy="941460"/>
          </a:xfrm>
          <a:prstGeom prst="rect">
            <a:avLst/>
          </a:prstGeom>
        </p:spPr>
      </p:pic>
      <p:pic>
        <p:nvPicPr>
          <p:cNvPr id="14" name="Picture 13">
            <a:extLst>
              <a:ext uri="{FF2B5EF4-FFF2-40B4-BE49-F238E27FC236}">
                <a16:creationId xmlns:a16="http://schemas.microsoft.com/office/drawing/2014/main" id="{8568B257-05D3-4DEE-A6B8-053E6EB1DF27}"/>
              </a:ext>
            </a:extLst>
          </p:cNvPr>
          <p:cNvPicPr>
            <a:picLocks noChangeAspect="1"/>
          </p:cNvPicPr>
          <p:nvPr/>
        </p:nvPicPr>
        <p:blipFill>
          <a:blip r:embed="rId6"/>
          <a:stretch>
            <a:fillRect/>
          </a:stretch>
        </p:blipFill>
        <p:spPr>
          <a:xfrm>
            <a:off x="5644873" y="1641381"/>
            <a:ext cx="1089871" cy="946225"/>
          </a:xfrm>
          <a:prstGeom prst="rect">
            <a:avLst/>
          </a:prstGeom>
        </p:spPr>
      </p:pic>
      <p:pic>
        <p:nvPicPr>
          <p:cNvPr id="16" name="Picture 15">
            <a:extLst>
              <a:ext uri="{FF2B5EF4-FFF2-40B4-BE49-F238E27FC236}">
                <a16:creationId xmlns:a16="http://schemas.microsoft.com/office/drawing/2014/main" id="{E7D5691B-3173-4A72-9F90-7A9374E4AD2F}"/>
              </a:ext>
            </a:extLst>
          </p:cNvPr>
          <p:cNvPicPr>
            <a:picLocks noChangeAspect="1"/>
          </p:cNvPicPr>
          <p:nvPr/>
        </p:nvPicPr>
        <p:blipFill>
          <a:blip r:embed="rId7"/>
          <a:stretch>
            <a:fillRect/>
          </a:stretch>
        </p:blipFill>
        <p:spPr>
          <a:xfrm>
            <a:off x="7237679" y="1701843"/>
            <a:ext cx="1115690" cy="8699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3027405" y="2664527"/>
            <a:ext cx="2650525" cy="8756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b="1" dirty="0"/>
              <a:t>EMPATHIZE</a:t>
            </a:r>
            <a:endParaRPr b="1" dirty="0"/>
          </a:p>
        </p:txBody>
      </p:sp>
      <p:pic>
        <p:nvPicPr>
          <p:cNvPr id="21" name="Picture 20">
            <a:extLst>
              <a:ext uri="{FF2B5EF4-FFF2-40B4-BE49-F238E27FC236}">
                <a16:creationId xmlns:a16="http://schemas.microsoft.com/office/drawing/2014/main" id="{B19E1A4A-CB23-44FC-A708-C6A9888FC19C}"/>
              </a:ext>
            </a:extLst>
          </p:cNvPr>
          <p:cNvPicPr>
            <a:picLocks noChangeAspect="1"/>
          </p:cNvPicPr>
          <p:nvPr/>
        </p:nvPicPr>
        <p:blipFill>
          <a:blip r:embed="rId3"/>
          <a:stretch>
            <a:fillRect/>
          </a:stretch>
        </p:blipFill>
        <p:spPr>
          <a:xfrm>
            <a:off x="3911337" y="1723067"/>
            <a:ext cx="1089871" cy="941460"/>
          </a:xfrm>
          <a:prstGeom prst="rect">
            <a:avLst/>
          </a:prstGeom>
        </p:spPr>
      </p:pic>
    </p:spTree>
    <p:extLst>
      <p:ext uri="{BB962C8B-B14F-4D97-AF65-F5344CB8AC3E}">
        <p14:creationId xmlns:p14="http://schemas.microsoft.com/office/powerpoint/2010/main" val="261461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CB0BA257DFD545A8DF05FF7044B0EE" ma:contentTypeVersion="9" ma:contentTypeDescription="Create a new document." ma:contentTypeScope="" ma:versionID="3e4c0fbbfee5da7fde80eaafcb982b99">
  <xsd:schema xmlns:xsd="http://www.w3.org/2001/XMLSchema" xmlns:xs="http://www.w3.org/2001/XMLSchema" xmlns:p="http://schemas.microsoft.com/office/2006/metadata/properties" xmlns:ns2="df8a6307-53ac-457c-9e0e-f6539fe7cd72" targetNamespace="http://schemas.microsoft.com/office/2006/metadata/properties" ma:root="true" ma:fieldsID="8c3dc042ea287b9a4db999ce9063eb85" ns2:_="">
    <xsd:import namespace="df8a6307-53ac-457c-9e0e-f6539fe7cd7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8a6307-53ac-457c-9e0e-f6539fe7cd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77E4B8-EFFF-498B-A8EA-7318244BB7DC}"/>
</file>

<file path=customXml/itemProps2.xml><?xml version="1.0" encoding="utf-8"?>
<ds:datastoreItem xmlns:ds="http://schemas.openxmlformats.org/officeDocument/2006/customXml" ds:itemID="{E7FF61AF-36DC-4C25-A567-0D4E464ED25B}"/>
</file>

<file path=customXml/itemProps3.xml><?xml version="1.0" encoding="utf-8"?>
<ds:datastoreItem xmlns:ds="http://schemas.openxmlformats.org/officeDocument/2006/customXml" ds:itemID="{4967F63E-4426-4883-9DF9-8B0E7D871174}"/>
</file>

<file path=docProps/app.xml><?xml version="1.0" encoding="utf-8"?>
<Properties xmlns="http://schemas.openxmlformats.org/officeDocument/2006/extended-properties" xmlns:vt="http://schemas.openxmlformats.org/officeDocument/2006/docPropsVTypes">
  <TotalTime>989</TotalTime>
  <Words>564</Words>
  <Application>Microsoft Office PowerPoint</Application>
  <PresentationFormat>On-screen Show (16:9)</PresentationFormat>
  <Paragraphs>130</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Open Sans</vt:lpstr>
      <vt:lpstr>Oswald</vt:lpstr>
      <vt:lpstr>Wingdings</vt:lpstr>
      <vt:lpstr>Office Theme</vt:lpstr>
      <vt:lpstr>Under guidance :  Prof. Dr. Swati Chandna  Sandesh Athreya</vt:lpstr>
      <vt:lpstr>   Covid Blogger</vt:lpstr>
      <vt:lpstr>INTRODUCTION</vt:lpstr>
      <vt:lpstr>INTRODUCTION</vt:lpstr>
      <vt:lpstr>MOTIVATION AND GOALS</vt:lpstr>
      <vt:lpstr>PowerPoint Presentation</vt:lpstr>
      <vt:lpstr>THE UX PROCESS</vt:lpstr>
      <vt:lpstr>PowerPoint Presentation</vt:lpstr>
      <vt:lpstr> EMPATHIZE</vt:lpstr>
      <vt:lpstr>REQUIREMENTS GATHERING </vt:lpstr>
      <vt:lpstr>SURVEY ANALYSIS</vt:lpstr>
      <vt:lpstr>COMPETITIVE ANALYSIS</vt:lpstr>
      <vt:lpstr>  DEFINE</vt:lpstr>
      <vt:lpstr>USER PERSONA</vt:lpstr>
      <vt:lpstr>IDEATE</vt:lpstr>
      <vt:lpstr>SWOT ANALYSIS</vt:lpstr>
      <vt:lpstr>PROTOTYPE</vt:lpstr>
      <vt:lpstr>USER FLOW DIAGRAM</vt:lpstr>
      <vt:lpstr>Low-fidelity prototype</vt:lpstr>
      <vt:lpstr>WIREFRAMES</vt:lpstr>
      <vt:lpstr>COLOUR THEORY</vt:lpstr>
      <vt:lpstr>TEST</vt:lpstr>
      <vt:lpstr>  RED ROUTES</vt:lpstr>
      <vt:lpstr>RECRUITING USERS</vt:lpstr>
      <vt:lpstr>TEST PLAN</vt:lpstr>
      <vt:lpstr>USABILITY TRIAL RESULTS</vt:lpstr>
      <vt:lpstr>USABILITY TRIAL(TEASER)</vt:lpstr>
      <vt:lpstr>Task performance Chart</vt:lpstr>
      <vt:lpstr>WORD CLOUD</vt:lpstr>
      <vt:lpstr>CONCLUSION</vt:lpstr>
      <vt:lpstr>PowerPoint Presentation</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Consulting</dc:title>
  <dc:creator>Harini Iyer</dc:creator>
  <cp:lastModifiedBy>Sankar, Harini (SRH Hochschule Heidelberg Student)</cp:lastModifiedBy>
  <cp:revision>232</cp:revision>
  <dcterms:modified xsi:type="dcterms:W3CDTF">2021-03-19T07:05:42Z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0x010100BECB0BA257DFD545A8DF05FF7044B0EE</vt:lpwstr>
  </property>
</Properties>
</file>