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65366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67955" y="146324"/>
        <a:ext cx="965366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320881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84622" y="1321093"/>
        <a:ext cx="1320881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7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3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040826"/>
            <a:ext cx="11152909" cy="24214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5988B6-70F5-43A5-8C47-C52DE5B61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Onkar Deshpande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3" y="278462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1" y="2065867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282248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3" y="2815372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8" y="560918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182" y="847778"/>
            <a:ext cx="9605635" cy="10593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pklappy21@gmail.com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2020-06-28T07:43:28Z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