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60" r:id="rId3"/>
    <p:sldId id="257" r:id="rId4"/>
    <p:sldId id="258" r:id="rId5"/>
    <p:sldId id="261" r:id="rId6"/>
    <p:sldId id="262" r:id="rId7"/>
    <p:sldId id="273" r:id="rId8"/>
    <p:sldId id="272"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1"/>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585544-FCC3-43B8-A050-F9A59EB0556E}"/>
    <pc:docChg chg="modSld">
      <pc:chgData name="" userId="" providerId="" clId="Web-{E9585544-FCC3-43B8-A050-F9A59EB0556E}" dt="2022-10-12T14:46:12.407" v="0"/>
      <pc:docMkLst>
        <pc:docMk/>
      </pc:docMkLst>
      <pc:sldChg chg="mod modShow">
        <pc:chgData name="" userId="" providerId="" clId="Web-{E9585544-FCC3-43B8-A050-F9A59EB0556E}" dt="2022-10-12T14:46:12.407" v="0"/>
        <pc:sldMkLst>
          <pc:docMk/>
          <pc:sldMk cId="109857222" sldId="256"/>
        </pc:sldMkLst>
      </pc:sldChg>
    </pc:docChg>
  </pc:docChgLst>
  <pc:docChgLst>
    <pc:chgData name="vaishnavi abbugari" userId="72b1e148fe040aaa" providerId="Windows Live" clId="Web-{E9585544-FCC3-43B8-A050-F9A59EB0556E}"/>
    <pc:docChg chg="mod addSld delSld modSld addMainMaster delMainMaster modMainMaster">
      <pc:chgData name="vaishnavi abbugari" userId="72b1e148fe040aaa" providerId="Windows Live" clId="Web-{E9585544-FCC3-43B8-A050-F9A59EB0556E}" dt="2022-10-12T15:48:17.330" v="838"/>
      <pc:docMkLst>
        <pc:docMk/>
      </pc:docMkLst>
      <pc:sldChg chg="addSp delSp modSp mod modTransition setBg modClrScheme setClrOvrMap modShow chgLayout">
        <pc:chgData name="vaishnavi abbugari" userId="72b1e148fe040aaa" providerId="Windows Live" clId="Web-{E9585544-FCC3-43B8-A050-F9A59EB0556E}" dt="2022-10-12T15:46:42.625" v="824"/>
        <pc:sldMkLst>
          <pc:docMk/>
          <pc:sldMk cId="109857222" sldId="256"/>
        </pc:sldMkLst>
        <pc:spChg chg="mod ord">
          <ac:chgData name="vaishnavi abbugari" userId="72b1e148fe040aaa" providerId="Windows Live" clId="Web-{E9585544-FCC3-43B8-A050-F9A59EB0556E}" dt="2022-10-12T14:50:45.648" v="27" actId="14100"/>
          <ac:spMkLst>
            <pc:docMk/>
            <pc:sldMk cId="109857222" sldId="256"/>
            <ac:spMk id="2" creationId="{00000000-0000-0000-0000-000000000000}"/>
          </ac:spMkLst>
        </pc:spChg>
        <pc:spChg chg="mod ord">
          <ac:chgData name="vaishnavi abbugari" userId="72b1e148fe040aaa" providerId="Windows Live" clId="Web-{E9585544-FCC3-43B8-A050-F9A59EB0556E}" dt="2022-10-12T14:53:32.870" v="52" actId="14100"/>
          <ac:spMkLst>
            <pc:docMk/>
            <pc:sldMk cId="109857222" sldId="256"/>
            <ac:spMk id="3" creationId="{00000000-0000-0000-0000-000000000000}"/>
          </ac:spMkLst>
        </pc:spChg>
        <pc:spChg chg="add del mod">
          <ac:chgData name="vaishnavi abbugari" userId="72b1e148fe040aaa" providerId="Windows Live" clId="Web-{E9585544-FCC3-43B8-A050-F9A59EB0556E}" dt="2022-10-12T15:05:49.276" v="173"/>
          <ac:spMkLst>
            <pc:docMk/>
            <pc:sldMk cId="109857222" sldId="256"/>
            <ac:spMk id="4" creationId="{38D0F43E-952F-0D50-B1B4-147E5FBBCAB1}"/>
          </ac:spMkLst>
        </pc:spChg>
        <pc:spChg chg="add del mod">
          <ac:chgData name="vaishnavi abbugari" userId="72b1e148fe040aaa" providerId="Windows Live" clId="Web-{E9585544-FCC3-43B8-A050-F9A59EB0556E}" dt="2022-10-12T15:46:42.625" v="824"/>
          <ac:spMkLst>
            <pc:docMk/>
            <pc:sldMk cId="109857222" sldId="256"/>
            <ac:spMk id="5" creationId="{F5A0E7DB-9106-DBA7-B352-1AAFEDF388B9}"/>
          </ac:spMkLst>
        </pc:spChg>
        <pc:spChg chg="add mod">
          <ac:chgData name="vaishnavi abbugari" userId="72b1e148fe040aaa" providerId="Windows Live" clId="Web-{E9585544-FCC3-43B8-A050-F9A59EB0556E}" dt="2022-10-12T15:06:33.496" v="183" actId="20577"/>
          <ac:spMkLst>
            <pc:docMk/>
            <pc:sldMk cId="109857222" sldId="256"/>
            <ac:spMk id="7" creationId="{C7B14470-B960-A70F-FE91-91CDCD2E8297}"/>
          </ac:spMkLst>
        </pc:spChg>
        <pc:spChg chg="add">
          <ac:chgData name="vaishnavi abbugari" userId="72b1e148fe040aaa" providerId="Windows Live" clId="Web-{E9585544-FCC3-43B8-A050-F9A59EB0556E}" dt="2022-10-12T14:50:25.772" v="23"/>
          <ac:spMkLst>
            <pc:docMk/>
            <pc:sldMk cId="109857222" sldId="256"/>
            <ac:spMk id="8" creationId="{DE27238C-8EAF-4098-86E6-7723B7DAE601}"/>
          </ac:spMkLst>
        </pc:spChg>
        <pc:spChg chg="add">
          <ac:chgData name="vaishnavi abbugari" userId="72b1e148fe040aaa" providerId="Windows Live" clId="Web-{E9585544-FCC3-43B8-A050-F9A59EB0556E}" dt="2022-10-12T14:50:25.772" v="23"/>
          <ac:spMkLst>
            <pc:docMk/>
            <pc:sldMk cId="109857222" sldId="256"/>
            <ac:spMk id="10" creationId="{992F97B1-1891-4FCC-9E5F-BA97EDB48F89}"/>
          </ac:spMkLst>
        </pc:spChg>
        <pc:spChg chg="add">
          <ac:chgData name="vaishnavi abbugari" userId="72b1e148fe040aaa" providerId="Windows Live" clId="Web-{E9585544-FCC3-43B8-A050-F9A59EB0556E}" dt="2022-10-12T14:50:25.772" v="23"/>
          <ac:spMkLst>
            <pc:docMk/>
            <pc:sldMk cId="109857222" sldId="256"/>
            <ac:spMk id="12" creationId="{78C6C821-FEE1-4EB6-9590-C021440C77DE}"/>
          </ac:spMkLst>
        </pc:spChg>
        <pc:spChg chg="add">
          <ac:chgData name="vaishnavi abbugari" userId="72b1e148fe040aaa" providerId="Windows Live" clId="Web-{E9585544-FCC3-43B8-A050-F9A59EB0556E}" dt="2022-10-12T14:50:25.772" v="23"/>
          <ac:spMkLst>
            <pc:docMk/>
            <pc:sldMk cId="109857222" sldId="256"/>
            <ac:spMk id="14" creationId="{B61A74B3-E247-44D4-8C48-FAE8E2056401}"/>
          </ac:spMkLst>
        </pc:spChg>
        <pc:picChg chg="add mod">
          <ac:chgData name="vaishnavi abbugari" userId="72b1e148fe040aaa" providerId="Windows Live" clId="Web-{E9585544-FCC3-43B8-A050-F9A59EB0556E}" dt="2022-10-12T14:56:34.186" v="76" actId="1076"/>
          <ac:picMkLst>
            <pc:docMk/>
            <pc:sldMk cId="109857222" sldId="256"/>
            <ac:picMk id="6" creationId="{D7B4FD40-EEB1-2F08-1742-E2AF23D100F8}"/>
          </ac:picMkLst>
        </pc:picChg>
      </pc:sldChg>
      <pc:sldChg chg="addSp delSp modSp new mod setBg addAnim delAnim setClrOvrMap">
        <pc:chgData name="vaishnavi abbugari" userId="72b1e148fe040aaa" providerId="Windows Live" clId="Web-{E9585544-FCC3-43B8-A050-F9A59EB0556E}" dt="2022-10-12T15:40:54.008" v="773" actId="20577"/>
        <pc:sldMkLst>
          <pc:docMk/>
          <pc:sldMk cId="1269335889" sldId="257"/>
        </pc:sldMkLst>
        <pc:spChg chg="mod ord">
          <ac:chgData name="vaishnavi abbugari" userId="72b1e148fe040aaa" providerId="Windows Live" clId="Web-{E9585544-FCC3-43B8-A050-F9A59EB0556E}" dt="2022-10-12T15:40:54.008" v="773" actId="20577"/>
          <ac:spMkLst>
            <pc:docMk/>
            <pc:sldMk cId="1269335889" sldId="257"/>
            <ac:spMk id="2" creationId="{12F1C40E-F688-A2BE-4515-4AFDA95B00CB}"/>
          </ac:spMkLst>
        </pc:spChg>
        <pc:spChg chg="add del mod">
          <ac:chgData name="vaishnavi abbugari" userId="72b1e148fe040aaa" providerId="Windows Live" clId="Web-{E9585544-FCC3-43B8-A050-F9A59EB0556E}" dt="2022-10-12T15:04:57.509" v="165"/>
          <ac:spMkLst>
            <pc:docMk/>
            <pc:sldMk cId="1269335889" sldId="257"/>
            <ac:spMk id="3" creationId="{7B79DB00-A010-5972-92C7-3DCE75D2515C}"/>
          </ac:spMkLst>
        </pc:spChg>
        <pc:spChg chg="add del mod">
          <ac:chgData name="vaishnavi abbugari" userId="72b1e148fe040aaa" providerId="Windows Live" clId="Web-{E9585544-FCC3-43B8-A050-F9A59EB0556E}" dt="2022-10-12T15:05:45.448" v="171"/>
          <ac:spMkLst>
            <pc:docMk/>
            <pc:sldMk cId="1269335889" sldId="257"/>
            <ac:spMk id="4" creationId="{9CA03DC2-05CD-F61A-D7EA-258EDD20AF76}"/>
          </ac:spMkLst>
        </pc:spChg>
        <pc:spChg chg="add del mod">
          <ac:chgData name="vaishnavi abbugari" userId="72b1e148fe040aaa" providerId="Windows Live" clId="Web-{E9585544-FCC3-43B8-A050-F9A59EB0556E}" dt="2022-10-12T15:05:44.542" v="170"/>
          <ac:spMkLst>
            <pc:docMk/>
            <pc:sldMk cId="1269335889" sldId="257"/>
            <ac:spMk id="5" creationId="{DF5B5B73-3B43-33E5-8C1E-94F6E47E684F}"/>
          </ac:spMkLst>
        </pc:spChg>
        <pc:spChg chg="add del mod">
          <ac:chgData name="vaishnavi abbugari" userId="72b1e148fe040aaa" providerId="Windows Live" clId="Web-{E9585544-FCC3-43B8-A050-F9A59EB0556E}" dt="2022-10-12T15:06:36.621" v="184"/>
          <ac:spMkLst>
            <pc:docMk/>
            <pc:sldMk cId="1269335889" sldId="257"/>
            <ac:spMk id="6" creationId="{824BEB8A-28B6-6564-EC49-BEE882648038}"/>
          </ac:spMkLst>
        </pc:spChg>
        <pc:spChg chg="add mod">
          <ac:chgData name="vaishnavi abbugari" userId="72b1e148fe040aaa" providerId="Windows Live" clId="Web-{E9585544-FCC3-43B8-A050-F9A59EB0556E}" dt="2022-10-12T15:06:01.151" v="174"/>
          <ac:spMkLst>
            <pc:docMk/>
            <pc:sldMk cId="1269335889" sldId="257"/>
            <ac:spMk id="7" creationId="{79DF96F1-D0E5-6F88-E4CA-7A1C51B2A758}"/>
          </ac:spMkLst>
        </pc:spChg>
        <pc:spChg chg="add del">
          <ac:chgData name="vaishnavi abbugari" userId="72b1e148fe040aaa" providerId="Windows Live" clId="Web-{E9585544-FCC3-43B8-A050-F9A59EB0556E}" dt="2022-10-12T15:04:57.509" v="165"/>
          <ac:spMkLst>
            <pc:docMk/>
            <pc:sldMk cId="1269335889" sldId="257"/>
            <ac:spMk id="14" creationId="{4FA533C5-33E3-4611-AF9F-72811D8B26A6}"/>
          </ac:spMkLst>
        </pc:spChg>
        <pc:spChg chg="add del">
          <ac:chgData name="vaishnavi abbugari" userId="72b1e148fe040aaa" providerId="Windows Live" clId="Web-{E9585544-FCC3-43B8-A050-F9A59EB0556E}" dt="2022-10-12T15:04:57.509" v="165"/>
          <ac:spMkLst>
            <pc:docMk/>
            <pc:sldMk cId="1269335889" sldId="257"/>
            <ac:spMk id="20" creationId="{87F0FDC4-AD8C-47D9-9131-623C98ADB0AE}"/>
          </ac:spMkLst>
        </pc:spChg>
        <pc:spChg chg="add del">
          <ac:chgData name="vaishnavi abbugari" userId="72b1e148fe040aaa" providerId="Windows Live" clId="Web-{E9585544-FCC3-43B8-A050-F9A59EB0556E}" dt="2022-10-12T15:04:57.509" v="165"/>
          <ac:spMkLst>
            <pc:docMk/>
            <pc:sldMk cId="1269335889" sldId="257"/>
            <ac:spMk id="22" creationId="{DE27238C-8EAF-4098-86E6-7723B7DAE601}"/>
          </ac:spMkLst>
        </pc:spChg>
        <pc:spChg chg="add del">
          <ac:chgData name="vaishnavi abbugari" userId="72b1e148fe040aaa" providerId="Windows Live" clId="Web-{E9585544-FCC3-43B8-A050-F9A59EB0556E}" dt="2022-10-12T15:04:57.509" v="165"/>
          <ac:spMkLst>
            <pc:docMk/>
            <pc:sldMk cId="1269335889" sldId="257"/>
            <ac:spMk id="24" creationId="{992F97B1-1891-4FCC-9E5F-BA97EDB48F89}"/>
          </ac:spMkLst>
        </pc:spChg>
        <pc:spChg chg="add del">
          <ac:chgData name="vaishnavi abbugari" userId="72b1e148fe040aaa" providerId="Windows Live" clId="Web-{E9585544-FCC3-43B8-A050-F9A59EB0556E}" dt="2022-10-12T15:04:57.509" v="165"/>
          <ac:spMkLst>
            <pc:docMk/>
            <pc:sldMk cId="1269335889" sldId="257"/>
            <ac:spMk id="26" creationId="{78C6C821-FEE1-4EB6-9590-C021440C77DE}"/>
          </ac:spMkLst>
        </pc:spChg>
        <pc:spChg chg="add del">
          <ac:chgData name="vaishnavi abbugari" userId="72b1e148fe040aaa" providerId="Windows Live" clId="Web-{E9585544-FCC3-43B8-A050-F9A59EB0556E}" dt="2022-10-12T15:04:57.509" v="165"/>
          <ac:spMkLst>
            <pc:docMk/>
            <pc:sldMk cId="1269335889" sldId="257"/>
            <ac:spMk id="28" creationId="{B61A74B3-E247-44D4-8C48-FAE8E2056401}"/>
          </ac:spMkLst>
        </pc:spChg>
        <pc:spChg chg="add del">
          <ac:chgData name="vaishnavi abbugari" userId="72b1e148fe040aaa" providerId="Windows Live" clId="Web-{E9585544-FCC3-43B8-A050-F9A59EB0556E}" dt="2022-10-12T15:04:37.540" v="157"/>
          <ac:spMkLst>
            <pc:docMk/>
            <pc:sldMk cId="1269335889" sldId="257"/>
            <ac:spMk id="37" creationId="{4FA533C5-33E3-4611-AF9F-72811D8B26A6}"/>
          </ac:spMkLst>
        </pc:spChg>
        <pc:spChg chg="add del">
          <ac:chgData name="vaishnavi abbugari" userId="72b1e148fe040aaa" providerId="Windows Live" clId="Web-{E9585544-FCC3-43B8-A050-F9A59EB0556E}" dt="2022-10-12T15:04:37.540" v="157"/>
          <ac:spMkLst>
            <pc:docMk/>
            <pc:sldMk cId="1269335889" sldId="257"/>
            <ac:spMk id="43" creationId="{87F0FDC4-AD8C-47D9-9131-623C98ADB0AE}"/>
          </ac:spMkLst>
        </pc:spChg>
        <pc:spChg chg="add del">
          <ac:chgData name="vaishnavi abbugari" userId="72b1e148fe040aaa" providerId="Windows Live" clId="Web-{E9585544-FCC3-43B8-A050-F9A59EB0556E}" dt="2022-10-12T15:04:37.540" v="157"/>
          <ac:spMkLst>
            <pc:docMk/>
            <pc:sldMk cId="1269335889" sldId="257"/>
            <ac:spMk id="45" creationId="{E6A222EB-A81E-4238-B08D-AAB1828C8E0B}"/>
          </ac:spMkLst>
        </pc:spChg>
        <pc:spChg chg="add del">
          <ac:chgData name="vaishnavi abbugari" userId="72b1e148fe040aaa" providerId="Windows Live" clId="Web-{E9585544-FCC3-43B8-A050-F9A59EB0556E}" dt="2022-10-12T15:04:37.540" v="157"/>
          <ac:spMkLst>
            <pc:docMk/>
            <pc:sldMk cId="1269335889" sldId="257"/>
            <ac:spMk id="47" creationId="{E014676C-074B-475A-8346-9C901C86CB97}"/>
          </ac:spMkLst>
        </pc:spChg>
        <pc:picChg chg="add del">
          <ac:chgData name="vaishnavi abbugari" userId="72b1e148fe040aaa" providerId="Windows Live" clId="Web-{E9585544-FCC3-43B8-A050-F9A59EB0556E}" dt="2022-10-12T15:04:57.509" v="165"/>
          <ac:picMkLst>
            <pc:docMk/>
            <pc:sldMk cId="1269335889" sldId="257"/>
            <ac:picMk id="10" creationId="{91B28F63-CF00-448F-B141-FE33C33B1891}"/>
          </ac:picMkLst>
        </pc:picChg>
        <pc:picChg chg="add del">
          <ac:chgData name="vaishnavi abbugari" userId="72b1e148fe040aaa" providerId="Windows Live" clId="Web-{E9585544-FCC3-43B8-A050-F9A59EB0556E}" dt="2022-10-12T15:04:57.509" v="165"/>
          <ac:picMkLst>
            <pc:docMk/>
            <pc:sldMk cId="1269335889" sldId="257"/>
            <ac:picMk id="12" creationId="{2AE609E2-8522-44E4-9077-980E5BCF3E14}"/>
          </ac:picMkLst>
        </pc:picChg>
        <pc:picChg chg="add del">
          <ac:chgData name="vaishnavi abbugari" userId="72b1e148fe040aaa" providerId="Windows Live" clId="Web-{E9585544-FCC3-43B8-A050-F9A59EB0556E}" dt="2022-10-12T15:04:57.509" v="165"/>
          <ac:picMkLst>
            <pc:docMk/>
            <pc:sldMk cId="1269335889" sldId="257"/>
            <ac:picMk id="16" creationId="{8949AD42-25FD-4C3D-9EEE-B7FEC5809988}"/>
          </ac:picMkLst>
        </pc:picChg>
        <pc:picChg chg="add del">
          <ac:chgData name="vaishnavi abbugari" userId="72b1e148fe040aaa" providerId="Windows Live" clId="Web-{E9585544-FCC3-43B8-A050-F9A59EB0556E}" dt="2022-10-12T15:04:57.509" v="165"/>
          <ac:picMkLst>
            <pc:docMk/>
            <pc:sldMk cId="1269335889" sldId="257"/>
            <ac:picMk id="18" creationId="{6AC7D913-60B7-4603-881B-831DA5D3A940}"/>
          </ac:picMkLst>
        </pc:picChg>
        <pc:picChg chg="add del">
          <ac:chgData name="vaishnavi abbugari" userId="72b1e148fe040aaa" providerId="Windows Live" clId="Web-{E9585544-FCC3-43B8-A050-F9A59EB0556E}" dt="2022-10-12T15:04:37.540" v="157"/>
          <ac:picMkLst>
            <pc:docMk/>
            <pc:sldMk cId="1269335889" sldId="257"/>
            <ac:picMk id="33" creationId="{91B28F63-CF00-448F-B141-FE33C33B1891}"/>
          </ac:picMkLst>
        </pc:picChg>
        <pc:picChg chg="add del">
          <ac:chgData name="vaishnavi abbugari" userId="72b1e148fe040aaa" providerId="Windows Live" clId="Web-{E9585544-FCC3-43B8-A050-F9A59EB0556E}" dt="2022-10-12T15:04:37.540" v="157"/>
          <ac:picMkLst>
            <pc:docMk/>
            <pc:sldMk cId="1269335889" sldId="257"/>
            <ac:picMk id="35" creationId="{2AE609E2-8522-44E4-9077-980E5BCF3E14}"/>
          </ac:picMkLst>
        </pc:picChg>
        <pc:picChg chg="add del">
          <ac:chgData name="vaishnavi abbugari" userId="72b1e148fe040aaa" providerId="Windows Live" clId="Web-{E9585544-FCC3-43B8-A050-F9A59EB0556E}" dt="2022-10-12T15:04:37.540" v="157"/>
          <ac:picMkLst>
            <pc:docMk/>
            <pc:sldMk cId="1269335889" sldId="257"/>
            <ac:picMk id="39" creationId="{8949AD42-25FD-4C3D-9EEE-B7FEC5809988}"/>
          </ac:picMkLst>
        </pc:picChg>
        <pc:picChg chg="add del">
          <ac:chgData name="vaishnavi abbugari" userId="72b1e148fe040aaa" providerId="Windows Live" clId="Web-{E9585544-FCC3-43B8-A050-F9A59EB0556E}" dt="2022-10-12T15:04:37.540" v="157"/>
          <ac:picMkLst>
            <pc:docMk/>
            <pc:sldMk cId="1269335889" sldId="257"/>
            <ac:picMk id="41" creationId="{6AC7D913-60B7-4603-881B-831DA5D3A940}"/>
          </ac:picMkLst>
        </pc:picChg>
        <pc:cxnChg chg="add del">
          <ac:chgData name="vaishnavi abbugari" userId="72b1e148fe040aaa" providerId="Windows Live" clId="Web-{E9585544-FCC3-43B8-A050-F9A59EB0556E}" dt="2022-10-12T15:04:37.540" v="157"/>
          <ac:cxnSpMkLst>
            <pc:docMk/>
            <pc:sldMk cId="1269335889" sldId="257"/>
            <ac:cxnSpMk id="49" creationId="{179C4C8E-197B-4679-AE96-B5147F971C90}"/>
          </ac:cxnSpMkLst>
        </pc:cxnChg>
      </pc:sldChg>
      <pc:sldChg chg="modSp new del mod modClrScheme chgLayout">
        <pc:chgData name="vaishnavi abbugari" userId="72b1e148fe040aaa" providerId="Windows Live" clId="Web-{E9585544-FCC3-43B8-A050-F9A59EB0556E}" dt="2022-10-12T14:50:54.210" v="28"/>
        <pc:sldMkLst>
          <pc:docMk/>
          <pc:sldMk cId="2291803947" sldId="257"/>
        </pc:sldMkLst>
        <pc:spChg chg="mod ord">
          <ac:chgData name="vaishnavi abbugari" userId="72b1e148fe040aaa" providerId="Windows Live" clId="Web-{E9585544-FCC3-43B8-A050-F9A59EB0556E}" dt="2022-10-12T14:49:38.193" v="11" actId="20577"/>
          <ac:spMkLst>
            <pc:docMk/>
            <pc:sldMk cId="2291803947" sldId="257"/>
            <ac:spMk id="2" creationId="{36488BD9-1313-EB25-AE7B-F8EBA0DDC57B}"/>
          </ac:spMkLst>
        </pc:spChg>
        <pc:spChg chg="mod ord">
          <ac:chgData name="vaishnavi abbugari" userId="72b1e148fe040aaa" providerId="Windows Live" clId="Web-{E9585544-FCC3-43B8-A050-F9A59EB0556E}" dt="2022-10-12T14:47:22.565" v="4"/>
          <ac:spMkLst>
            <pc:docMk/>
            <pc:sldMk cId="2291803947" sldId="257"/>
            <ac:spMk id="3" creationId="{3ECAB647-DE5E-586C-E558-A7B9FBB122DE}"/>
          </ac:spMkLst>
        </pc:spChg>
      </pc:sldChg>
      <pc:sldChg chg="addSp delSp modSp new">
        <pc:chgData name="vaishnavi abbugari" userId="72b1e148fe040aaa" providerId="Windows Live" clId="Web-{E9585544-FCC3-43B8-A050-F9A59EB0556E}" dt="2022-10-12T15:41:06.430" v="775" actId="14100"/>
        <pc:sldMkLst>
          <pc:docMk/>
          <pc:sldMk cId="1487554039" sldId="258"/>
        </pc:sldMkLst>
        <pc:spChg chg="mod">
          <ac:chgData name="vaishnavi abbugari" userId="72b1e148fe040aaa" providerId="Windows Live" clId="Web-{E9585544-FCC3-43B8-A050-F9A59EB0556E}" dt="2022-10-12T15:02:02.943" v="130" actId="1076"/>
          <ac:spMkLst>
            <pc:docMk/>
            <pc:sldMk cId="1487554039" sldId="258"/>
            <ac:spMk id="2" creationId="{308C1AD2-4BC9-36CD-024D-29906B6000DE}"/>
          </ac:spMkLst>
        </pc:spChg>
        <pc:spChg chg="mod">
          <ac:chgData name="vaishnavi abbugari" userId="72b1e148fe040aaa" providerId="Windows Live" clId="Web-{E9585544-FCC3-43B8-A050-F9A59EB0556E}" dt="2022-10-12T15:41:06.430" v="775" actId="14100"/>
          <ac:spMkLst>
            <pc:docMk/>
            <pc:sldMk cId="1487554039" sldId="258"/>
            <ac:spMk id="3" creationId="{65AACA75-0555-8919-708A-CF4283E6A1CA}"/>
          </ac:spMkLst>
        </pc:spChg>
        <pc:spChg chg="add del mod">
          <ac:chgData name="vaishnavi abbugari" userId="72b1e148fe040aaa" providerId="Windows Live" clId="Web-{E9585544-FCC3-43B8-A050-F9A59EB0556E}" dt="2022-10-12T15:06:45.809" v="185"/>
          <ac:spMkLst>
            <pc:docMk/>
            <pc:sldMk cId="1487554039" sldId="258"/>
            <ac:spMk id="4" creationId="{C253BD71-0BD9-1130-F92E-BBFEE14E9B2A}"/>
          </ac:spMkLst>
        </pc:spChg>
        <pc:spChg chg="add del mod">
          <ac:chgData name="vaishnavi abbugari" userId="72b1e148fe040aaa" providerId="Windows Live" clId="Web-{E9585544-FCC3-43B8-A050-F9A59EB0556E}" dt="2022-10-12T15:05:49.276" v="173"/>
          <ac:spMkLst>
            <pc:docMk/>
            <pc:sldMk cId="1487554039" sldId="258"/>
            <ac:spMk id="5" creationId="{1A7E8911-6D82-F3F9-67A7-267D96E42806}"/>
          </ac:spMkLst>
        </pc:spChg>
        <pc:spChg chg="add del mod">
          <ac:chgData name="vaishnavi abbugari" userId="72b1e148fe040aaa" providerId="Windows Live" clId="Web-{E9585544-FCC3-43B8-A050-F9A59EB0556E}" dt="2022-10-12T15:08:29.873" v="196"/>
          <ac:spMkLst>
            <pc:docMk/>
            <pc:sldMk cId="1487554039" sldId="258"/>
            <ac:spMk id="6" creationId="{71CCCC8A-1947-76D2-3145-76EE17FADE00}"/>
          </ac:spMkLst>
        </pc:spChg>
        <pc:spChg chg="add mod">
          <ac:chgData name="vaishnavi abbugari" userId="72b1e148fe040aaa" providerId="Windows Live" clId="Web-{E9585544-FCC3-43B8-A050-F9A59EB0556E}" dt="2022-10-12T15:08:33.092" v="197"/>
          <ac:spMkLst>
            <pc:docMk/>
            <pc:sldMk cId="1487554039" sldId="258"/>
            <ac:spMk id="7" creationId="{C3091147-AA03-9574-1014-82C33F2DB670}"/>
          </ac:spMkLst>
        </pc:spChg>
      </pc:sldChg>
      <pc:sldChg chg="addSp delSp modSp new del">
        <pc:chgData name="vaishnavi abbugari" userId="72b1e148fe040aaa" providerId="Windows Live" clId="Web-{E9585544-FCC3-43B8-A050-F9A59EB0556E}" dt="2022-10-12T15:13:55.787" v="247"/>
        <pc:sldMkLst>
          <pc:docMk/>
          <pc:sldMk cId="3871281750" sldId="259"/>
        </pc:sldMkLst>
        <pc:spChg chg="mod">
          <ac:chgData name="vaishnavi abbugari" userId="72b1e148fe040aaa" providerId="Windows Live" clId="Web-{E9585544-FCC3-43B8-A050-F9A59EB0556E}" dt="2022-10-12T15:13:38.083" v="246" actId="20577"/>
          <ac:spMkLst>
            <pc:docMk/>
            <pc:sldMk cId="3871281750" sldId="259"/>
            <ac:spMk id="2" creationId="{57757CE1-7DE1-E74A-13C1-D9544727F1EB}"/>
          </ac:spMkLst>
        </pc:spChg>
        <pc:spChg chg="mod">
          <ac:chgData name="vaishnavi abbugari" userId="72b1e148fe040aaa" providerId="Windows Live" clId="Web-{E9585544-FCC3-43B8-A050-F9A59EB0556E}" dt="2022-10-12T15:13:03.567" v="241" actId="14100"/>
          <ac:spMkLst>
            <pc:docMk/>
            <pc:sldMk cId="3871281750" sldId="259"/>
            <ac:spMk id="3" creationId="{32CD3FEF-9E9A-FDC3-95AA-E147253A85BF}"/>
          </ac:spMkLst>
        </pc:spChg>
        <pc:spChg chg="del">
          <ac:chgData name="vaishnavi abbugari" userId="72b1e148fe040aaa" providerId="Windows Live" clId="Web-{E9585544-FCC3-43B8-A050-F9A59EB0556E}" dt="2022-10-12T15:11:43.909" v="224"/>
          <ac:spMkLst>
            <pc:docMk/>
            <pc:sldMk cId="3871281750" sldId="259"/>
            <ac:spMk id="4" creationId="{3C3C39D1-7F72-E6F0-F76B-0530F5AB7EE9}"/>
          </ac:spMkLst>
        </pc:spChg>
        <pc:spChg chg="add mod">
          <ac:chgData name="vaishnavi abbugari" userId="72b1e148fe040aaa" providerId="Windows Live" clId="Web-{E9585544-FCC3-43B8-A050-F9A59EB0556E}" dt="2022-10-12T15:11:45.018" v="225"/>
          <ac:spMkLst>
            <pc:docMk/>
            <pc:sldMk cId="3871281750" sldId="259"/>
            <ac:spMk id="5" creationId="{DF7C8EA5-F9AE-A4D0-58B7-D5145096D6EC}"/>
          </ac:spMkLst>
        </pc:spChg>
      </pc:sldChg>
      <pc:sldChg chg="new del">
        <pc:chgData name="vaishnavi abbugari" userId="72b1e148fe040aaa" providerId="Windows Live" clId="Web-{E9585544-FCC3-43B8-A050-F9A59EB0556E}" dt="2022-10-12T15:35:30.970" v="731"/>
        <pc:sldMkLst>
          <pc:docMk/>
          <pc:sldMk cId="4032343898" sldId="259"/>
        </pc:sldMkLst>
      </pc:sldChg>
      <pc:sldChg chg="addSp delSp modSp new">
        <pc:chgData name="vaishnavi abbugari" userId="72b1e148fe040aaa" providerId="Windows Live" clId="Web-{E9585544-FCC3-43B8-A050-F9A59EB0556E}" dt="2022-10-12T15:35:14.720" v="730"/>
        <pc:sldMkLst>
          <pc:docMk/>
          <pc:sldMk cId="1193693568" sldId="260"/>
        </pc:sldMkLst>
        <pc:spChg chg="mod">
          <ac:chgData name="vaishnavi abbugari" userId="72b1e148fe040aaa" providerId="Windows Live" clId="Web-{E9585544-FCC3-43B8-A050-F9A59EB0556E}" dt="2022-10-12T15:19:53.263" v="292" actId="20577"/>
          <ac:spMkLst>
            <pc:docMk/>
            <pc:sldMk cId="1193693568" sldId="260"/>
            <ac:spMk id="2" creationId="{003E6592-5A1A-3E7F-A2D2-4B41D54AF509}"/>
          </ac:spMkLst>
        </pc:spChg>
        <pc:spChg chg="del">
          <ac:chgData name="vaishnavi abbugari" userId="72b1e148fe040aaa" providerId="Windows Live" clId="Web-{E9585544-FCC3-43B8-A050-F9A59EB0556E}" dt="2022-10-12T15:20:10.966" v="293"/>
          <ac:spMkLst>
            <pc:docMk/>
            <pc:sldMk cId="1193693568" sldId="260"/>
            <ac:spMk id="3" creationId="{175D2F3F-D20B-2C8B-D3BD-6AF3221672B9}"/>
          </ac:spMkLst>
        </pc:spChg>
        <pc:spChg chg="del">
          <ac:chgData name="vaishnavi abbugari" userId="72b1e148fe040aaa" providerId="Windows Live" clId="Web-{E9585544-FCC3-43B8-A050-F9A59EB0556E}" dt="2022-10-12T15:20:24.451" v="297"/>
          <ac:spMkLst>
            <pc:docMk/>
            <pc:sldMk cId="1193693568" sldId="260"/>
            <ac:spMk id="4" creationId="{62FFC3FB-574C-6B33-C14D-31E9ABC7CC2F}"/>
          </ac:spMkLst>
        </pc:spChg>
        <pc:spChg chg="add del mod">
          <ac:chgData name="vaishnavi abbugari" userId="72b1e148fe040aaa" providerId="Windows Live" clId="Web-{E9585544-FCC3-43B8-A050-F9A59EB0556E}" dt="2022-10-12T15:24:49.675" v="384"/>
          <ac:spMkLst>
            <pc:docMk/>
            <pc:sldMk cId="1193693568" sldId="260"/>
            <ac:spMk id="7" creationId="{CA08596D-583C-95B0-9A7F-3A454A48CF65}"/>
          </ac:spMkLst>
        </pc:spChg>
        <pc:spChg chg="add mod">
          <ac:chgData name="vaishnavi abbugari" userId="72b1e148fe040aaa" providerId="Windows Live" clId="Web-{E9585544-FCC3-43B8-A050-F9A59EB0556E}" dt="2022-10-12T15:28:22.320" v="459"/>
          <ac:spMkLst>
            <pc:docMk/>
            <pc:sldMk cId="1193693568" sldId="260"/>
            <ac:spMk id="9" creationId="{40E1B669-E6C0-EBC1-302C-5B51C456705B}"/>
          </ac:spMkLst>
        </pc:spChg>
        <pc:graphicFrameChg chg="add del mod ord modGraphic">
          <ac:chgData name="vaishnavi abbugari" userId="72b1e148fe040aaa" providerId="Windows Live" clId="Web-{E9585544-FCC3-43B8-A050-F9A59EB0556E}" dt="2022-10-12T15:24:29.222" v="383"/>
          <ac:graphicFrameMkLst>
            <pc:docMk/>
            <pc:sldMk cId="1193693568" sldId="260"/>
            <ac:graphicFrameMk id="5" creationId="{A18AEE6C-0F7C-8A8D-1B2A-653B9E57674E}"/>
          </ac:graphicFrameMkLst>
        </pc:graphicFrameChg>
        <pc:graphicFrameChg chg="add mod ord modGraphic">
          <ac:chgData name="vaishnavi abbugari" userId="72b1e148fe040aaa" providerId="Windows Live" clId="Web-{E9585544-FCC3-43B8-A050-F9A59EB0556E}" dt="2022-10-12T15:35:14.720" v="730"/>
          <ac:graphicFrameMkLst>
            <pc:docMk/>
            <pc:sldMk cId="1193693568" sldId="260"/>
            <ac:graphicFrameMk id="8" creationId="{5C4FDCE3-1D77-289B-E987-C018A9A99405}"/>
          </ac:graphicFrameMkLst>
        </pc:graphicFrameChg>
      </pc:sldChg>
      <pc:sldChg chg="addSp delSp modSp new add del">
        <pc:chgData name="vaishnavi abbugari" userId="72b1e148fe040aaa" providerId="Windows Live" clId="Web-{E9585544-FCC3-43B8-A050-F9A59EB0556E}" dt="2022-10-12T15:43:45.684" v="797" actId="20577"/>
        <pc:sldMkLst>
          <pc:docMk/>
          <pc:sldMk cId="2399092083" sldId="261"/>
        </pc:sldMkLst>
        <pc:spChg chg="mod">
          <ac:chgData name="vaishnavi abbugari" userId="72b1e148fe040aaa" providerId="Windows Live" clId="Web-{E9585544-FCC3-43B8-A050-F9A59EB0556E}" dt="2022-10-12T15:43:45.684" v="797" actId="20577"/>
          <ac:spMkLst>
            <pc:docMk/>
            <pc:sldMk cId="2399092083" sldId="261"/>
            <ac:spMk id="2" creationId="{4F6C4E1B-A4AD-64E0-5480-5F93EB29312E}"/>
          </ac:spMkLst>
        </pc:spChg>
        <pc:spChg chg="del mod">
          <ac:chgData name="vaishnavi abbugari" userId="72b1e148fe040aaa" providerId="Windows Live" clId="Web-{E9585544-FCC3-43B8-A050-F9A59EB0556E}" dt="2022-10-12T15:41:38.337" v="778"/>
          <ac:spMkLst>
            <pc:docMk/>
            <pc:sldMk cId="2399092083" sldId="261"/>
            <ac:spMk id="3" creationId="{85ACE53A-54CF-B3CB-5EFF-A9B02BDCFB08}"/>
          </ac:spMkLst>
        </pc:spChg>
        <pc:spChg chg="del">
          <ac:chgData name="vaishnavi abbugari" userId="72b1e148fe040aaa" providerId="Windows Live" clId="Web-{E9585544-FCC3-43B8-A050-F9A59EB0556E}" dt="2022-10-12T15:41:22.134" v="776"/>
          <ac:spMkLst>
            <pc:docMk/>
            <pc:sldMk cId="2399092083" sldId="261"/>
            <ac:spMk id="4" creationId="{BF139694-57B4-AE02-60B8-605AE87E1AAF}"/>
          </ac:spMkLst>
        </pc:spChg>
        <pc:spChg chg="add mod">
          <ac:chgData name="vaishnavi abbugari" userId="72b1e148fe040aaa" providerId="Windows Live" clId="Web-{E9585544-FCC3-43B8-A050-F9A59EB0556E}" dt="2022-10-12T15:41:23.150" v="777"/>
          <ac:spMkLst>
            <pc:docMk/>
            <pc:sldMk cId="2399092083" sldId="261"/>
            <ac:spMk id="5" creationId="{4AD478A9-0322-3EB8-4788-D5AD9DB35ABA}"/>
          </ac:spMkLst>
        </pc:spChg>
      </pc:sldChg>
      <pc:sldChg chg="addSp delSp modSp new">
        <pc:chgData name="vaishnavi abbugari" userId="72b1e148fe040aaa" providerId="Windows Live" clId="Web-{E9585544-FCC3-43B8-A050-F9A59EB0556E}" dt="2022-10-12T15:47:58.533" v="836" actId="20577"/>
        <pc:sldMkLst>
          <pc:docMk/>
          <pc:sldMk cId="1548037421" sldId="262"/>
        </pc:sldMkLst>
        <pc:spChg chg="mod">
          <ac:chgData name="vaishnavi abbugari" userId="72b1e148fe040aaa" providerId="Windows Live" clId="Web-{E9585544-FCC3-43B8-A050-F9A59EB0556E}" dt="2022-10-12T15:47:58.533" v="836" actId="20577"/>
          <ac:spMkLst>
            <pc:docMk/>
            <pc:sldMk cId="1548037421" sldId="262"/>
            <ac:spMk id="2" creationId="{1271B222-BF39-A9ED-E524-1F1E6C19D726}"/>
          </ac:spMkLst>
        </pc:spChg>
        <pc:spChg chg="add del">
          <ac:chgData name="vaishnavi abbugari" userId="72b1e148fe040aaa" providerId="Windows Live" clId="Web-{E9585544-FCC3-43B8-A050-F9A59EB0556E}" dt="2022-10-12T15:47:31.532" v="829"/>
          <ac:spMkLst>
            <pc:docMk/>
            <pc:sldMk cId="1548037421" sldId="262"/>
            <ac:spMk id="4" creationId="{E6A934E0-2E3D-A766-85C8-3500735D8AA2}"/>
          </ac:spMkLst>
        </pc:spChg>
        <pc:spChg chg="add del mod">
          <ac:chgData name="vaishnavi abbugari" userId="72b1e148fe040aaa" providerId="Windows Live" clId="Web-{E9585544-FCC3-43B8-A050-F9A59EB0556E}" dt="2022-10-12T15:46:42.625" v="824"/>
          <ac:spMkLst>
            <pc:docMk/>
            <pc:sldMk cId="1548037421" sldId="262"/>
            <ac:spMk id="5" creationId="{5480E513-F766-FFF1-B9D9-4A975059FDD7}"/>
          </ac:spMkLst>
        </pc:spChg>
        <pc:spChg chg="add mod">
          <ac:chgData name="vaishnavi abbugari" userId="72b1e148fe040aaa" providerId="Windows Live" clId="Web-{E9585544-FCC3-43B8-A050-F9A59EB0556E}" dt="2022-10-12T15:47:32.782" v="830"/>
          <ac:spMkLst>
            <pc:docMk/>
            <pc:sldMk cId="1548037421" sldId="262"/>
            <ac:spMk id="6" creationId="{26129F18-6DE1-32B7-217B-881CAE042FFD}"/>
          </ac:spMkLst>
        </pc:spChg>
      </pc:sldChg>
      <pc:sldChg chg="addSp delSp modSp new">
        <pc:chgData name="vaishnavi abbugari" userId="72b1e148fe040aaa" providerId="Windows Live" clId="Web-{E9585544-FCC3-43B8-A050-F9A59EB0556E}" dt="2022-10-12T15:48:05.283" v="837" actId="20577"/>
        <pc:sldMkLst>
          <pc:docMk/>
          <pc:sldMk cId="2205027445" sldId="263"/>
        </pc:sldMkLst>
        <pc:spChg chg="mod">
          <ac:chgData name="vaishnavi abbugari" userId="72b1e148fe040aaa" providerId="Windows Live" clId="Web-{E9585544-FCC3-43B8-A050-F9A59EB0556E}" dt="2022-10-12T15:48:05.283" v="837" actId="20577"/>
          <ac:spMkLst>
            <pc:docMk/>
            <pc:sldMk cId="2205027445" sldId="263"/>
            <ac:spMk id="2" creationId="{284E0EBE-3B7B-1F96-C8C7-C5EBF2508B4C}"/>
          </ac:spMkLst>
        </pc:spChg>
        <pc:spChg chg="mod">
          <ac:chgData name="vaishnavi abbugari" userId="72b1e148fe040aaa" providerId="Windows Live" clId="Web-{E9585544-FCC3-43B8-A050-F9A59EB0556E}" dt="2022-10-12T15:47:24.767" v="828" actId="20577"/>
          <ac:spMkLst>
            <pc:docMk/>
            <pc:sldMk cId="2205027445" sldId="263"/>
            <ac:spMk id="3" creationId="{E87A0060-BAAC-48BE-393A-C27209B3AA05}"/>
          </ac:spMkLst>
        </pc:spChg>
        <pc:spChg chg="del">
          <ac:chgData name="vaishnavi abbugari" userId="72b1e148fe040aaa" providerId="Windows Live" clId="Web-{E9585544-FCC3-43B8-A050-F9A59EB0556E}" dt="2022-10-12T15:45:25.264" v="812"/>
          <ac:spMkLst>
            <pc:docMk/>
            <pc:sldMk cId="2205027445" sldId="263"/>
            <ac:spMk id="4" creationId="{E0D4A782-9141-9676-160F-863059666D8D}"/>
          </ac:spMkLst>
        </pc:spChg>
        <pc:spChg chg="add mod">
          <ac:chgData name="vaishnavi abbugari" userId="72b1e148fe040aaa" providerId="Windows Live" clId="Web-{E9585544-FCC3-43B8-A050-F9A59EB0556E}" dt="2022-10-12T15:45:26.639" v="813"/>
          <ac:spMkLst>
            <pc:docMk/>
            <pc:sldMk cId="2205027445" sldId="263"/>
            <ac:spMk id="5" creationId="{E7FD321B-E05C-A5EF-9DAE-09805B332475}"/>
          </ac:spMkLst>
        </pc:spChg>
      </pc:sldChg>
      <pc:sldChg chg="new">
        <pc:chgData name="vaishnavi abbugari" userId="72b1e148fe040aaa" providerId="Windows Live" clId="Web-{E9585544-FCC3-43B8-A050-F9A59EB0556E}" dt="2022-10-12T15:48:17.330" v="838"/>
        <pc:sldMkLst>
          <pc:docMk/>
          <pc:sldMk cId="448731789" sldId="264"/>
        </pc:sldMkLst>
      </pc:sldChg>
      <pc:sldMasterChg chg="del delSldLayout">
        <pc:chgData name="vaishnavi abbugari" userId="72b1e148fe040aaa" providerId="Windows Live" clId="Web-{E9585544-FCC3-43B8-A050-F9A59EB0556E}" dt="2022-10-12T14:47:09.315" v="2"/>
        <pc:sldMasterMkLst>
          <pc:docMk/>
          <pc:sldMasterMk cId="2460954070" sldId="2147483660"/>
        </pc:sldMasterMkLst>
        <pc:sldLayoutChg chg="del">
          <pc:chgData name="vaishnavi abbugari" userId="72b1e148fe040aaa" providerId="Windows Live" clId="Web-{E9585544-FCC3-43B8-A050-F9A59EB0556E}" dt="2022-10-12T14:47:09.315" v="2"/>
          <pc:sldLayoutMkLst>
            <pc:docMk/>
            <pc:sldMasterMk cId="2460954070" sldId="2147483660"/>
            <pc:sldLayoutMk cId="2385387890" sldId="2147483661"/>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949138452" sldId="2147483662"/>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591524520" sldId="2147483663"/>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203092039" sldId="2147483664"/>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733172339" sldId="2147483665"/>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210312558" sldId="2147483666"/>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46388984" sldId="2147483667"/>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71841454" sldId="2147483668"/>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718958274" sldId="2147483669"/>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202905451" sldId="2147483670"/>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479445657" sldId="2147483671"/>
          </pc:sldLayoutMkLst>
        </pc:sldLayoutChg>
      </pc:sldMasterChg>
      <pc:sldMasterChg chg="add del addSldLayout delSldLayout modSldLayout">
        <pc:chgData name="vaishnavi abbugari" userId="72b1e148fe040aaa" providerId="Windows Live" clId="Web-{E9585544-FCC3-43B8-A050-F9A59EB0556E}" dt="2022-10-12T14:47:14.409" v="3"/>
        <pc:sldMasterMkLst>
          <pc:docMk/>
          <pc:sldMasterMk cId="3091744289" sldId="2147483672"/>
        </pc:sldMasterMkLst>
        <pc:sldLayoutChg chg="add del mod replId">
          <pc:chgData name="vaishnavi abbugari" userId="72b1e148fe040aaa" providerId="Windows Live" clId="Web-{E9585544-FCC3-43B8-A050-F9A59EB0556E}" dt="2022-10-12T14:47:14.409" v="3"/>
          <pc:sldLayoutMkLst>
            <pc:docMk/>
            <pc:sldMasterMk cId="3091744289" sldId="2147483672"/>
            <pc:sldLayoutMk cId="2678328604" sldId="2147483673"/>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30429702" sldId="2147483674"/>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42592495" sldId="2147483675"/>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90178014" sldId="2147483676"/>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079133143" sldId="2147483677"/>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020504836" sldId="2147483678"/>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924929660" sldId="2147483679"/>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4138134006" sldId="2147483680"/>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21981986" sldId="2147483681"/>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2738390277" sldId="2147483682"/>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748453217" sldId="2147483683"/>
          </pc:sldLayoutMkLst>
        </pc:sldLayoutChg>
      </pc:sldMasterChg>
      <pc:sldMasterChg chg="add del addSldLayout delSldLayout modSldLayout">
        <pc:chgData name="vaishnavi abbugari" userId="72b1e148fe040aaa" providerId="Windows Live" clId="Web-{E9585544-FCC3-43B8-A050-F9A59EB0556E}" dt="2022-10-12T14:47:22.565" v="4"/>
        <pc:sldMasterMkLst>
          <pc:docMk/>
          <pc:sldMasterMk cId="2837968032" sldId="2147483684"/>
        </pc:sldMasterMkLst>
        <pc:sldLayoutChg chg="add del mod replId">
          <pc:chgData name="vaishnavi abbugari" userId="72b1e148fe040aaa" providerId="Windows Live" clId="Web-{E9585544-FCC3-43B8-A050-F9A59EB0556E}" dt="2022-10-12T14:47:22.565" v="4"/>
          <pc:sldLayoutMkLst>
            <pc:docMk/>
            <pc:sldMasterMk cId="2837968032" sldId="2147483684"/>
            <pc:sldLayoutMk cId="1445175543" sldId="2147483685"/>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610463082" sldId="2147483686"/>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318065803" sldId="2147483687"/>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68292888" sldId="2147483688"/>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930013861" sldId="2147483689"/>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97719309" sldId="2147483690"/>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147358004" sldId="2147483691"/>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4279891810" sldId="2147483692"/>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709132745" sldId="2147483693"/>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825119138" sldId="2147483694"/>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42615768" sldId="2147483695"/>
          </pc:sldLayoutMkLst>
        </pc:sldLayoutChg>
      </pc:sldMasterChg>
      <pc:sldMasterChg chg="add mod addSldLayout modSldLayout">
        <pc:chgData name="vaishnavi abbugari" userId="72b1e148fe040aaa" providerId="Windows Live" clId="Web-{E9585544-FCC3-43B8-A050-F9A59EB0556E}" dt="2022-10-12T15:46:42.625" v="824"/>
        <pc:sldMasterMkLst>
          <pc:docMk/>
          <pc:sldMasterMk cId="4180236185" sldId="2147483696"/>
        </pc:sldMasterMkLst>
        <pc:sldLayoutChg chg="add mod replId">
          <pc:chgData name="vaishnavi abbugari" userId="72b1e148fe040aaa" providerId="Windows Live" clId="Web-{E9585544-FCC3-43B8-A050-F9A59EB0556E}" dt="2022-10-12T15:46:42.625" v="824"/>
          <pc:sldLayoutMkLst>
            <pc:docMk/>
            <pc:sldMasterMk cId="4180236185" sldId="2147483696"/>
            <pc:sldLayoutMk cId="4135465008" sldId="214748369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414387787" sldId="214748369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250004564" sldId="214748369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66360557" sldId="214748370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519175510" sldId="214748370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728810229" sldId="214748370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622228262" sldId="2147483703"/>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84179869" sldId="2147483704"/>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658564207" sldId="2147483705"/>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56612007" sldId="2147483706"/>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086707480" sldId="214748370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63587869" sldId="214748370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27874075" sldId="214748370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031474876" sldId="214748371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023156085" sldId="214748371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73801575" sldId="214748371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986816781" sldId="2147483713"/>
          </pc:sldLayoutMkLst>
        </pc:sldLayoutChg>
      </pc:sldMasterChg>
    </pc:docChg>
  </pc:docChgLst>
  <pc:docChgLst>
    <pc:chgData name="vaishnavi abbugari" userId="72b1e148fe040aaa" providerId="Windows Live" clId="Web-{4F7727EA-BB7C-44BE-AAAA-97ED4D006C65}"/>
    <pc:docChg chg="addSld modSld modMainMaster">
      <pc:chgData name="vaishnavi abbugari" userId="72b1e148fe040aaa" providerId="Windows Live" clId="Web-{4F7727EA-BB7C-44BE-AAAA-97ED4D006C65}" dt="2022-10-12T16:15:52.920" v="333" actId="1076"/>
      <pc:docMkLst>
        <pc:docMk/>
      </pc:docMkLst>
      <pc:sldChg chg="delSp">
        <pc:chgData name="vaishnavi abbugari" userId="72b1e148fe040aaa" providerId="Windows Live" clId="Web-{4F7727EA-BB7C-44BE-AAAA-97ED4D006C65}" dt="2022-10-12T15:56:00.575" v="78"/>
        <pc:sldMkLst>
          <pc:docMk/>
          <pc:sldMk cId="109857222" sldId="256"/>
        </pc:sldMkLst>
        <pc:spChg chg="del">
          <ac:chgData name="vaishnavi abbugari" userId="72b1e148fe040aaa" providerId="Windows Live" clId="Web-{4F7727EA-BB7C-44BE-AAAA-97ED4D006C65}" dt="2022-10-12T15:56:00.575" v="78"/>
          <ac:spMkLst>
            <pc:docMk/>
            <pc:sldMk cId="109857222" sldId="256"/>
            <ac:spMk id="5" creationId="{F5A0E7DB-9106-DBA7-B352-1AAFEDF388B9}"/>
          </ac:spMkLst>
        </pc:spChg>
      </pc:sldChg>
      <pc:sldChg chg="modSp">
        <pc:chgData name="vaishnavi abbugari" userId="72b1e148fe040aaa" providerId="Windows Live" clId="Web-{4F7727EA-BB7C-44BE-AAAA-97ED4D006C65}" dt="2022-10-12T15:50:32.535" v="5" actId="20577"/>
        <pc:sldMkLst>
          <pc:docMk/>
          <pc:sldMk cId="1269335889" sldId="257"/>
        </pc:sldMkLst>
        <pc:spChg chg="mod">
          <ac:chgData name="vaishnavi abbugari" userId="72b1e148fe040aaa" providerId="Windows Live" clId="Web-{4F7727EA-BB7C-44BE-AAAA-97ED4D006C65}" dt="2022-10-12T15:50:32.535" v="5" actId="20577"/>
          <ac:spMkLst>
            <pc:docMk/>
            <pc:sldMk cId="1269335889" sldId="257"/>
            <ac:spMk id="2" creationId="{12F1C40E-F688-A2BE-4515-4AFDA95B00CB}"/>
          </ac:spMkLst>
        </pc:spChg>
      </pc:sldChg>
      <pc:sldChg chg="addSp delSp modSp">
        <pc:chgData name="vaishnavi abbugari" userId="72b1e148fe040aaa" providerId="Windows Live" clId="Web-{4F7727EA-BB7C-44BE-AAAA-97ED4D006C65}" dt="2022-10-12T15:53:53.791" v="66"/>
        <pc:sldMkLst>
          <pc:docMk/>
          <pc:sldMk cId="1487554039" sldId="258"/>
        </pc:sldMkLst>
        <pc:spChg chg="add del mod">
          <ac:chgData name="vaishnavi abbugari" userId="72b1e148fe040aaa" providerId="Windows Live" clId="Web-{4F7727EA-BB7C-44BE-AAAA-97ED4D006C65}" dt="2022-10-12T15:52:14.960" v="36" actId="14100"/>
          <ac:spMkLst>
            <pc:docMk/>
            <pc:sldMk cId="1487554039" sldId="258"/>
            <ac:spMk id="3" creationId="{65AACA75-0555-8919-708A-CF4283E6A1CA}"/>
          </ac:spMkLst>
        </pc:spChg>
        <pc:spChg chg="add del mod">
          <ac:chgData name="vaishnavi abbugari" userId="72b1e148fe040aaa" providerId="Windows Live" clId="Web-{4F7727EA-BB7C-44BE-AAAA-97ED4D006C65}" dt="2022-10-12T15:52:00.413" v="29"/>
          <ac:spMkLst>
            <pc:docMk/>
            <pc:sldMk cId="1487554039" sldId="258"/>
            <ac:spMk id="5" creationId="{D2EA43B5-6494-9403-CF7E-67913E808007}"/>
          </ac:spMkLst>
        </pc:spChg>
        <pc:spChg chg="add mod">
          <ac:chgData name="vaishnavi abbugari" userId="72b1e148fe040aaa" providerId="Windows Live" clId="Web-{4F7727EA-BB7C-44BE-AAAA-97ED4D006C65}" dt="2022-10-12T15:53:53.791" v="66"/>
          <ac:spMkLst>
            <pc:docMk/>
            <pc:sldMk cId="1487554039" sldId="258"/>
            <ac:spMk id="6" creationId="{1AD99C65-2EBB-5429-D4CD-6569A93C3B61}"/>
          </ac:spMkLst>
        </pc:spChg>
      </pc:sldChg>
      <pc:sldChg chg="modSp">
        <pc:chgData name="vaishnavi abbugari" userId="72b1e148fe040aaa" providerId="Windows Live" clId="Web-{4F7727EA-BB7C-44BE-AAAA-97ED4D006C65}" dt="2022-10-12T15:50:12.847" v="1"/>
        <pc:sldMkLst>
          <pc:docMk/>
          <pc:sldMk cId="1193693568" sldId="260"/>
        </pc:sldMkLst>
        <pc:graphicFrameChg chg="mod modGraphic">
          <ac:chgData name="vaishnavi abbugari" userId="72b1e148fe040aaa" providerId="Windows Live" clId="Web-{4F7727EA-BB7C-44BE-AAAA-97ED4D006C65}" dt="2022-10-12T15:50:12.847" v="1"/>
          <ac:graphicFrameMkLst>
            <pc:docMk/>
            <pc:sldMk cId="1193693568" sldId="260"/>
            <ac:graphicFrameMk id="8" creationId="{5C4FDCE3-1D77-289B-E987-C018A9A99405}"/>
          </ac:graphicFrameMkLst>
        </pc:graphicFrameChg>
      </pc:sldChg>
      <pc:sldChg chg="addSp delSp modSp mod setBg">
        <pc:chgData name="vaishnavi abbugari" userId="72b1e148fe040aaa" providerId="Windows Live" clId="Web-{4F7727EA-BB7C-44BE-AAAA-97ED4D006C65}" dt="2022-10-12T15:58:43.814" v="112"/>
        <pc:sldMkLst>
          <pc:docMk/>
          <pc:sldMk cId="448731789" sldId="264"/>
        </pc:sldMkLst>
        <pc:spChg chg="del">
          <ac:chgData name="vaishnavi abbugari" userId="72b1e148fe040aaa" providerId="Windows Live" clId="Web-{4F7727EA-BB7C-44BE-AAAA-97ED4D006C65}" dt="2022-10-12T15:55:40.184" v="75"/>
          <ac:spMkLst>
            <pc:docMk/>
            <pc:sldMk cId="448731789" sldId="264"/>
            <ac:spMk id="2" creationId="{B9518B06-0707-1BA0-0020-3055B9B3E02E}"/>
          </ac:spMkLst>
        </pc:spChg>
        <pc:spChg chg="del">
          <ac:chgData name="vaishnavi abbugari" userId="72b1e148fe040aaa" providerId="Windows Live" clId="Web-{4F7727EA-BB7C-44BE-AAAA-97ED4D006C65}" dt="2022-10-12T15:55:13.074" v="67"/>
          <ac:spMkLst>
            <pc:docMk/>
            <pc:sldMk cId="448731789" sldId="264"/>
            <ac:spMk id="3" creationId="{FAD7C337-BB13-3E0F-C7C2-0A8A5C9CB3D9}"/>
          </ac:spMkLst>
        </pc:spChg>
        <pc:spChg chg="del mod">
          <ac:chgData name="vaishnavi abbugari" userId="72b1e148fe040aaa" providerId="Windows Live" clId="Web-{4F7727EA-BB7C-44BE-AAAA-97ED4D006C65}" dt="2022-10-12T15:55:59.310" v="77"/>
          <ac:spMkLst>
            <pc:docMk/>
            <pc:sldMk cId="448731789" sldId="264"/>
            <ac:spMk id="4" creationId="{725C4621-B49B-A6DC-F3C5-24E03C4F7D42}"/>
          </ac:spMkLst>
        </pc:spChg>
        <pc:spChg chg="add mod">
          <ac:chgData name="vaishnavi abbugari" userId="72b1e148fe040aaa" providerId="Windows Live" clId="Web-{4F7727EA-BB7C-44BE-AAAA-97ED4D006C65}" dt="2022-10-12T15:55:57.075" v="76"/>
          <ac:spMkLst>
            <pc:docMk/>
            <pc:sldMk cId="448731789" sldId="264"/>
            <ac:spMk id="6" creationId="{8D6756F3-261A-7DF1-731F-1A86E128CE4F}"/>
          </ac:spMkLst>
        </pc:spChg>
        <pc:spChg chg="add mod">
          <ac:chgData name="vaishnavi abbugari" userId="72b1e148fe040aaa" providerId="Windows Live" clId="Web-{4F7727EA-BB7C-44BE-AAAA-97ED4D006C65}" dt="2022-10-12T15:58:43.814" v="112"/>
          <ac:spMkLst>
            <pc:docMk/>
            <pc:sldMk cId="448731789" sldId="264"/>
            <ac:spMk id="7" creationId="{8492FF72-C47D-34B1-EC5C-D1ABD5BA2722}"/>
          </ac:spMkLst>
        </pc:spChg>
        <pc:spChg chg="add">
          <ac:chgData name="vaishnavi abbugari" userId="72b1e148fe040aaa" providerId="Windows Live" clId="Web-{4F7727EA-BB7C-44BE-AAAA-97ED4D006C65}" dt="2022-10-12T15:55:40.184" v="75"/>
          <ac:spMkLst>
            <pc:docMk/>
            <pc:sldMk cId="448731789" sldId="264"/>
            <ac:spMk id="14" creationId="{AEBE9F1A-B38D-446E-83AE-14B17CE77FF2}"/>
          </ac:spMkLst>
        </pc:spChg>
        <pc:spChg chg="add">
          <ac:chgData name="vaishnavi abbugari" userId="72b1e148fe040aaa" providerId="Windows Live" clId="Web-{4F7727EA-BB7C-44BE-AAAA-97ED4D006C65}" dt="2022-10-12T15:55:40.184" v="75"/>
          <ac:spMkLst>
            <pc:docMk/>
            <pc:sldMk cId="448731789" sldId="264"/>
            <ac:spMk id="20" creationId="{5E3EB826-A471-488F-9E8A-D65528A3C0CA}"/>
          </ac:spMkLst>
        </pc:spChg>
        <pc:spChg chg="add">
          <ac:chgData name="vaishnavi abbugari" userId="72b1e148fe040aaa" providerId="Windows Live" clId="Web-{4F7727EA-BB7C-44BE-AAAA-97ED4D006C65}" dt="2022-10-12T15:55:40.184" v="75"/>
          <ac:spMkLst>
            <pc:docMk/>
            <pc:sldMk cId="448731789" sldId="264"/>
            <ac:spMk id="22" creationId="{D85D5AA8-773B-469A-8802-9645A4DC9B7D}"/>
          </ac:spMkLst>
        </pc:spChg>
        <pc:spChg chg="add">
          <ac:chgData name="vaishnavi abbugari" userId="72b1e148fe040aaa" providerId="Windows Live" clId="Web-{4F7727EA-BB7C-44BE-AAAA-97ED4D006C65}" dt="2022-10-12T15:55:40.184" v="75"/>
          <ac:spMkLst>
            <pc:docMk/>
            <pc:sldMk cId="448731789" sldId="264"/>
            <ac:spMk id="24" creationId="{C75AF42C-C556-454E-B2D3-2C917CB812D5}"/>
          </ac:spMkLst>
        </pc:spChg>
        <pc:picChg chg="add mod ord">
          <ac:chgData name="vaishnavi abbugari" userId="72b1e148fe040aaa" providerId="Windows Live" clId="Web-{4F7727EA-BB7C-44BE-AAAA-97ED4D006C65}" dt="2022-10-12T15:56:12.404" v="80" actId="14100"/>
          <ac:picMkLst>
            <pc:docMk/>
            <pc:sldMk cId="448731789" sldId="264"/>
            <ac:picMk id="5" creationId="{4E6B13BE-18E7-AB36-A986-D91A732548B4}"/>
          </ac:picMkLst>
        </pc:picChg>
        <pc:picChg chg="add">
          <ac:chgData name="vaishnavi abbugari" userId="72b1e148fe040aaa" providerId="Windows Live" clId="Web-{4F7727EA-BB7C-44BE-AAAA-97ED4D006C65}" dt="2022-10-12T15:55:40.184" v="75"/>
          <ac:picMkLst>
            <pc:docMk/>
            <pc:sldMk cId="448731789" sldId="264"/>
            <ac:picMk id="10" creationId="{C9ECDD5C-152A-4CC7-8333-0F367B3A62EA}"/>
          </ac:picMkLst>
        </pc:picChg>
        <pc:picChg chg="add">
          <ac:chgData name="vaishnavi abbugari" userId="72b1e148fe040aaa" providerId="Windows Live" clId="Web-{4F7727EA-BB7C-44BE-AAAA-97ED4D006C65}" dt="2022-10-12T15:55:40.184" v="75"/>
          <ac:picMkLst>
            <pc:docMk/>
            <pc:sldMk cId="448731789" sldId="264"/>
            <ac:picMk id="12" creationId="{7F5C92A3-369B-43F3-BDCE-E560B1B0EC89}"/>
          </ac:picMkLst>
        </pc:picChg>
        <pc:picChg chg="add">
          <ac:chgData name="vaishnavi abbugari" userId="72b1e148fe040aaa" providerId="Windows Live" clId="Web-{4F7727EA-BB7C-44BE-AAAA-97ED4D006C65}" dt="2022-10-12T15:55:40.184" v="75"/>
          <ac:picMkLst>
            <pc:docMk/>
            <pc:sldMk cId="448731789" sldId="264"/>
            <ac:picMk id="16" creationId="{915B5014-A7EC-4BA6-9C83-8840CF81DB28}"/>
          </ac:picMkLst>
        </pc:picChg>
        <pc:picChg chg="add">
          <ac:chgData name="vaishnavi abbugari" userId="72b1e148fe040aaa" providerId="Windows Live" clId="Web-{4F7727EA-BB7C-44BE-AAAA-97ED4D006C65}" dt="2022-10-12T15:55:40.184" v="75"/>
          <ac:picMkLst>
            <pc:docMk/>
            <pc:sldMk cId="448731789" sldId="264"/>
            <ac:picMk id="18" creationId="{022C43AB-86D7-420D-8AD7-DC0A15FDD0AF}"/>
          </ac:picMkLst>
        </pc:picChg>
      </pc:sldChg>
      <pc:sldChg chg="addSp delSp modSp new">
        <pc:chgData name="vaishnavi abbugari" userId="72b1e148fe040aaa" providerId="Windows Live" clId="Web-{4F7727EA-BB7C-44BE-AAAA-97ED4D006C65}" dt="2022-10-12T16:01:39.991" v="137" actId="1076"/>
        <pc:sldMkLst>
          <pc:docMk/>
          <pc:sldMk cId="798413331" sldId="265"/>
        </pc:sldMkLst>
        <pc:spChg chg="mod">
          <ac:chgData name="vaishnavi abbugari" userId="72b1e148fe040aaa" providerId="Windows Live" clId="Web-{4F7727EA-BB7C-44BE-AAAA-97ED4D006C65}" dt="2022-10-12T16:00:14.863" v="125" actId="14100"/>
          <ac:spMkLst>
            <pc:docMk/>
            <pc:sldMk cId="798413331" sldId="265"/>
            <ac:spMk id="2" creationId="{19D6F57F-944C-81E2-BF82-AAE7D1957AAE}"/>
          </ac:spMkLst>
        </pc:spChg>
        <pc:spChg chg="del">
          <ac:chgData name="vaishnavi abbugari" userId="72b1e148fe040aaa" providerId="Windows Live" clId="Web-{4F7727EA-BB7C-44BE-AAAA-97ED4D006C65}" dt="2022-10-12T16:01:31.490" v="126"/>
          <ac:spMkLst>
            <pc:docMk/>
            <pc:sldMk cId="798413331" sldId="265"/>
            <ac:spMk id="3" creationId="{EBEC8AD5-F989-CE60-E822-38731E6C3315}"/>
          </ac:spMkLst>
        </pc:spChg>
        <pc:picChg chg="add mod ord">
          <ac:chgData name="vaishnavi abbugari" userId="72b1e148fe040aaa" providerId="Windows Live" clId="Web-{4F7727EA-BB7C-44BE-AAAA-97ED4D006C65}" dt="2022-10-12T16:01:31.756" v="129" actId="1076"/>
          <ac:picMkLst>
            <pc:docMk/>
            <pc:sldMk cId="798413331" sldId="265"/>
            <ac:picMk id="5" creationId="{6FB07D5D-7935-E816-107A-96332950EE14}"/>
          </ac:picMkLst>
        </pc:picChg>
        <pc:picChg chg="add mod">
          <ac:chgData name="vaishnavi abbugari" userId="72b1e148fe040aaa" providerId="Windows Live" clId="Web-{4F7727EA-BB7C-44BE-AAAA-97ED4D006C65}" dt="2022-10-12T16:01:39.991" v="137" actId="1076"/>
          <ac:picMkLst>
            <pc:docMk/>
            <pc:sldMk cId="798413331" sldId="265"/>
            <ac:picMk id="6" creationId="{E20B1F69-1E90-5C24-8AFD-703F968B53DD}"/>
          </ac:picMkLst>
        </pc:picChg>
      </pc:sldChg>
      <pc:sldChg chg="addSp delSp modSp new">
        <pc:chgData name="vaishnavi abbugari" userId="72b1e148fe040aaa" providerId="Windows Live" clId="Web-{4F7727EA-BB7C-44BE-AAAA-97ED4D006C65}" dt="2022-10-12T16:02:13.242" v="145" actId="1076"/>
        <pc:sldMkLst>
          <pc:docMk/>
          <pc:sldMk cId="297620303" sldId="266"/>
        </pc:sldMkLst>
        <pc:spChg chg="del">
          <ac:chgData name="vaishnavi abbugari" userId="72b1e148fe040aaa" providerId="Windows Live" clId="Web-{4F7727EA-BB7C-44BE-AAAA-97ED4D006C65}" dt="2022-10-12T16:01:59.257" v="140"/>
          <ac:spMkLst>
            <pc:docMk/>
            <pc:sldMk cId="297620303" sldId="266"/>
            <ac:spMk id="3" creationId="{534D589F-D358-3711-E893-E02A7E88D2CC}"/>
          </ac:spMkLst>
        </pc:spChg>
        <pc:picChg chg="add mod ord">
          <ac:chgData name="vaishnavi abbugari" userId="72b1e148fe040aaa" providerId="Windows Live" clId="Web-{4F7727EA-BB7C-44BE-AAAA-97ED4D006C65}" dt="2022-10-12T16:02:13.242" v="145" actId="1076"/>
          <ac:picMkLst>
            <pc:docMk/>
            <pc:sldMk cId="297620303" sldId="266"/>
            <ac:picMk id="5" creationId="{6334125D-D6A4-2957-A1BE-608EB1A01F42}"/>
          </ac:picMkLst>
        </pc:picChg>
      </pc:sldChg>
      <pc:sldChg chg="addSp delSp modSp new">
        <pc:chgData name="vaishnavi abbugari" userId="72b1e148fe040aaa" providerId="Windows Live" clId="Web-{4F7727EA-BB7C-44BE-AAAA-97ED4D006C65}" dt="2022-10-12T16:02:49.743" v="150" actId="1076"/>
        <pc:sldMkLst>
          <pc:docMk/>
          <pc:sldMk cId="2934054979" sldId="267"/>
        </pc:sldMkLst>
        <pc:spChg chg="del">
          <ac:chgData name="vaishnavi abbugari" userId="72b1e148fe040aaa" providerId="Windows Live" clId="Web-{4F7727EA-BB7C-44BE-AAAA-97ED4D006C65}" dt="2022-10-12T16:02:27.086" v="146"/>
          <ac:spMkLst>
            <pc:docMk/>
            <pc:sldMk cId="2934054979" sldId="267"/>
            <ac:spMk id="3" creationId="{75FCBD0B-D71C-02F7-FD82-695843F9D3BC}"/>
          </ac:spMkLst>
        </pc:spChg>
        <pc:picChg chg="add mod ord">
          <ac:chgData name="vaishnavi abbugari" userId="72b1e148fe040aaa" providerId="Windows Live" clId="Web-{4F7727EA-BB7C-44BE-AAAA-97ED4D006C65}" dt="2022-10-12T16:02:49.743" v="150" actId="1076"/>
          <ac:picMkLst>
            <pc:docMk/>
            <pc:sldMk cId="2934054979" sldId="267"/>
            <ac:picMk id="5" creationId="{C3CE5502-6561-5903-C9FD-337BCE5182E0}"/>
          </ac:picMkLst>
        </pc:picChg>
      </pc:sldChg>
      <pc:sldChg chg="modSp new">
        <pc:chgData name="vaishnavi abbugari" userId="72b1e148fe040aaa" providerId="Windows Live" clId="Web-{4F7727EA-BB7C-44BE-AAAA-97ED4D006C65}" dt="2022-10-12T16:04:40.042" v="168" actId="20577"/>
        <pc:sldMkLst>
          <pc:docMk/>
          <pc:sldMk cId="515408536" sldId="268"/>
        </pc:sldMkLst>
        <pc:spChg chg="mod">
          <ac:chgData name="vaishnavi abbugari" userId="72b1e148fe040aaa" providerId="Windows Live" clId="Web-{4F7727EA-BB7C-44BE-AAAA-97ED4D006C65}" dt="2022-10-12T16:04:40.042" v="168" actId="20577"/>
          <ac:spMkLst>
            <pc:docMk/>
            <pc:sldMk cId="515408536" sldId="268"/>
            <ac:spMk id="2" creationId="{DE4B348E-780C-E777-AA12-B4DDCD6849F2}"/>
          </ac:spMkLst>
        </pc:spChg>
        <pc:spChg chg="mod">
          <ac:chgData name="vaishnavi abbugari" userId="72b1e148fe040aaa" providerId="Windows Live" clId="Web-{4F7727EA-BB7C-44BE-AAAA-97ED4D006C65}" dt="2022-10-12T16:04:27.870" v="166" actId="20577"/>
          <ac:spMkLst>
            <pc:docMk/>
            <pc:sldMk cId="515408536" sldId="268"/>
            <ac:spMk id="3" creationId="{70A6B1A2-CB48-C6D7-9131-BCF7E03F4393}"/>
          </ac:spMkLst>
        </pc:spChg>
      </pc:sldChg>
      <pc:sldChg chg="addSp modSp new">
        <pc:chgData name="vaishnavi abbugari" userId="72b1e148fe040aaa" providerId="Windows Live" clId="Web-{4F7727EA-BB7C-44BE-AAAA-97ED4D006C65}" dt="2022-10-12T16:11:05.053" v="261" actId="20577"/>
        <pc:sldMkLst>
          <pc:docMk/>
          <pc:sldMk cId="2360949922" sldId="269"/>
        </pc:sldMkLst>
        <pc:spChg chg="mod">
          <ac:chgData name="vaishnavi abbugari" userId="72b1e148fe040aaa" providerId="Windows Live" clId="Web-{4F7727EA-BB7C-44BE-AAAA-97ED4D006C65}" dt="2022-10-12T16:07:16.390" v="204" actId="14100"/>
          <ac:spMkLst>
            <pc:docMk/>
            <pc:sldMk cId="2360949922" sldId="269"/>
            <ac:spMk id="2" creationId="{883B8E83-B6CA-280A-9A23-CF614A885D51}"/>
          </ac:spMkLst>
        </pc:spChg>
        <pc:spChg chg="mod">
          <ac:chgData name="vaishnavi abbugari" userId="72b1e148fe040aaa" providerId="Windows Live" clId="Web-{4F7727EA-BB7C-44BE-AAAA-97ED4D006C65}" dt="2022-10-12T16:06:15.607" v="184" actId="14100"/>
          <ac:spMkLst>
            <pc:docMk/>
            <pc:sldMk cId="2360949922" sldId="269"/>
            <ac:spMk id="3" creationId="{B7BFCD27-6DEB-0539-91C3-BA254BCDB50E}"/>
          </ac:spMkLst>
        </pc:spChg>
        <pc:spChg chg="add mod">
          <ac:chgData name="vaishnavi abbugari" userId="72b1e148fe040aaa" providerId="Windows Live" clId="Web-{4F7727EA-BB7C-44BE-AAAA-97ED4D006C65}" dt="2022-10-12T16:11:05.053" v="261" actId="20577"/>
          <ac:spMkLst>
            <pc:docMk/>
            <pc:sldMk cId="2360949922" sldId="269"/>
            <ac:spMk id="5" creationId="{D94136FD-E00F-3BF0-620C-CA5466640141}"/>
          </ac:spMkLst>
        </pc:spChg>
      </pc:sldChg>
      <pc:sldChg chg="modSp new">
        <pc:chgData name="vaishnavi abbugari" userId="72b1e148fe040aaa" providerId="Windows Live" clId="Web-{4F7727EA-BB7C-44BE-AAAA-97ED4D006C65}" dt="2022-10-12T16:12:35.587" v="283" actId="20577"/>
        <pc:sldMkLst>
          <pc:docMk/>
          <pc:sldMk cId="4273416798" sldId="270"/>
        </pc:sldMkLst>
        <pc:spChg chg="mod">
          <ac:chgData name="vaishnavi abbugari" userId="72b1e148fe040aaa" providerId="Windows Live" clId="Web-{4F7727EA-BB7C-44BE-AAAA-97ED4D006C65}" dt="2022-10-12T16:12:35.587" v="283" actId="20577"/>
          <ac:spMkLst>
            <pc:docMk/>
            <pc:sldMk cId="4273416798" sldId="270"/>
            <ac:spMk id="2" creationId="{8B28FA6F-72EB-28CA-B7D1-1702F24E3877}"/>
          </ac:spMkLst>
        </pc:spChg>
        <pc:spChg chg="mod">
          <ac:chgData name="vaishnavi abbugari" userId="72b1e148fe040aaa" providerId="Windows Live" clId="Web-{4F7727EA-BB7C-44BE-AAAA-97ED4D006C65}" dt="2022-10-12T16:12:10.461" v="279" actId="14100"/>
          <ac:spMkLst>
            <pc:docMk/>
            <pc:sldMk cId="4273416798" sldId="270"/>
            <ac:spMk id="3" creationId="{40FAC096-490B-DA32-9AAB-EC6998B74C1C}"/>
          </ac:spMkLst>
        </pc:spChg>
      </pc:sldChg>
      <pc:sldChg chg="addSp delSp modSp new">
        <pc:chgData name="vaishnavi abbugari" userId="72b1e148fe040aaa" providerId="Windows Live" clId="Web-{4F7727EA-BB7C-44BE-AAAA-97ED4D006C65}" dt="2022-10-12T16:15:52.920" v="333" actId="1076"/>
        <pc:sldMkLst>
          <pc:docMk/>
          <pc:sldMk cId="1821132206" sldId="271"/>
        </pc:sldMkLst>
        <pc:spChg chg="del mod">
          <ac:chgData name="vaishnavi abbugari" userId="72b1e148fe040aaa" providerId="Windows Live" clId="Web-{4F7727EA-BB7C-44BE-AAAA-97ED4D006C65}" dt="2022-10-12T16:12:46.931" v="287"/>
          <ac:spMkLst>
            <pc:docMk/>
            <pc:sldMk cId="1821132206" sldId="271"/>
            <ac:spMk id="2" creationId="{EA93DD72-86BD-5B59-8488-B60858E8040F}"/>
          </ac:spMkLst>
        </pc:spChg>
        <pc:spChg chg="del mod">
          <ac:chgData name="vaishnavi abbugari" userId="72b1e148fe040aaa" providerId="Windows Live" clId="Web-{4F7727EA-BB7C-44BE-AAAA-97ED4D006C65}" dt="2022-10-12T16:14:29.168" v="318"/>
          <ac:spMkLst>
            <pc:docMk/>
            <pc:sldMk cId="1821132206" sldId="271"/>
            <ac:spMk id="3" creationId="{9166EBC5-50CE-0837-F1DF-7362191A2180}"/>
          </ac:spMkLst>
        </pc:spChg>
        <pc:spChg chg="add mod">
          <ac:chgData name="vaishnavi abbugari" userId="72b1e148fe040aaa" providerId="Windows Live" clId="Web-{4F7727EA-BB7C-44BE-AAAA-97ED4D006C65}" dt="2022-10-12T16:15:06.544" v="328" actId="14100"/>
          <ac:spMkLst>
            <pc:docMk/>
            <pc:sldMk cId="1821132206" sldId="271"/>
            <ac:spMk id="6" creationId="{768835E0-B799-483D-BCCB-15A710085251}"/>
          </ac:spMkLst>
        </pc:spChg>
        <pc:picChg chg="add mod ord">
          <ac:chgData name="vaishnavi abbugari" userId="72b1e148fe040aaa" providerId="Windows Live" clId="Web-{4F7727EA-BB7C-44BE-AAAA-97ED4D006C65}" dt="2022-10-12T16:15:52.920" v="333" actId="1076"/>
          <ac:picMkLst>
            <pc:docMk/>
            <pc:sldMk cId="1821132206" sldId="271"/>
            <ac:picMk id="7" creationId="{154434F6-A78B-F05F-8F5A-9A2CB6157BE5}"/>
          </ac:picMkLst>
        </pc:picChg>
      </pc:sldChg>
      <pc:sldMasterChg chg="mod modSldLayout">
        <pc:chgData name="vaishnavi abbugari" userId="72b1e148fe040aaa" providerId="Windows Live" clId="Web-{4F7727EA-BB7C-44BE-AAAA-97ED4D006C65}" dt="2022-10-12T15:56:00.575" v="78"/>
        <pc:sldMasterMkLst>
          <pc:docMk/>
          <pc:sldMasterMk cId="4180236185" sldId="2147483696"/>
        </pc:sldMasterMkLst>
        <pc:sldLayoutChg chg="mod">
          <pc:chgData name="vaishnavi abbugari" userId="72b1e148fe040aaa" providerId="Windows Live" clId="Web-{4F7727EA-BB7C-44BE-AAAA-97ED4D006C65}" dt="2022-10-12T15:56:00.575" v="78"/>
          <pc:sldLayoutMkLst>
            <pc:docMk/>
            <pc:sldMasterMk cId="4180236185" sldId="2147483696"/>
            <pc:sldLayoutMk cId="4135465008" sldId="214748369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414387787" sldId="214748369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250004564" sldId="214748369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66360557" sldId="214748370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519175510" sldId="214748370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728810229" sldId="214748370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622228262" sldId="2147483703"/>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84179869" sldId="2147483704"/>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658564207" sldId="2147483705"/>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56612007" sldId="2147483706"/>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086707480" sldId="214748370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63587869" sldId="214748370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27874075" sldId="214748370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031474876" sldId="214748371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023156085" sldId="214748371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73801575" sldId="214748371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98681678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AAD347D-5ACD-4C99-B74B-A9C85AD731AF}" type="datetimeFigureOut">
              <a:rPr lang="en-US" smtClean="0"/>
              <a:t>3/12/2024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02111984F56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2829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067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03885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3851186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1876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877962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60973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6048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790069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9382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89499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AAD347D-5ACD-4C99-B74B-A9C85AD731AF}" type="datetimeFigureOut">
              <a:rPr lang="en-US" smtClean="0"/>
              <a:t>3/12/2024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13337641"/>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1741" y="2547382"/>
            <a:ext cx="9708517" cy="1130825"/>
          </a:xfrm>
        </p:spPr>
        <p:txBody>
          <a:bodyPr>
            <a:normAutofit fontScale="90000"/>
          </a:bodyPr>
          <a:lstStyle/>
          <a:p>
            <a:r>
              <a:rPr lang="en-US" b="1" dirty="0">
                <a:latin typeface="Microsoft New Tai Lue" panose="020B0502040204020203" pitchFamily="34" charset="0"/>
                <a:ea typeface="+mj-lt"/>
                <a:cs typeface="Microsoft New Tai Lue" panose="020B0502040204020203" pitchFamily="34" charset="0"/>
              </a:rPr>
              <a:t>FIFA 19 data analysis</a:t>
            </a:r>
            <a:endParaRPr lang="en-US" dirty="0">
              <a:latin typeface="Microsoft New Tai Lue" panose="020B0502040204020203" pitchFamily="34" charset="0"/>
              <a:cs typeface="Microsoft New Tai Lue" panose="020B0502040204020203" pitchFamily="34" charset="0"/>
            </a:endParaRPr>
          </a:p>
        </p:txBody>
      </p:sp>
      <p:sp>
        <p:nvSpPr>
          <p:cNvPr id="3" name="Subtitle 2"/>
          <p:cNvSpPr>
            <a:spLocks noGrp="1"/>
          </p:cNvSpPr>
          <p:nvPr>
            <p:ph type="subTitle" idx="1"/>
          </p:nvPr>
        </p:nvSpPr>
        <p:spPr>
          <a:xfrm>
            <a:off x="5329881" y="3745205"/>
            <a:ext cx="5177742" cy="645759"/>
          </a:xfrm>
        </p:spPr>
        <p:txBody>
          <a:bodyPr>
            <a:normAutofit/>
          </a:bodyPr>
          <a:lstStyle/>
          <a:p>
            <a:r>
              <a:rPr lang="en-US" sz="2800" b="1" dirty="0">
                <a:solidFill>
                  <a:schemeClr val="tx1">
                    <a:lumMod val="85000"/>
                    <a:lumOff val="15000"/>
                  </a:schemeClr>
                </a:solidFill>
              </a:rPr>
              <a:t>DETAILED  PROJECT REPORT</a:t>
            </a:r>
          </a:p>
        </p:txBody>
      </p:sp>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normAutofit/>
          </a:bodyPr>
          <a:lstStyle/>
          <a:p>
            <a:r>
              <a:rPr lang="en-US" b="1" dirty="0">
                <a:solidFill>
                  <a:schemeClr val="bg1"/>
                </a:solidFill>
              </a:rPr>
              <a:t>1</a:t>
            </a:r>
          </a:p>
        </p:txBody>
      </p:sp>
      <p:pic>
        <p:nvPicPr>
          <p:cNvPr id="6" name="Picture 6" descr="Logo&#10;&#10;Description automatically generated">
            <a:extLst>
              <a:ext uri="{FF2B5EF4-FFF2-40B4-BE49-F238E27FC236}">
                <a16:creationId xmlns:a16="http://schemas.microsoft.com/office/drawing/2014/main" id="{D7B4FD40-EEB1-2F08-1742-E2AF23D100F8}"/>
              </a:ext>
            </a:extLst>
          </p:cNvPr>
          <p:cNvPicPr>
            <a:picLocks noChangeAspect="1"/>
          </p:cNvPicPr>
          <p:nvPr/>
        </p:nvPicPr>
        <p:blipFill>
          <a:blip r:embed="rId2"/>
          <a:stretch>
            <a:fillRect/>
          </a:stretch>
        </p:blipFill>
        <p:spPr>
          <a:xfrm>
            <a:off x="251140" y="6125405"/>
            <a:ext cx="1981201" cy="561970"/>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normAutofit/>
          </a:bodyPr>
          <a:lstStyle/>
          <a:p>
            <a:fld id="{D57F1E4F-1CFF-5643-939E-02111984F565}" type="slidenum">
              <a:rPr lang="en-US" dirty="0"/>
              <a:t>10</a:t>
            </a:fld>
            <a:endParaRPr lang="en-US" dirty="0"/>
          </a:p>
        </p:txBody>
      </p:sp>
      <p:pic>
        <p:nvPicPr>
          <p:cNvPr id="3" name="Picture 2">
            <a:extLst>
              <a:ext uri="{FF2B5EF4-FFF2-40B4-BE49-F238E27FC236}">
                <a16:creationId xmlns:a16="http://schemas.microsoft.com/office/drawing/2014/main" id="{4E3315E5-7E07-485B-BEED-4F2889983E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693" y="283836"/>
            <a:ext cx="5450377" cy="3062839"/>
          </a:xfrm>
          <a:prstGeom prst="rect">
            <a:avLst/>
          </a:prstGeom>
        </p:spPr>
      </p:pic>
      <p:pic>
        <p:nvPicPr>
          <p:cNvPr id="7" name="Picture 6">
            <a:extLst>
              <a:ext uri="{FF2B5EF4-FFF2-40B4-BE49-F238E27FC236}">
                <a16:creationId xmlns:a16="http://schemas.microsoft.com/office/drawing/2014/main" id="{4F820241-A7D1-433F-BDA5-6E59349658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6075" y="1676307"/>
            <a:ext cx="5955226" cy="3340736"/>
          </a:xfrm>
          <a:prstGeom prst="rect">
            <a:avLst/>
          </a:prstGeom>
        </p:spPr>
      </p:pic>
      <p:pic>
        <p:nvPicPr>
          <p:cNvPr id="10" name="Picture 9">
            <a:extLst>
              <a:ext uri="{FF2B5EF4-FFF2-40B4-BE49-F238E27FC236}">
                <a16:creationId xmlns:a16="http://schemas.microsoft.com/office/drawing/2014/main" id="{2F25C463-4767-4347-AEBE-9165301CD8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694" y="3511326"/>
            <a:ext cx="5450378" cy="3063297"/>
          </a:xfrm>
          <a:prstGeom prst="rect">
            <a:avLst/>
          </a:prstGeom>
        </p:spPr>
      </p:pic>
      <p:pic>
        <p:nvPicPr>
          <p:cNvPr id="11" name="Picture 7" descr="Logo&#10;&#10;Description automatically generated">
            <a:extLst>
              <a:ext uri="{FF2B5EF4-FFF2-40B4-BE49-F238E27FC236}">
                <a16:creationId xmlns:a16="http://schemas.microsoft.com/office/drawing/2014/main" id="{2E1F0732-1AE3-4085-9967-903123C31A12}"/>
              </a:ext>
            </a:extLst>
          </p:cNvPr>
          <p:cNvPicPr>
            <a:picLocks noGrp="1" noChangeAspect="1"/>
          </p:cNvPicPr>
          <p:nvPr>
            <p:ph idx="1"/>
          </p:nvPr>
        </p:nvPicPr>
        <p:blipFill>
          <a:blip r:embed="rId5"/>
          <a:stretch>
            <a:fillRect/>
          </a:stretch>
        </p:blipFill>
        <p:spPr>
          <a:xfrm>
            <a:off x="212845" y="6159053"/>
            <a:ext cx="2176785" cy="569944"/>
          </a:xfrm>
        </p:spPr>
      </p:pic>
    </p:spTree>
    <p:extLst>
      <p:ext uri="{BB962C8B-B14F-4D97-AF65-F5344CB8AC3E}">
        <p14:creationId xmlns:p14="http://schemas.microsoft.com/office/powerpoint/2010/main" val="297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6BC49E-2BFD-AA53-03BD-76DA263823A2}"/>
              </a:ext>
            </a:extLst>
          </p:cNvPr>
          <p:cNvSpPr>
            <a:spLocks noGrp="1"/>
          </p:cNvSpPr>
          <p:nvPr>
            <p:ph type="sldNum" sz="quarter" idx="12"/>
          </p:nvPr>
        </p:nvSpPr>
        <p:spPr/>
        <p:txBody>
          <a:bodyPr>
            <a:normAutofit/>
          </a:bodyPr>
          <a:lstStyle/>
          <a:p>
            <a:fld id="{D57F1E4F-1CFF-5643-939E-02111984F565}" type="slidenum">
              <a:rPr lang="en-US" dirty="0"/>
              <a:t>11</a:t>
            </a:fld>
            <a:endParaRPr lang="en-US" dirty="0"/>
          </a:p>
        </p:txBody>
      </p:sp>
      <p:pic>
        <p:nvPicPr>
          <p:cNvPr id="3" name="Picture 2">
            <a:extLst>
              <a:ext uri="{FF2B5EF4-FFF2-40B4-BE49-F238E27FC236}">
                <a16:creationId xmlns:a16="http://schemas.microsoft.com/office/drawing/2014/main" id="{12398F8F-FD53-4994-81C4-7704BD5FD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384" y="269047"/>
            <a:ext cx="5433753" cy="3053953"/>
          </a:xfrm>
          <a:prstGeom prst="rect">
            <a:avLst/>
          </a:prstGeom>
        </p:spPr>
      </p:pic>
      <p:pic>
        <p:nvPicPr>
          <p:cNvPr id="7" name="Picture 6">
            <a:extLst>
              <a:ext uri="{FF2B5EF4-FFF2-40B4-BE49-F238E27FC236}">
                <a16:creationId xmlns:a16="http://schemas.microsoft.com/office/drawing/2014/main" id="{A5E40309-9C3B-4B41-A682-ADDE9C9A9A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3588" y="2006410"/>
            <a:ext cx="5433753" cy="3055566"/>
          </a:xfrm>
          <a:prstGeom prst="rect">
            <a:avLst/>
          </a:prstGeom>
        </p:spPr>
      </p:pic>
      <p:pic>
        <p:nvPicPr>
          <p:cNvPr id="10" name="Picture 9">
            <a:extLst>
              <a:ext uri="{FF2B5EF4-FFF2-40B4-BE49-F238E27FC236}">
                <a16:creationId xmlns:a16="http://schemas.microsoft.com/office/drawing/2014/main" id="{AA1D48D4-56EB-448F-A7B5-5364DC351A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383" y="3535000"/>
            <a:ext cx="5433753" cy="3053953"/>
          </a:xfrm>
          <a:prstGeom prst="rect">
            <a:avLst/>
          </a:prstGeom>
        </p:spPr>
      </p:pic>
      <p:pic>
        <p:nvPicPr>
          <p:cNvPr id="11" name="Picture 7" descr="Logo&#10;&#10;Description automatically generated">
            <a:extLst>
              <a:ext uri="{FF2B5EF4-FFF2-40B4-BE49-F238E27FC236}">
                <a16:creationId xmlns:a16="http://schemas.microsoft.com/office/drawing/2014/main" id="{AC07C2F1-F44A-478F-B5C7-0462F3F10DAF}"/>
              </a:ext>
            </a:extLst>
          </p:cNvPr>
          <p:cNvPicPr>
            <a:picLocks noGrp="1" noChangeAspect="1"/>
          </p:cNvPicPr>
          <p:nvPr>
            <p:ph idx="1"/>
          </p:nvPr>
        </p:nvPicPr>
        <p:blipFill>
          <a:blip r:embed="rId5"/>
          <a:stretch>
            <a:fillRect/>
          </a:stretch>
        </p:blipFill>
        <p:spPr>
          <a:xfrm>
            <a:off x="212845" y="6159053"/>
            <a:ext cx="2176785" cy="569944"/>
          </a:xfrm>
        </p:spPr>
      </p:pic>
    </p:spTree>
    <p:extLst>
      <p:ext uri="{BB962C8B-B14F-4D97-AF65-F5344CB8AC3E}">
        <p14:creationId xmlns:p14="http://schemas.microsoft.com/office/powerpoint/2010/main" val="293405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6B1A2-CB48-C6D7-9131-BCF7E03F4393}"/>
              </a:ext>
            </a:extLst>
          </p:cNvPr>
          <p:cNvSpPr>
            <a:spLocks noGrp="1"/>
          </p:cNvSpPr>
          <p:nvPr>
            <p:ph idx="1"/>
          </p:nvPr>
        </p:nvSpPr>
        <p:spPr>
          <a:xfrm>
            <a:off x="1143000" y="2261062"/>
            <a:ext cx="4584469" cy="3815543"/>
          </a:xfrm>
        </p:spPr>
        <p:txBody>
          <a:bodyPr vert="horz" lIns="91440" tIns="45720" rIns="91440" bIns="45720" rtlCol="0" anchor="t">
            <a:normAutofit/>
          </a:bodyPr>
          <a:lstStyle/>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120D5E44-E451-D7EE-F32F-D9B542D9993B}"/>
              </a:ext>
            </a:extLst>
          </p:cNvPr>
          <p:cNvSpPr>
            <a:spLocks noGrp="1"/>
          </p:cNvSpPr>
          <p:nvPr>
            <p:ph type="sldNum" sz="quarter" idx="12"/>
          </p:nvPr>
        </p:nvSpPr>
        <p:spPr/>
        <p:txBody>
          <a:bodyPr>
            <a:normAutofit/>
          </a:bodyPr>
          <a:lstStyle/>
          <a:p>
            <a:fld id="{D57F1E4F-1CFF-5643-939E-02111984F565}" type="slidenum">
              <a:rPr lang="en-US" dirty="0"/>
              <a:t>12</a:t>
            </a:fld>
            <a:endParaRPr lang="en-US" dirty="0"/>
          </a:p>
        </p:txBody>
      </p:sp>
      <p:sp>
        <p:nvSpPr>
          <p:cNvPr id="6" name="TextBox 5">
            <a:extLst>
              <a:ext uri="{FF2B5EF4-FFF2-40B4-BE49-F238E27FC236}">
                <a16:creationId xmlns:a16="http://schemas.microsoft.com/office/drawing/2014/main" id="{2FBD1404-8731-A304-43C2-649A37AA3168}"/>
              </a:ext>
            </a:extLst>
          </p:cNvPr>
          <p:cNvSpPr txBox="1"/>
          <p:nvPr/>
        </p:nvSpPr>
        <p:spPr>
          <a:xfrm>
            <a:off x="1210962" y="1313104"/>
            <a:ext cx="6096000" cy="769441"/>
          </a:xfrm>
          <a:prstGeom prst="rect">
            <a:avLst/>
          </a:prstGeom>
          <a:noFill/>
        </p:spPr>
        <p:txBody>
          <a:bodyPr wrap="square">
            <a:spAutoFit/>
          </a:bodyPr>
          <a:lstStyle/>
          <a:p>
            <a:r>
              <a:rPr lang="en-US" sz="4400" b="1" dirty="0">
                <a:solidFill>
                  <a:srgbClr val="005391"/>
                </a:solidFill>
              </a:rPr>
              <a:t>KPI'S:</a:t>
            </a:r>
            <a:endParaRPr lang="en-US" sz="4400" dirty="0">
              <a:solidFill>
                <a:srgbClr val="005391"/>
              </a:solidFill>
            </a:endParaRPr>
          </a:p>
        </p:txBody>
      </p:sp>
      <p:sp>
        <p:nvSpPr>
          <p:cNvPr id="7" name="TextBox 6">
            <a:extLst>
              <a:ext uri="{FF2B5EF4-FFF2-40B4-BE49-F238E27FC236}">
                <a16:creationId xmlns:a16="http://schemas.microsoft.com/office/drawing/2014/main" id="{6BCDAD4C-9E6C-40D8-A832-7AC43AC77E6A}"/>
              </a:ext>
            </a:extLst>
          </p:cNvPr>
          <p:cNvSpPr txBox="1"/>
          <p:nvPr/>
        </p:nvSpPr>
        <p:spPr>
          <a:xfrm>
            <a:off x="1143000" y="2344019"/>
            <a:ext cx="3415840" cy="313932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tx1"/>
                </a:solidFill>
                <a:latin typeface="Microsoft YaHei" panose="020B0503020204020204" pitchFamily="34" charset="-122"/>
                <a:ea typeface="Microsoft YaHei" panose="020B0503020204020204" pitchFamily="34" charset="-122"/>
                <a:cs typeface="+mj-lt"/>
              </a:rPr>
              <a:t>Number of Players</a:t>
            </a:r>
            <a:br>
              <a:rPr lang="en-US" sz="1800" dirty="0">
                <a:solidFill>
                  <a:schemeClr val="tx1"/>
                </a:solidFill>
                <a:latin typeface="Microsoft YaHei" panose="020B0503020204020204" pitchFamily="34" charset="-122"/>
                <a:ea typeface="Microsoft YaHei" panose="020B0503020204020204" pitchFamily="34" charset="-122"/>
                <a:cs typeface="+mj-lt"/>
              </a:rPr>
            </a:br>
            <a:endParaRPr lang="en-US" sz="1800" dirty="0">
              <a:solidFill>
                <a:schemeClr val="tx1"/>
              </a:solidFill>
              <a:latin typeface="Microsoft YaHei" panose="020B0503020204020204" pitchFamily="34" charset="-122"/>
              <a:ea typeface="Microsoft YaHei" panose="020B0503020204020204" pitchFamily="34" charset="-122"/>
              <a:cs typeface="+mj-lt"/>
            </a:endParaRPr>
          </a:p>
          <a:p>
            <a:pPr marL="285750" indent="-285750">
              <a:buFont typeface="Arial" panose="020B0604020202020204" pitchFamily="34" charset="0"/>
              <a:buChar char="•"/>
            </a:pPr>
            <a:r>
              <a:rPr lang="en-US" sz="1800" dirty="0">
                <a:solidFill>
                  <a:schemeClr val="tx1"/>
                </a:solidFill>
                <a:latin typeface="Microsoft YaHei" panose="020B0503020204020204" pitchFamily="34" charset="-122"/>
                <a:ea typeface="Microsoft YaHei" panose="020B0503020204020204" pitchFamily="34" charset="-122"/>
                <a:cs typeface="+mj-lt"/>
              </a:rPr>
              <a:t>Average Overall Rating</a:t>
            </a:r>
            <a:br>
              <a:rPr lang="en-US" sz="1800" dirty="0">
                <a:solidFill>
                  <a:schemeClr val="tx1"/>
                </a:solidFill>
                <a:latin typeface="Microsoft YaHei" panose="020B0503020204020204" pitchFamily="34" charset="-122"/>
                <a:ea typeface="Microsoft YaHei" panose="020B0503020204020204" pitchFamily="34" charset="-122"/>
                <a:cs typeface="+mj-lt"/>
              </a:rPr>
            </a:br>
            <a:endParaRPr lang="en-US" sz="1800" dirty="0">
              <a:solidFill>
                <a:schemeClr val="tx1"/>
              </a:solidFill>
              <a:latin typeface="Microsoft YaHei" panose="020B0503020204020204" pitchFamily="34" charset="-122"/>
              <a:ea typeface="Microsoft YaHei" panose="020B0503020204020204" pitchFamily="34" charset="-122"/>
              <a:cs typeface="+mj-lt"/>
            </a:endParaRPr>
          </a:p>
          <a:p>
            <a:pPr marL="285750" indent="-285750">
              <a:buFont typeface="Arial" panose="020B0604020202020204" pitchFamily="34" charset="0"/>
              <a:buChar char="•"/>
            </a:pPr>
            <a:r>
              <a:rPr lang="en-US" sz="1800" dirty="0">
                <a:solidFill>
                  <a:schemeClr val="tx1"/>
                </a:solidFill>
                <a:latin typeface="Microsoft YaHei" panose="020B0503020204020204" pitchFamily="34" charset="-122"/>
                <a:ea typeface="Microsoft YaHei" panose="020B0503020204020204" pitchFamily="34" charset="-122"/>
                <a:cs typeface="+mj-lt"/>
              </a:rPr>
              <a:t>Average Potential Rating</a:t>
            </a:r>
            <a:br>
              <a:rPr lang="en-US" sz="1800" dirty="0">
                <a:solidFill>
                  <a:schemeClr val="tx1"/>
                </a:solidFill>
                <a:latin typeface="Microsoft YaHei" panose="020B0503020204020204" pitchFamily="34" charset="-122"/>
                <a:ea typeface="Microsoft YaHei" panose="020B0503020204020204" pitchFamily="34" charset="-122"/>
                <a:cs typeface="+mj-lt"/>
              </a:rPr>
            </a:br>
            <a:endParaRPr lang="en-US" sz="1800" dirty="0">
              <a:solidFill>
                <a:schemeClr val="tx1"/>
              </a:solidFill>
              <a:latin typeface="Microsoft YaHei" panose="020B0503020204020204" pitchFamily="34" charset="-122"/>
              <a:ea typeface="Microsoft YaHei" panose="020B0503020204020204" pitchFamily="34" charset="-122"/>
              <a:cs typeface="+mj-lt"/>
            </a:endParaRPr>
          </a:p>
          <a:p>
            <a:pPr marL="285750" indent="-285750">
              <a:buFont typeface="Arial" panose="020B0604020202020204" pitchFamily="34" charset="0"/>
              <a:buChar char="•"/>
            </a:pPr>
            <a:r>
              <a:rPr lang="en-US" sz="1800" dirty="0">
                <a:solidFill>
                  <a:schemeClr val="tx1"/>
                </a:solidFill>
                <a:latin typeface="Microsoft YaHei" panose="020B0503020204020204" pitchFamily="34" charset="-122"/>
                <a:ea typeface="Microsoft YaHei" panose="020B0503020204020204" pitchFamily="34" charset="-122"/>
                <a:cs typeface="+mj-lt"/>
              </a:rPr>
              <a:t>Average Value</a:t>
            </a:r>
            <a:br>
              <a:rPr lang="en-US" sz="1800" dirty="0">
                <a:solidFill>
                  <a:schemeClr val="tx1"/>
                </a:solidFill>
                <a:latin typeface="Microsoft YaHei" panose="020B0503020204020204" pitchFamily="34" charset="-122"/>
                <a:ea typeface="Microsoft YaHei" panose="020B0503020204020204" pitchFamily="34" charset="-122"/>
                <a:cs typeface="+mj-lt"/>
              </a:rPr>
            </a:br>
            <a:endParaRPr lang="en-US" sz="1800" dirty="0">
              <a:solidFill>
                <a:schemeClr val="tx1"/>
              </a:solidFill>
              <a:latin typeface="Microsoft YaHei" panose="020B0503020204020204" pitchFamily="34" charset="-122"/>
              <a:ea typeface="Microsoft YaHei" panose="020B0503020204020204" pitchFamily="34" charset="-122"/>
              <a:cs typeface="+mj-lt"/>
            </a:endParaRPr>
          </a:p>
          <a:p>
            <a:pPr marL="285750" indent="-285750">
              <a:buFont typeface="Arial" panose="020B0604020202020204" pitchFamily="34" charset="0"/>
              <a:buChar char="•"/>
            </a:pPr>
            <a:r>
              <a:rPr lang="en-US" sz="1800" dirty="0">
                <a:solidFill>
                  <a:schemeClr val="tx1"/>
                </a:solidFill>
                <a:latin typeface="Microsoft YaHei" panose="020B0503020204020204" pitchFamily="34" charset="-122"/>
                <a:ea typeface="Microsoft YaHei" panose="020B0503020204020204" pitchFamily="34" charset="-122"/>
                <a:cs typeface="+mj-lt"/>
              </a:rPr>
              <a:t>Average Wage</a:t>
            </a:r>
            <a:br>
              <a:rPr lang="en-US" sz="1800" dirty="0">
                <a:solidFill>
                  <a:schemeClr val="tx1"/>
                </a:solidFill>
                <a:latin typeface="Microsoft YaHei" panose="020B0503020204020204" pitchFamily="34" charset="-122"/>
                <a:ea typeface="Microsoft YaHei" panose="020B0503020204020204" pitchFamily="34" charset="-122"/>
                <a:cs typeface="+mj-lt"/>
              </a:rPr>
            </a:br>
            <a:endParaRPr lang="en-US" sz="1800" dirty="0">
              <a:solidFill>
                <a:schemeClr val="tx1"/>
              </a:solidFill>
              <a:latin typeface="Microsoft YaHei" panose="020B0503020204020204" pitchFamily="34" charset="-122"/>
              <a:ea typeface="Microsoft YaHei" panose="020B0503020204020204" pitchFamily="34" charset="-122"/>
              <a:cs typeface="+mj-lt"/>
            </a:endParaRPr>
          </a:p>
          <a:p>
            <a:pPr marL="285750" indent="-285750">
              <a:buFont typeface="Arial" panose="020B0604020202020204" pitchFamily="34" charset="0"/>
              <a:buChar char="•"/>
            </a:pPr>
            <a:r>
              <a:rPr lang="en-US" sz="1800" dirty="0">
                <a:solidFill>
                  <a:schemeClr val="tx1"/>
                </a:solidFill>
                <a:latin typeface="Microsoft YaHei" panose="020B0503020204020204" pitchFamily="34" charset="-122"/>
                <a:ea typeface="Microsoft YaHei" panose="020B0503020204020204" pitchFamily="34" charset="-122"/>
                <a:cs typeface="+mj-lt"/>
              </a:rPr>
              <a:t>Average Release Clause</a:t>
            </a:r>
            <a:endParaRPr lang="en-IN" dirty="0"/>
          </a:p>
        </p:txBody>
      </p:sp>
      <p:pic>
        <p:nvPicPr>
          <p:cNvPr id="8" name="Picture 7" descr="Logo&#10;&#10;Description automatically generated">
            <a:extLst>
              <a:ext uri="{FF2B5EF4-FFF2-40B4-BE49-F238E27FC236}">
                <a16:creationId xmlns:a16="http://schemas.microsoft.com/office/drawing/2014/main" id="{F0896CF7-A78A-4521-8A11-75B85D3CAB89}"/>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5154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83-B6CA-280A-9A23-CF614A885D51}"/>
              </a:ext>
            </a:extLst>
          </p:cNvPr>
          <p:cNvSpPr>
            <a:spLocks noGrp="1"/>
          </p:cNvSpPr>
          <p:nvPr>
            <p:ph type="title"/>
          </p:nvPr>
        </p:nvSpPr>
        <p:spPr>
          <a:xfrm>
            <a:off x="1150269" y="910094"/>
            <a:ext cx="4473289" cy="1026718"/>
          </a:xfrm>
        </p:spPr>
        <p:txBody>
          <a:bodyPr>
            <a:normAutofit fontScale="90000"/>
          </a:bodyPr>
          <a:lstStyle/>
          <a:p>
            <a:r>
              <a:rPr lang="en-US" sz="4900" b="1" dirty="0"/>
              <a:t>QUESTIONS:</a:t>
            </a:r>
            <a:br>
              <a:rPr lang="en-US" dirty="0"/>
            </a:br>
            <a:r>
              <a:rPr lang="en-US" sz="2800" dirty="0">
                <a:ea typeface="+mj-lt"/>
                <a:cs typeface="+mj-lt"/>
              </a:rPr>
              <a:t> </a:t>
            </a:r>
            <a:endParaRPr lang="en-US" sz="2800" dirty="0"/>
          </a:p>
        </p:txBody>
      </p:sp>
      <p:sp>
        <p:nvSpPr>
          <p:cNvPr id="3" name="Content Placeholder 2">
            <a:extLst>
              <a:ext uri="{FF2B5EF4-FFF2-40B4-BE49-F238E27FC236}">
                <a16:creationId xmlns:a16="http://schemas.microsoft.com/office/drawing/2014/main" id="{B7BFCD27-6DEB-0539-91C3-BA254BCDB50E}"/>
              </a:ext>
            </a:extLst>
          </p:cNvPr>
          <p:cNvSpPr>
            <a:spLocks noGrp="1"/>
          </p:cNvSpPr>
          <p:nvPr>
            <p:ph idx="1"/>
          </p:nvPr>
        </p:nvSpPr>
        <p:spPr>
          <a:xfrm flipV="1">
            <a:off x="298181" y="166777"/>
            <a:ext cx="852088" cy="505915"/>
          </a:xfrm>
        </p:spPr>
        <p:txBody>
          <a:bodyPr vert="horz" lIns="91440" tIns="45720" rIns="91440" bIns="45720" rtlCol="0" anchor="t">
            <a:normAutofit fontScale="85000" lnSpcReduction="20000"/>
          </a:bodyPr>
          <a:lstStyle/>
          <a:p>
            <a:pPr marL="0" indent="0">
              <a:buNone/>
            </a:pPr>
            <a:r>
              <a:rPr lang="en-US" dirty="0"/>
              <a:t>                 </a:t>
            </a:r>
            <a:endParaRPr lang="en-US"/>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8437CF-3644-7C5C-38CB-84F07E2D5ACA}"/>
              </a:ext>
            </a:extLst>
          </p:cNvPr>
          <p:cNvSpPr>
            <a:spLocks noGrp="1"/>
          </p:cNvSpPr>
          <p:nvPr>
            <p:ph type="sldNum" sz="quarter" idx="12"/>
          </p:nvPr>
        </p:nvSpPr>
        <p:spPr/>
        <p:txBody>
          <a:bodyPr>
            <a:normAutofit/>
          </a:bodyPr>
          <a:lstStyle/>
          <a:p>
            <a:fld id="{D57F1E4F-1CFF-5643-939E-02111984F565}" type="slidenum">
              <a:rPr lang="en-US" dirty="0"/>
              <a:t>13</a:t>
            </a:fld>
            <a:endParaRPr lang="en-US" dirty="0"/>
          </a:p>
        </p:txBody>
      </p:sp>
      <p:sp>
        <p:nvSpPr>
          <p:cNvPr id="5" name="TextBox 4">
            <a:extLst>
              <a:ext uri="{FF2B5EF4-FFF2-40B4-BE49-F238E27FC236}">
                <a16:creationId xmlns:a16="http://schemas.microsoft.com/office/drawing/2014/main" id="{D94136FD-E00F-3BF0-620C-CA5466640141}"/>
              </a:ext>
            </a:extLst>
          </p:cNvPr>
          <p:cNvSpPr txBox="1"/>
          <p:nvPr/>
        </p:nvSpPr>
        <p:spPr>
          <a:xfrm>
            <a:off x="1150269" y="2162044"/>
            <a:ext cx="9658709"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Q1) What’s the source of data?</a:t>
            </a:r>
          </a:p>
          <a:p>
            <a:endParaRPr lang="en-US" sz="2400" dirty="0"/>
          </a:p>
          <a:p>
            <a:r>
              <a:rPr lang="en-US" sz="2400" dirty="0"/>
              <a:t>The dataset is taken from </a:t>
            </a:r>
            <a:r>
              <a:rPr lang="en-US" sz="2400" dirty="0" err="1"/>
              <a:t>iNeuron</a:t>
            </a:r>
            <a:r>
              <a:rPr lang="en-US" sz="2400" dirty="0"/>
              <a:t>.</a:t>
            </a:r>
          </a:p>
          <a:p>
            <a:endParaRPr lang="en-US" sz="2400" dirty="0"/>
          </a:p>
          <a:p>
            <a:endParaRPr lang="en-US" sz="2400" dirty="0"/>
          </a:p>
          <a:p>
            <a:r>
              <a:rPr lang="en-US" sz="2400" dirty="0"/>
              <a:t>Q2) What was the type of data?</a:t>
            </a:r>
          </a:p>
          <a:p>
            <a:endParaRPr lang="en-US" sz="2400" dirty="0"/>
          </a:p>
          <a:p>
            <a:r>
              <a:rPr lang="en-US" sz="2400" dirty="0"/>
              <a:t>The data was the combination of numerical and Categorical values.</a:t>
            </a:r>
          </a:p>
          <a:p>
            <a:endParaRPr lang="en-US" sz="2800" dirty="0"/>
          </a:p>
          <a:p>
            <a:endParaRPr lang="en-US" sz="2800" dirty="0"/>
          </a:p>
        </p:txBody>
      </p:sp>
      <p:pic>
        <p:nvPicPr>
          <p:cNvPr id="6" name="Picture 7" descr="Logo&#10;&#10;Description automatically generated">
            <a:extLst>
              <a:ext uri="{FF2B5EF4-FFF2-40B4-BE49-F238E27FC236}">
                <a16:creationId xmlns:a16="http://schemas.microsoft.com/office/drawing/2014/main" id="{0D9014CD-F8DD-4885-BD34-4B495CF8C870}"/>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236094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FA6F-72EB-28CA-B7D1-1702F24E3877}"/>
              </a:ext>
            </a:extLst>
          </p:cNvPr>
          <p:cNvSpPr>
            <a:spLocks noGrp="1"/>
          </p:cNvSpPr>
          <p:nvPr>
            <p:ph type="title"/>
          </p:nvPr>
        </p:nvSpPr>
        <p:spPr>
          <a:xfrm>
            <a:off x="1257054" y="1334530"/>
            <a:ext cx="9677892" cy="4333102"/>
          </a:xfrm>
        </p:spPr>
        <p:txBody>
          <a:bodyPr>
            <a:normAutofit/>
          </a:bodyPr>
          <a:lstStyle/>
          <a:p>
            <a:r>
              <a:rPr lang="en-US" sz="2400" dirty="0">
                <a:solidFill>
                  <a:schemeClr val="tx1"/>
                </a:solidFill>
                <a:latin typeface="Microsoft YaHei" panose="020B0503020204020204" pitchFamily="34" charset="-122"/>
                <a:ea typeface="Microsoft YaHei" panose="020B0503020204020204" pitchFamily="34" charset="-122"/>
                <a:cs typeface="+mj-lt"/>
              </a:rPr>
              <a:t>Q 3) What techniques were you using for data pre-processing?</a:t>
            </a:r>
            <a:endParaRPr lang="en-US" sz="2400" dirty="0">
              <a:solidFill>
                <a:schemeClr val="tx1"/>
              </a:solidFill>
              <a:latin typeface="Microsoft YaHei" panose="020B0503020204020204" pitchFamily="34" charset="-122"/>
              <a:ea typeface="Microsoft YaHei" panose="020B0503020204020204" pitchFamily="34" charset="-122"/>
            </a:endParaRPr>
          </a:p>
          <a:p>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unwanted attributes.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Visualizing relation of independent variables with each other and output variables.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Checking and changing Distribution of continuous values.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outliers.</a:t>
            </a: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Replacing null values with 0.</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40FAC096-490B-DA32-9AAB-EC6998B74C1C}"/>
              </a:ext>
            </a:extLst>
          </p:cNvPr>
          <p:cNvSpPr>
            <a:spLocks noGrp="1"/>
          </p:cNvSpPr>
          <p:nvPr>
            <p:ph idx="1"/>
          </p:nvPr>
        </p:nvSpPr>
        <p:spPr>
          <a:xfrm>
            <a:off x="7156179" y="3677559"/>
            <a:ext cx="2893674" cy="2570840"/>
          </a:xfrm>
        </p:spPr>
        <p:txBody>
          <a:bodyPr vert="horz" lIns="91440" tIns="45720" rIns="91440" bIns="45720" rtlCol="0" anchor="t">
            <a:normAutofit/>
          </a:bodyPr>
          <a:lstStyle/>
          <a:p>
            <a:endParaRPr lang="en-US" dirty="0"/>
          </a:p>
          <a:p>
            <a:pPr marL="45720" indent="0">
              <a:buClr>
                <a:srgbClr val="8AD0D6"/>
              </a:buClr>
              <a:buNone/>
            </a:pPr>
            <a:endParaRPr lang="en-US" dirty="0"/>
          </a:p>
        </p:txBody>
      </p:sp>
      <p:sp>
        <p:nvSpPr>
          <p:cNvPr id="4" name="Slide Number Placeholder 3">
            <a:extLst>
              <a:ext uri="{FF2B5EF4-FFF2-40B4-BE49-F238E27FC236}">
                <a16:creationId xmlns:a16="http://schemas.microsoft.com/office/drawing/2014/main" id="{679FBFB2-D055-E67A-99FA-96BD228AD04B}"/>
              </a:ext>
            </a:extLst>
          </p:cNvPr>
          <p:cNvSpPr>
            <a:spLocks noGrp="1"/>
          </p:cNvSpPr>
          <p:nvPr>
            <p:ph type="sldNum" sz="quarter" idx="12"/>
          </p:nvPr>
        </p:nvSpPr>
        <p:spPr/>
        <p:txBody>
          <a:bodyPr>
            <a:normAutofit/>
          </a:bodyPr>
          <a:lstStyle/>
          <a:p>
            <a:fld id="{D57F1E4F-1CFF-5643-939E-02111984F565}" type="slidenum">
              <a:rPr lang="en-US" dirty="0"/>
              <a:t>14</a:t>
            </a:fld>
            <a:endParaRPr lang="en-US" dirty="0"/>
          </a:p>
        </p:txBody>
      </p:sp>
      <p:pic>
        <p:nvPicPr>
          <p:cNvPr id="5" name="Picture 7" descr="Logo&#10;&#10;Description automatically generated">
            <a:extLst>
              <a:ext uri="{FF2B5EF4-FFF2-40B4-BE49-F238E27FC236}">
                <a16:creationId xmlns:a16="http://schemas.microsoft.com/office/drawing/2014/main" id="{34813F26-F95D-4B59-AA12-2061DECF2180}"/>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427341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3783350" y="2313523"/>
            <a:ext cx="4625300" cy="1400530"/>
          </a:xfrm>
        </p:spPr>
        <p:txBody>
          <a:bodyPr>
            <a:noAutofit/>
          </a:bodyPr>
          <a:lstStyle/>
          <a:p>
            <a:r>
              <a:rPr lang="en-US" sz="7200" b="1" dirty="0"/>
              <a:t>Thank you</a:t>
            </a:r>
          </a:p>
        </p:txBody>
      </p:sp>
      <p:pic>
        <p:nvPicPr>
          <p:cNvPr id="7" name="Picture 7" descr="Logo&#10;&#10;Description automatically generated">
            <a:extLst>
              <a:ext uri="{FF2B5EF4-FFF2-40B4-BE49-F238E27FC236}">
                <a16:creationId xmlns:a16="http://schemas.microsoft.com/office/drawing/2014/main" id="{154434F6-A78B-F05F-8F5A-9A2CB6157BE5}"/>
              </a:ext>
            </a:extLst>
          </p:cNvPr>
          <p:cNvPicPr>
            <a:picLocks noGrp="1" noChangeAspect="1"/>
          </p:cNvPicPr>
          <p:nvPr>
            <p:ph idx="1"/>
          </p:nvPr>
        </p:nvPicPr>
        <p:blipFill>
          <a:blip r:embed="rId2"/>
          <a:stretch>
            <a:fillRect/>
          </a:stretch>
        </p:blipFill>
        <p:spPr>
          <a:xfrm>
            <a:off x="212845" y="6159053"/>
            <a:ext cx="2176785" cy="569944"/>
          </a:xfrm>
        </p:spPr>
      </p:pic>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normAutofit/>
          </a:bodyPr>
          <a:lstStyle/>
          <a:p>
            <a:fld id="{D57F1E4F-1CFF-5643-939E-02111984F565}" type="slidenum">
              <a:rPr lang="en-US" dirty="0"/>
              <a:t>15</a:t>
            </a:fld>
            <a:endParaRPr lang="en-US" dirty="0"/>
          </a:p>
        </p:txBody>
      </p:sp>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997073" y="535136"/>
            <a:ext cx="3896202" cy="955590"/>
          </a:xfrm>
        </p:spPr>
        <p:txBody>
          <a:bodyPr>
            <a:normAutofit/>
          </a:bodyPr>
          <a:lstStyle/>
          <a:p>
            <a:r>
              <a:rPr lang="en-US" sz="4400" b="1" dirty="0">
                <a:solidFill>
                  <a:srgbClr val="005391"/>
                </a:solidFill>
              </a:rPr>
              <a:t>Project</a:t>
            </a:r>
            <a:r>
              <a:rPr lang="en-US" sz="4400" b="1" dirty="0"/>
              <a:t> details</a:t>
            </a:r>
            <a:r>
              <a:rPr lang="en-US" sz="4400" dirty="0"/>
              <a:t>:</a:t>
            </a: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1840827504"/>
              </p:ext>
            </p:extLst>
          </p:nvPr>
        </p:nvGraphicFramePr>
        <p:xfrm>
          <a:off x="1213658" y="1490726"/>
          <a:ext cx="9549124" cy="4494026"/>
        </p:xfrm>
        <a:graphic>
          <a:graphicData uri="http://schemas.openxmlformats.org/drawingml/2006/table">
            <a:tbl>
              <a:tblPr firstRow="1" bandRow="1">
                <a:tableStyleId>{2D5ABB26-0587-4C30-8999-92F81FD0307C}</a:tableStyleId>
              </a:tblPr>
              <a:tblGrid>
                <a:gridCol w="3280548">
                  <a:extLst>
                    <a:ext uri="{9D8B030D-6E8A-4147-A177-3AD203B41FA5}">
                      <a16:colId xmlns:a16="http://schemas.microsoft.com/office/drawing/2014/main" val="289583114"/>
                    </a:ext>
                  </a:extLst>
                </a:gridCol>
                <a:gridCol w="6268576">
                  <a:extLst>
                    <a:ext uri="{9D8B030D-6E8A-4147-A177-3AD203B41FA5}">
                      <a16:colId xmlns:a16="http://schemas.microsoft.com/office/drawing/2014/main" val="3918275795"/>
                    </a:ext>
                  </a:extLst>
                </a:gridCol>
              </a:tblGrid>
              <a:tr h="1123204">
                <a:tc>
                  <a:txBody>
                    <a:bodyPr/>
                    <a:lstStyle/>
                    <a:p>
                      <a:pPr lvl="0">
                        <a:buNone/>
                      </a:pPr>
                      <a:r>
                        <a:rPr lang="en-US" sz="1800" b="0" i="0" u="none" strike="noStrike" noProof="0" dirty="0">
                          <a:solidFill>
                            <a:schemeClr val="tx1"/>
                          </a:solidFill>
                          <a:latin typeface="Century Gothic"/>
                        </a:rPr>
                        <a:t>    </a:t>
                      </a:r>
                      <a:endParaRPr lang="en-US" sz="1800" b="1" i="0" u="none" strike="noStrike" noProof="0" dirty="0">
                        <a:solidFill>
                          <a:schemeClr val="tx1"/>
                        </a:solidFill>
                        <a:latin typeface="Calibri"/>
                      </a:endParaRPr>
                    </a:p>
                    <a:p>
                      <a:pPr lvl="0">
                        <a:buNone/>
                      </a:pPr>
                      <a:r>
                        <a:rPr lang="en-US" sz="2800" b="1" i="0" u="none" strike="noStrike" noProof="0" dirty="0">
                          <a:solidFill>
                            <a:schemeClr val="tx1"/>
                          </a:solidFill>
                          <a:latin typeface="Calibri"/>
                        </a:rPr>
                        <a:t>    </a:t>
                      </a:r>
                      <a:r>
                        <a:rPr lang="en-US" sz="3200" b="1" i="0" u="none" strike="noStrike" noProof="0" dirty="0">
                          <a:solidFill>
                            <a:schemeClr val="tx1"/>
                          </a:solidFill>
                          <a:latin typeface="Calibri"/>
                        </a:rPr>
                        <a:t>  Project Title</a:t>
                      </a:r>
                      <a:r>
                        <a:rPr lang="en-US" sz="3200" b="1" i="0" u="none" strike="noStrike" noProof="0" dirty="0">
                          <a:solidFill>
                            <a:schemeClr val="bg1"/>
                          </a:solidFill>
                          <a:latin typeface="Calibri"/>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FIFA 19 DATA ANALYSIS</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24414">
                <a:tc>
                  <a:txBody>
                    <a:bodyPr/>
                    <a:lstStyle/>
                    <a:p>
                      <a:endParaRPr lang="en-US"/>
                    </a:p>
                    <a:p>
                      <a:pPr lvl="0">
                        <a:buNone/>
                      </a:pPr>
                      <a:r>
                        <a:rPr lang="en-US" sz="2800" b="1" i="0" u="none" strike="noStrike" noProof="0" dirty="0">
                          <a:latin typeface="Calibri"/>
                        </a:rPr>
                        <a:t>   </a:t>
                      </a:r>
                      <a:r>
                        <a:rPr lang="en-US" sz="3200" b="1" i="0" u="none" strike="noStrike" noProof="0" dirty="0">
                          <a:latin typeface="Calibri"/>
                        </a:rPr>
                        <a:t>  Technologies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Business Intelligence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3200" b="1" i="0" u="none" strike="noStrike" noProof="0" dirty="0">
                          <a:latin typeface="Calibri"/>
                        </a:rPr>
                        <a:t>            </a:t>
                      </a:r>
                      <a:endParaRPr lang="en-US" sz="3200" dirty="0"/>
                    </a:p>
                    <a:p>
                      <a:pPr lvl="0">
                        <a:buNone/>
                      </a:pPr>
                      <a:r>
                        <a:rPr lang="en-US" sz="3200" b="1" i="0" u="none" strike="noStrike" noProof="0" dirty="0">
                          <a:latin typeface="Calibri"/>
                        </a:rPr>
                        <a:t>         Domain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endParaRPr lang="en-US" sz="3200" b="1" i="0" u="none" strike="noStrike" noProof="0" dirty="0">
                        <a:latin typeface="Century Gothic"/>
                      </a:endParaRPr>
                    </a:p>
                    <a:p>
                      <a:pPr lvl="0" algn="ctr">
                        <a:buNone/>
                      </a:pPr>
                      <a:r>
                        <a:rPr lang="en-US" sz="3200" b="1" i="0" u="none" strike="noStrike" noProof="0" dirty="0">
                          <a:latin typeface="Century Gothic"/>
                        </a:rPr>
                        <a:t>Sports</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3200" b="1" i="0" u="none" strike="noStrike" noProof="0" dirty="0">
                        <a:latin typeface="Calibri"/>
                      </a:endParaRPr>
                    </a:p>
                    <a:p>
                      <a:pPr lvl="0">
                        <a:buNone/>
                      </a:pPr>
                      <a:r>
                        <a:rPr lang="en-US" sz="3200" b="1" i="0" u="none" strike="noStrike" noProof="0" dirty="0">
                          <a:latin typeface="Calibri"/>
                        </a:rPr>
                        <a:t> Difficulties  level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a:t>
                      </a:r>
                      <a:endParaRPr lang="en-US" sz="3200" b="1" dirty="0"/>
                    </a:p>
                    <a:p>
                      <a:pPr lvl="0">
                        <a:buNone/>
                      </a:pPr>
                      <a:r>
                        <a:rPr lang="en-US" sz="3200" b="1" i="0" u="none" strike="noStrike" noProof="0" dirty="0">
                          <a:latin typeface="Century Gothic"/>
                        </a:rPr>
                        <a:t>                Advanced</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normAutofit/>
          </a:bodyPr>
          <a:lstStyle/>
          <a:p>
            <a:fld id="{D57F1E4F-1CFF-5643-939E-02111984F565}" type="slidenum">
              <a:rPr lang="en-US" dirty="0"/>
              <a:t>2</a:t>
            </a:fld>
            <a:endParaRPr lang="en-US"/>
          </a:p>
        </p:txBody>
      </p:sp>
      <p:pic>
        <p:nvPicPr>
          <p:cNvPr id="5" name="Picture 7" descr="Logo&#10;&#10;Description automatically generated">
            <a:extLst>
              <a:ext uri="{FF2B5EF4-FFF2-40B4-BE49-F238E27FC236}">
                <a16:creationId xmlns:a16="http://schemas.microsoft.com/office/drawing/2014/main" id="{0A3975A4-1F52-4BDE-9BE1-35AD040FC70C}"/>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939799" y="1397001"/>
            <a:ext cx="9960481" cy="4739086"/>
          </a:xfrm>
        </p:spPr>
        <p:txBody>
          <a:bodyPr>
            <a:normAutofit fontScale="90000"/>
          </a:bodyPr>
          <a:lstStyle/>
          <a:p>
            <a:r>
              <a:rPr lang="en-US" b="1" dirty="0">
                <a:solidFill>
                  <a:srgbClr val="005391"/>
                </a:solidFill>
                <a:ea typeface="+mj-lt"/>
                <a:cs typeface="+mj-lt"/>
              </a:rPr>
              <a:t>Objective</a:t>
            </a:r>
            <a:r>
              <a:rPr lang="en-US" dirty="0">
                <a:solidFill>
                  <a:srgbClr val="005391"/>
                </a:solidFill>
                <a:ea typeface="+mj-lt"/>
                <a:cs typeface="+mj-lt"/>
              </a:rPr>
              <a:t>: </a:t>
            </a:r>
            <a:br>
              <a:rPr lang="en-US" dirty="0">
                <a:solidFill>
                  <a:schemeClr val="tx1"/>
                </a:solidFill>
                <a:ea typeface="+mj-lt"/>
                <a:cs typeface="+mj-lt"/>
              </a:rPr>
            </a:br>
            <a:br>
              <a:rPr lang="en-US" dirty="0">
                <a:solidFill>
                  <a:schemeClr val="tx1"/>
                </a:solidFill>
                <a:ea typeface="+mj-lt"/>
                <a:cs typeface="+mj-lt"/>
              </a:rPr>
            </a:br>
            <a:r>
              <a:rPr lang="en-US" sz="2400" dirty="0">
                <a:solidFill>
                  <a:schemeClr val="tx1"/>
                </a:solidFill>
                <a:latin typeface="Microsoft YaHei" panose="020B0503020204020204" pitchFamily="34" charset="-122"/>
                <a:ea typeface="Microsoft YaHei" panose="020B0503020204020204" pitchFamily="34" charset="-122"/>
                <a:cs typeface="+mj-lt"/>
              </a:rPr>
              <a:t>My primary goal is to conduct a thorough analysis of the FIFA 19 player dataset, focusing on key metrics and factors that contribute to player performance. By exploring the relationships between attributes such as Acceleration, Sprint Speed, Agility, and more, we aim to uncover valuable insights into the dynamics of player capabilities and playing styles.</a:t>
            </a:r>
            <a:br>
              <a:rPr lang="en-US" sz="2400" dirty="0">
                <a:solidFill>
                  <a:schemeClr val="tx1"/>
                </a:solidFill>
                <a:latin typeface="Microsoft YaHei" panose="020B0503020204020204" pitchFamily="34" charset="-122"/>
                <a:ea typeface="Microsoft YaHei" panose="020B0503020204020204" pitchFamily="34" charset="-122"/>
                <a:cs typeface="+mj-lt"/>
              </a:rPr>
            </a:br>
            <a:br>
              <a:rPr lang="en-US" sz="2400" dirty="0">
                <a:solidFill>
                  <a:schemeClr val="tx1"/>
                </a:solidFill>
                <a:latin typeface="Microsoft YaHei" panose="020B0503020204020204" pitchFamily="34" charset="-122"/>
                <a:ea typeface="Microsoft YaHei" panose="020B0503020204020204" pitchFamily="34" charset="-122"/>
                <a:cs typeface="+mj-lt"/>
              </a:rPr>
            </a:br>
            <a:r>
              <a:rPr lang="en-US" sz="2400" dirty="0">
                <a:solidFill>
                  <a:schemeClr val="tx1"/>
                </a:solidFill>
                <a:latin typeface="Microsoft YaHei" panose="020B0503020204020204" pitchFamily="34" charset="-122"/>
                <a:ea typeface="Microsoft YaHei" panose="020B0503020204020204" pitchFamily="34" charset="-122"/>
                <a:cs typeface="+mj-lt"/>
              </a:rPr>
              <a:t>Through meticulous examination and statistical analysis, I seek to identify patterns, trends, and correlations within the dataset that offer deeper insights into player performance. Ultimately, our findings will contribute to a better understanding of the factors that influence player success in the virtual football world of FIFA 19.</a:t>
            </a:r>
            <a:br>
              <a:rPr lang="en-US" sz="2800" dirty="0">
                <a:solidFill>
                  <a:schemeClr val="tx1"/>
                </a:solidFill>
                <a:latin typeface="Microsoft YaHei" panose="020B0503020204020204" pitchFamily="34" charset="-122"/>
                <a:ea typeface="Microsoft YaHei" panose="020B0503020204020204" pitchFamily="34" charset="-122"/>
                <a:cs typeface="+mj-lt"/>
              </a:rPr>
            </a:br>
            <a:endParaRPr lang="en-US" sz="2800" dirty="0">
              <a:solidFill>
                <a:schemeClr val="tx1"/>
              </a:solidFill>
              <a:latin typeface="Microsoft YaHei" panose="020B0503020204020204" pitchFamily="34" charset="-122"/>
              <a:ea typeface="Microsoft YaHei" panose="020B0503020204020204" pitchFamily="34" charset="-122"/>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normAutofit/>
          </a:bodyPr>
          <a:lstStyle/>
          <a:p>
            <a:fld id="{D57F1E4F-1CFF-5643-939E-02111984F565}" type="slidenum">
              <a:rPr lang="en-US" dirty="0"/>
              <a:t>3</a:t>
            </a:fld>
            <a:endParaRPr lang="en-US"/>
          </a:p>
        </p:txBody>
      </p:sp>
      <p:pic>
        <p:nvPicPr>
          <p:cNvPr id="5" name="Picture 7" descr="Logo&#10;&#10;Description automatically generated">
            <a:extLst>
              <a:ext uri="{FF2B5EF4-FFF2-40B4-BE49-F238E27FC236}">
                <a16:creationId xmlns:a16="http://schemas.microsoft.com/office/drawing/2014/main" id="{69AF0939-662B-4D1D-B5C7-B21F63AB25AF}"/>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908739" y="1106087"/>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400" b="1" dirty="0">
                <a:ea typeface="+mj-lt"/>
                <a:cs typeface="+mj-lt"/>
              </a:rPr>
              <a:t>Problem Statement:</a:t>
            </a:r>
            <a:endParaRPr lang="en-US" sz="4400"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normAutofit/>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982134" y="2312041"/>
            <a:ext cx="10053614" cy="304698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2400" b="0" i="0" dirty="0">
                <a:effectLst/>
                <a:latin typeface="Microsoft YaHei" panose="020B0503020204020204" pitchFamily="34" charset="-122"/>
                <a:ea typeface="Microsoft YaHei" panose="020B0503020204020204" pitchFamily="34" charset="-122"/>
              </a:rPr>
              <a:t>In this data analysis project, My objective is to delve into the rich tapestry of player attributes encapsulated within the latest edition of the FIFA 19 database. The dataset comprises detailed information for each registered player, spanning a wide array of metrics such as Age, Nationality, Overall Rating, Potential, Club, and more. This dataset serves as a comprehensive repository of football player statistics, offering insights into various facets of their gameplay and characteristics.</a:t>
            </a:r>
            <a:endParaRPr lang="en-US" dirty="0">
              <a:cs typeface="Arial"/>
            </a:endParaRPr>
          </a:p>
        </p:txBody>
      </p:sp>
      <p:pic>
        <p:nvPicPr>
          <p:cNvPr id="8" name="Picture 7" descr="Logo&#10;&#10;Description automatically generated">
            <a:extLst>
              <a:ext uri="{FF2B5EF4-FFF2-40B4-BE49-F238E27FC236}">
                <a16:creationId xmlns:a16="http://schemas.microsoft.com/office/drawing/2014/main" id="{6BA8C5D9-7390-4780-BDFA-E2B536862FB4}"/>
              </a:ext>
            </a:extLst>
          </p:cNvPr>
          <p:cNvPicPr>
            <a:picLocks noChangeAspect="1"/>
          </p:cNvPicPr>
          <p:nvPr/>
        </p:nvPicPr>
        <p:blipFill>
          <a:blip r:embed="rId2"/>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1005016" y="1381962"/>
            <a:ext cx="10030731" cy="4503449"/>
          </a:xfrm>
        </p:spPr>
        <p:txBody>
          <a:bodyPr>
            <a:normAutofit fontScale="90000"/>
          </a:bodyPr>
          <a:lstStyle/>
          <a:p>
            <a:r>
              <a:rPr lang="en-US" sz="4900" b="1" dirty="0"/>
              <a:t>Dataset information:</a:t>
            </a:r>
            <a:br>
              <a:rPr lang="en-US" b="1" dirty="0"/>
            </a:br>
            <a:br>
              <a:rPr lang="en-US" sz="2700" dirty="0">
                <a:solidFill>
                  <a:schemeClr val="tx1"/>
                </a:solidFill>
              </a:rPr>
            </a:br>
            <a:r>
              <a:rPr lang="en-US" sz="2700" dirty="0">
                <a:solidFill>
                  <a:schemeClr val="tx1"/>
                </a:solidFill>
                <a:latin typeface="Microsoft YaHei" panose="020B0503020204020204" pitchFamily="34" charset="-122"/>
                <a:ea typeface="Microsoft YaHei" panose="020B0503020204020204" pitchFamily="34" charset="-122"/>
                <a:cs typeface="+mj-lt"/>
              </a:rPr>
              <a:t>The Dataset contains only one datafile. It contains information like</a:t>
            </a:r>
            <a:br>
              <a:rPr lang="en-US" sz="2700" dirty="0">
                <a:solidFill>
                  <a:schemeClr val="tx1"/>
                </a:solidFill>
                <a:latin typeface="Microsoft YaHei" panose="020B0503020204020204" pitchFamily="34" charset="-122"/>
                <a:ea typeface="Microsoft YaHei" panose="020B0503020204020204" pitchFamily="34" charset="-122"/>
                <a:cs typeface="+mj-lt"/>
              </a:rPr>
            </a:br>
            <a:br>
              <a:rPr lang="en-US" sz="2700" dirty="0">
                <a:solidFill>
                  <a:schemeClr val="tx1"/>
                </a:solidFill>
                <a:latin typeface="Microsoft YaHei" panose="020B0503020204020204" pitchFamily="34" charset="-122"/>
                <a:ea typeface="Microsoft YaHei" panose="020B0503020204020204" pitchFamily="34" charset="-122"/>
                <a:cs typeface="+mj-lt"/>
              </a:rPr>
            </a:br>
            <a:r>
              <a:rPr lang="en-US" sz="2700" b="1" dirty="0">
                <a:solidFill>
                  <a:schemeClr val="tx1"/>
                </a:solidFill>
                <a:latin typeface="Microsoft YaHei" panose="020B0503020204020204" pitchFamily="34" charset="-122"/>
                <a:ea typeface="Microsoft YaHei" panose="020B0503020204020204" pitchFamily="34" charset="-122"/>
                <a:cs typeface="+mj-lt"/>
              </a:rPr>
              <a:t>Player Information</a:t>
            </a:r>
            <a:br>
              <a:rPr lang="en-US" sz="2700" b="1" dirty="0">
                <a:solidFill>
                  <a:schemeClr val="tx1"/>
                </a:solidFill>
                <a:latin typeface="Microsoft YaHei" panose="020B0503020204020204" pitchFamily="34" charset="-122"/>
                <a:ea typeface="Microsoft YaHei" panose="020B0503020204020204" pitchFamily="34" charset="-122"/>
                <a:cs typeface="+mj-lt"/>
              </a:rPr>
            </a:br>
            <a:br>
              <a:rPr lang="en-US" sz="2700" dirty="0">
                <a:solidFill>
                  <a:schemeClr val="tx1"/>
                </a:solidFill>
                <a:latin typeface="Microsoft YaHei" panose="020B0503020204020204" pitchFamily="34" charset="-122"/>
                <a:ea typeface="Microsoft YaHei" panose="020B0503020204020204" pitchFamily="34" charset="-122"/>
                <a:cs typeface="+mj-lt"/>
              </a:rPr>
            </a:br>
            <a:r>
              <a:rPr lang="en-US" sz="2200" dirty="0">
                <a:solidFill>
                  <a:schemeClr val="tx1"/>
                </a:solidFill>
                <a:latin typeface="Microsoft YaHei" panose="020B0503020204020204" pitchFamily="34" charset="-122"/>
                <a:ea typeface="Microsoft YaHei" panose="020B0503020204020204" pitchFamily="34" charset="-122"/>
                <a:cs typeface="+mj-lt"/>
              </a:rPr>
              <a:t>The dataset contains comprehensive player information, including details such as age, nationality, overall rating, potential rating, club affiliation, market value, wage, preferred foot, international reputation, and skill moves. Additionally, it includes data on work rate, player position, jersey number, joining date, loan status, and contract validity. Physical attributes like height and weight are also provided, offering a holistic view of each player's profile.</a:t>
            </a:r>
            <a:br>
              <a:rPr lang="en-US" sz="2700" dirty="0">
                <a:ea typeface="+mj-lt"/>
                <a:cs typeface="+mj-lt"/>
              </a:rPr>
            </a:br>
            <a:endParaRPr lang="en-US" sz="27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normAutofit/>
          </a:bodyPr>
          <a:lstStyle/>
          <a:p>
            <a:fld id="{D57F1E4F-1CFF-5643-939E-02111984F565}" type="slidenum">
              <a:rPr lang="en-US" dirty="0"/>
              <a:t>5</a:t>
            </a:fld>
            <a:endParaRPr lang="en-US"/>
          </a:p>
        </p:txBody>
      </p:sp>
      <p:pic>
        <p:nvPicPr>
          <p:cNvPr id="4" name="Picture 7" descr="Logo&#10;&#10;Description automatically generated">
            <a:extLst>
              <a:ext uri="{FF2B5EF4-FFF2-40B4-BE49-F238E27FC236}">
                <a16:creationId xmlns:a16="http://schemas.microsoft.com/office/drawing/2014/main" id="{1A804FB5-F3B1-4D29-9E2C-710362C3BAA6}"/>
              </a:ext>
            </a:extLst>
          </p:cNvPr>
          <p:cNvPicPr>
            <a:picLocks noGrp="1" noChangeAspect="1"/>
          </p:cNvPicPr>
          <p:nvPr>
            <p:ph idx="1"/>
          </p:nvPr>
        </p:nvPicPr>
        <p:blipFill>
          <a:blip r:embed="rId2"/>
          <a:stretch>
            <a:fillRect/>
          </a:stretch>
        </p:blipFill>
        <p:spPr>
          <a:xfrm>
            <a:off x="212845" y="6159053"/>
            <a:ext cx="2176785" cy="569944"/>
          </a:xfrm>
        </p:spPr>
      </p:pic>
    </p:spTree>
    <p:extLst>
      <p:ext uri="{BB962C8B-B14F-4D97-AF65-F5344CB8AC3E}">
        <p14:creationId xmlns:p14="http://schemas.microsoft.com/office/powerpoint/2010/main" val="23990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1120345" y="1227438"/>
            <a:ext cx="9915401" cy="4291913"/>
          </a:xfrm>
        </p:spPr>
        <p:txBody>
          <a:bodyPr>
            <a:normAutofit fontScale="90000"/>
          </a:bodyPr>
          <a:lstStyle/>
          <a:p>
            <a:br>
              <a:rPr lang="en-US" dirty="0">
                <a:ea typeface="+mj-lt"/>
                <a:cs typeface="+mj-lt"/>
              </a:rPr>
            </a:br>
            <a:r>
              <a:rPr lang="en-US" sz="2400" b="1" dirty="0">
                <a:solidFill>
                  <a:schemeClr val="tx1"/>
                </a:solidFill>
                <a:latin typeface="Microsoft YaHei" panose="020B0503020204020204" pitchFamily="34" charset="-122"/>
                <a:ea typeface="Microsoft YaHei" panose="020B0503020204020204" pitchFamily="34" charset="-122"/>
                <a:cs typeface="+mj-lt"/>
              </a:rPr>
              <a:t>Player Attributes</a:t>
            </a:r>
            <a:br>
              <a:rPr lang="en-US" sz="2400" b="1" dirty="0">
                <a:solidFill>
                  <a:schemeClr val="tx1"/>
                </a:solidFill>
                <a:latin typeface="Microsoft YaHei" panose="020B0503020204020204" pitchFamily="34" charset="-122"/>
                <a:ea typeface="Microsoft YaHei" panose="020B0503020204020204" pitchFamily="34" charset="-122"/>
                <a:cs typeface="+mj-lt"/>
              </a:rPr>
            </a:br>
            <a:br>
              <a:rPr lang="en-US" sz="2700" b="1" dirty="0">
                <a:solidFill>
                  <a:schemeClr val="tx1"/>
                </a:solidFill>
                <a:latin typeface="Microsoft YaHei" panose="020B0503020204020204" pitchFamily="34" charset="-122"/>
                <a:ea typeface="Microsoft YaHei" panose="020B0503020204020204" pitchFamily="34" charset="-122"/>
                <a:cs typeface="+mj-lt"/>
              </a:rPr>
            </a:br>
            <a:r>
              <a:rPr lang="en-US" sz="2200" dirty="0">
                <a:solidFill>
                  <a:schemeClr val="tx1"/>
                </a:solidFill>
                <a:latin typeface="Microsoft YaHei" panose="020B0503020204020204" pitchFamily="34" charset="-122"/>
                <a:ea typeface="Microsoft YaHei" panose="020B0503020204020204" pitchFamily="34" charset="-122"/>
                <a:cs typeface="+mj-lt"/>
              </a:rPr>
              <a:t>In-depth player attributes are recorded for various positions on the field, covering offensive, midfield, defensive, and goalkeeping roles. These attributes include specific ratings for striking abilities (LS, ST, RS, LW, LF, CF, RF, RW), midfield play (LAM, CAM, RAM, LM, LCM, CM, RCM, RM), defensive capabilities (LWB, LDM, CDM, RDM, RWB, LB, LCB, CB, RCB, RB), and goalkeeping skills (GK). Each attribute provides insight into a player's technical proficiency, tactical versatility, and role suitability within different team formations.</a:t>
            </a:r>
            <a:br>
              <a:rPr lang="en-US" sz="2200" dirty="0">
                <a:solidFill>
                  <a:schemeClr val="tx1"/>
                </a:solidFill>
                <a:latin typeface="Microsoft YaHei" panose="020B0503020204020204" pitchFamily="34" charset="-122"/>
                <a:ea typeface="Microsoft YaHei" panose="020B0503020204020204" pitchFamily="34" charset="-122"/>
                <a:cs typeface="+mj-lt"/>
              </a:rPr>
            </a:br>
            <a:endParaRPr lang="en-US" dirty="0"/>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normAutofit/>
          </a:bodyPr>
          <a:lstStyle/>
          <a:p>
            <a:fld id="{D57F1E4F-1CFF-5643-939E-02111984F565}" type="slidenum">
              <a:rPr lang="en-US" dirty="0"/>
              <a:t>6</a:t>
            </a:fld>
            <a:endParaRPr lang="en-US"/>
          </a:p>
        </p:txBody>
      </p:sp>
      <p:pic>
        <p:nvPicPr>
          <p:cNvPr id="4" name="Picture 7" descr="Logo&#10;&#10;Description automatically generated">
            <a:extLst>
              <a:ext uri="{FF2B5EF4-FFF2-40B4-BE49-F238E27FC236}">
                <a16:creationId xmlns:a16="http://schemas.microsoft.com/office/drawing/2014/main" id="{DEC04EA2-671B-4EC7-AF1D-3864238FBCF8}"/>
              </a:ext>
            </a:extLst>
          </p:cNvPr>
          <p:cNvPicPr>
            <a:picLocks noGrp="1" noChangeAspect="1"/>
          </p:cNvPicPr>
          <p:nvPr>
            <p:ph idx="1"/>
          </p:nvPr>
        </p:nvPicPr>
        <p:blipFill>
          <a:blip r:embed="rId2"/>
          <a:stretch>
            <a:fillRect/>
          </a:stretch>
        </p:blipFill>
        <p:spPr>
          <a:xfrm>
            <a:off x="212845" y="6159053"/>
            <a:ext cx="2176785" cy="569944"/>
          </a:xfrm>
        </p:spPr>
      </p:pic>
    </p:spTree>
    <p:extLst>
      <p:ext uri="{BB962C8B-B14F-4D97-AF65-F5344CB8AC3E}">
        <p14:creationId xmlns:p14="http://schemas.microsoft.com/office/powerpoint/2010/main" val="154803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1120346" y="1219126"/>
            <a:ext cx="9915401" cy="4291913"/>
          </a:xfrm>
        </p:spPr>
        <p:txBody>
          <a:bodyPr>
            <a:normAutofit fontScale="90000"/>
          </a:bodyPr>
          <a:lstStyle/>
          <a:p>
            <a:br>
              <a:rPr lang="en-US" sz="2700" b="1" dirty="0">
                <a:ea typeface="+mj-lt"/>
                <a:cs typeface="+mj-lt"/>
              </a:rPr>
            </a:br>
            <a:r>
              <a:rPr lang="en-US" sz="2700" b="1" dirty="0">
                <a:solidFill>
                  <a:schemeClr val="tx1"/>
                </a:solidFill>
                <a:latin typeface="Microsoft YaHei" panose="020B0503020204020204" pitchFamily="34" charset="-122"/>
                <a:ea typeface="Microsoft YaHei" panose="020B0503020204020204" pitchFamily="34" charset="-122"/>
                <a:cs typeface="+mj-lt"/>
              </a:rPr>
              <a:t>Player Skills and Attributes</a:t>
            </a:r>
            <a:br>
              <a:rPr lang="en-US" sz="2700" b="1" dirty="0">
                <a:solidFill>
                  <a:schemeClr val="tx1"/>
                </a:solidFill>
                <a:latin typeface="Microsoft YaHei" panose="020B0503020204020204" pitchFamily="34" charset="-122"/>
                <a:ea typeface="Microsoft YaHei" panose="020B0503020204020204" pitchFamily="34" charset="-122"/>
                <a:cs typeface="+mj-lt"/>
              </a:rPr>
            </a:br>
            <a:br>
              <a:rPr lang="en-US" sz="2400" dirty="0">
                <a:solidFill>
                  <a:schemeClr val="tx1"/>
                </a:solidFill>
                <a:latin typeface="Microsoft YaHei" panose="020B0503020204020204" pitchFamily="34" charset="-122"/>
                <a:ea typeface="Microsoft YaHei" panose="020B0503020204020204" pitchFamily="34" charset="-122"/>
                <a:cs typeface="+mj-lt"/>
              </a:rPr>
            </a:br>
            <a:r>
              <a:rPr lang="en-US" sz="2400" dirty="0">
                <a:solidFill>
                  <a:schemeClr val="tx1"/>
                </a:solidFill>
                <a:latin typeface="Microsoft YaHei" panose="020B0503020204020204" pitchFamily="34" charset="-122"/>
                <a:ea typeface="Microsoft YaHei" panose="020B0503020204020204" pitchFamily="34" charset="-122"/>
                <a:cs typeface="+mj-lt"/>
              </a:rPr>
              <a:t>A comprehensive set of player skills and attributes are meticulously documented, encompassing key aspects of gameplay such as crossing, finishing, heading accuracy, passing accuracy, dribbling ability, shooting power, defensive prowess, and goalkeeping reflexes. These attributes, ranging from physical attributes like acceleration and stamina to mental attributes like composure and vision, offer a nuanced understanding of each player's strengths, weaknesses, and overall contribution to the team.</a:t>
            </a:r>
            <a:br>
              <a:rPr lang="en-US" sz="2400" dirty="0">
                <a:solidFill>
                  <a:schemeClr val="tx1"/>
                </a:solidFill>
                <a:latin typeface="Microsoft YaHei" panose="020B0503020204020204" pitchFamily="34" charset="-122"/>
                <a:ea typeface="Microsoft YaHei" panose="020B0503020204020204" pitchFamily="34" charset="-122"/>
                <a:cs typeface="+mj-lt"/>
              </a:rPr>
            </a:br>
            <a:br>
              <a:rPr lang="en-US" sz="2200" dirty="0">
                <a:solidFill>
                  <a:schemeClr val="tx1"/>
                </a:solidFill>
                <a:latin typeface="Microsoft YaHei" panose="020B0503020204020204" pitchFamily="34" charset="-122"/>
                <a:ea typeface="Microsoft YaHei" panose="020B0503020204020204" pitchFamily="34" charset="-122"/>
                <a:cs typeface="+mj-lt"/>
              </a:rPr>
            </a:br>
            <a:endParaRPr lang="en-US" dirty="0"/>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normAutofit/>
          </a:bodyPr>
          <a:lstStyle/>
          <a:p>
            <a:fld id="{D57F1E4F-1CFF-5643-939E-02111984F565}" type="slidenum">
              <a:rPr lang="en-US" dirty="0"/>
              <a:t>7</a:t>
            </a:fld>
            <a:endParaRPr lang="en-US"/>
          </a:p>
        </p:txBody>
      </p:sp>
      <p:pic>
        <p:nvPicPr>
          <p:cNvPr id="4" name="Picture 7" descr="Logo&#10;&#10;Description automatically generated">
            <a:extLst>
              <a:ext uri="{FF2B5EF4-FFF2-40B4-BE49-F238E27FC236}">
                <a16:creationId xmlns:a16="http://schemas.microsoft.com/office/drawing/2014/main" id="{862BE232-56E6-441A-9BCC-FE8EFE676ADE}"/>
              </a:ext>
            </a:extLst>
          </p:cNvPr>
          <p:cNvPicPr>
            <a:picLocks noGrp="1" noChangeAspect="1"/>
          </p:cNvPicPr>
          <p:nvPr>
            <p:ph idx="1"/>
          </p:nvPr>
        </p:nvPicPr>
        <p:blipFill>
          <a:blip r:embed="rId2"/>
          <a:stretch>
            <a:fillRect/>
          </a:stretch>
        </p:blipFill>
        <p:spPr>
          <a:xfrm>
            <a:off x="212845" y="6159053"/>
            <a:ext cx="2176785" cy="569944"/>
          </a:xfrm>
        </p:spPr>
      </p:pic>
    </p:spTree>
    <p:extLst>
      <p:ext uri="{BB962C8B-B14F-4D97-AF65-F5344CB8AC3E}">
        <p14:creationId xmlns:p14="http://schemas.microsoft.com/office/powerpoint/2010/main" val="381418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07B007D5-2E6E-BC3C-3D35-50897EE69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465" y="2057400"/>
            <a:ext cx="7179733" cy="4038600"/>
          </a:xfrm>
        </p:spPr>
      </p:pic>
      <p:sp>
        <p:nvSpPr>
          <p:cNvPr id="4" name="Slide Number Placeholder 3">
            <a:extLst>
              <a:ext uri="{FF2B5EF4-FFF2-40B4-BE49-F238E27FC236}">
                <a16:creationId xmlns:a16="http://schemas.microsoft.com/office/drawing/2014/main" id="{254881E5-E1E5-0EDE-7A4D-A9005F334517}"/>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8" name="TextBox 7">
            <a:extLst>
              <a:ext uri="{FF2B5EF4-FFF2-40B4-BE49-F238E27FC236}">
                <a16:creationId xmlns:a16="http://schemas.microsoft.com/office/drawing/2014/main" id="{F1373951-4997-4611-2432-E2EA339CB84A}"/>
              </a:ext>
            </a:extLst>
          </p:cNvPr>
          <p:cNvSpPr txBox="1"/>
          <p:nvPr/>
        </p:nvSpPr>
        <p:spPr>
          <a:xfrm>
            <a:off x="1219199" y="860854"/>
            <a:ext cx="4423720" cy="769441"/>
          </a:xfrm>
          <a:prstGeom prst="rect">
            <a:avLst/>
          </a:prstGeom>
          <a:noFill/>
        </p:spPr>
        <p:txBody>
          <a:bodyPr wrap="square">
            <a:spAutoFit/>
          </a:bodyPr>
          <a:lstStyle/>
          <a:p>
            <a:r>
              <a:rPr lang="en-US" sz="4400" b="1" dirty="0">
                <a:solidFill>
                  <a:srgbClr val="005391"/>
                </a:solidFill>
              </a:rPr>
              <a:t>ARCHITECTURE</a:t>
            </a:r>
            <a:endParaRPr lang="en-US" sz="4400" dirty="0">
              <a:solidFill>
                <a:srgbClr val="005391"/>
              </a:solidFill>
            </a:endParaRPr>
          </a:p>
        </p:txBody>
      </p:sp>
      <p:pic>
        <p:nvPicPr>
          <p:cNvPr id="5" name="Picture 7" descr="Logo&#10;&#10;Description automatically generated">
            <a:extLst>
              <a:ext uri="{FF2B5EF4-FFF2-40B4-BE49-F238E27FC236}">
                <a16:creationId xmlns:a16="http://schemas.microsoft.com/office/drawing/2014/main" id="{E991B11A-25BB-4156-96D1-476BB452F0F6}"/>
              </a:ext>
            </a:extLst>
          </p:cNvPr>
          <p:cNvPicPr>
            <a:picLocks noChangeAspect="1"/>
          </p:cNvPicPr>
          <p:nvPr/>
        </p:nvPicPr>
        <p:blipFill>
          <a:blip r:embed="rId3"/>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78561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57F-944C-81E2-BF82-AAE7D1957AAE}"/>
              </a:ext>
            </a:extLst>
          </p:cNvPr>
          <p:cNvSpPr>
            <a:spLocks noGrp="1"/>
          </p:cNvSpPr>
          <p:nvPr>
            <p:ph type="title"/>
          </p:nvPr>
        </p:nvSpPr>
        <p:spPr>
          <a:xfrm>
            <a:off x="1143000" y="669155"/>
            <a:ext cx="2674746" cy="871319"/>
          </a:xfrm>
        </p:spPr>
        <p:txBody>
          <a:bodyPr>
            <a:normAutofit fontScale="90000"/>
          </a:bodyPr>
          <a:lstStyle/>
          <a:p>
            <a:r>
              <a:rPr lang="en-US" b="1" dirty="0"/>
              <a:t>INSIGHTS:</a:t>
            </a:r>
          </a:p>
        </p:txBody>
      </p:sp>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normAutofit/>
          </a:bodyPr>
          <a:lstStyle/>
          <a:p>
            <a:fld id="{D57F1E4F-1CFF-5643-939E-02111984F565}" type="slidenum">
              <a:rPr lang="en-US" dirty="0"/>
              <a:t>9</a:t>
            </a:fld>
            <a:endParaRPr lang="en-US" dirty="0"/>
          </a:p>
        </p:txBody>
      </p:sp>
      <p:pic>
        <p:nvPicPr>
          <p:cNvPr id="9" name="Content Placeholder 8">
            <a:extLst>
              <a:ext uri="{FF2B5EF4-FFF2-40B4-BE49-F238E27FC236}">
                <a16:creationId xmlns:a16="http://schemas.microsoft.com/office/drawing/2014/main" id="{3EC2ABA9-AA49-4E26-8884-B8A2AEF9BEB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6191" y="1874520"/>
            <a:ext cx="5531623" cy="3108960"/>
          </a:xfrm>
        </p:spPr>
      </p:pic>
      <p:pic>
        <p:nvPicPr>
          <p:cNvPr id="11" name="Picture 10">
            <a:extLst>
              <a:ext uri="{FF2B5EF4-FFF2-40B4-BE49-F238E27FC236}">
                <a16:creationId xmlns:a16="http://schemas.microsoft.com/office/drawing/2014/main" id="{783C1F45-13B0-48F1-A53D-2890716A06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1240" y="1874520"/>
            <a:ext cx="5514569" cy="3108960"/>
          </a:xfrm>
          <a:prstGeom prst="rect">
            <a:avLst/>
          </a:prstGeom>
        </p:spPr>
      </p:pic>
      <p:pic>
        <p:nvPicPr>
          <p:cNvPr id="12" name="Picture 7" descr="Logo&#10;&#10;Description automatically generated">
            <a:extLst>
              <a:ext uri="{FF2B5EF4-FFF2-40B4-BE49-F238E27FC236}">
                <a16:creationId xmlns:a16="http://schemas.microsoft.com/office/drawing/2014/main" id="{7AE60C2D-E1B5-4F17-9446-C35189F5E73D}"/>
              </a:ext>
            </a:extLst>
          </p:cNvPr>
          <p:cNvPicPr>
            <a:picLocks noChangeAspect="1"/>
          </p:cNvPicPr>
          <p:nvPr/>
        </p:nvPicPr>
        <p:blipFill>
          <a:blip r:embed="rId4"/>
          <a:stretch>
            <a:fillRect/>
          </a:stretch>
        </p:blipFill>
        <p:spPr>
          <a:xfrm>
            <a:off x="212845" y="6159053"/>
            <a:ext cx="2176785" cy="569944"/>
          </a:xfrm>
          <a:prstGeom prst="rect">
            <a:avLst/>
          </a:prstGeom>
        </p:spPr>
      </p:pic>
    </p:spTree>
    <p:extLst>
      <p:ext uri="{BB962C8B-B14F-4D97-AF65-F5344CB8AC3E}">
        <p14:creationId xmlns:p14="http://schemas.microsoft.com/office/powerpoint/2010/main" val="798413331"/>
      </p:ext>
    </p:extLst>
  </p:cSld>
  <p:clrMapOvr>
    <a:masterClrMapping/>
  </p:clrMapOvr>
</p:sld>
</file>

<file path=ppt/theme/theme1.xml><?xml version="1.0" encoding="utf-8"?>
<a:theme xmlns:a="http://schemas.openxmlformats.org/drawingml/2006/main" name="Basis">
  <a:themeElements>
    <a:clrScheme name="Custom 1">
      <a:dk1>
        <a:srgbClr val="000000"/>
      </a:dk1>
      <a:lt1>
        <a:srgbClr val="FFFFFF"/>
      </a:lt1>
      <a:dk2>
        <a:srgbClr val="565349"/>
      </a:dk2>
      <a:lt2>
        <a:srgbClr val="DDDDDD"/>
      </a:lt2>
      <a:accent1>
        <a:srgbClr val="005391"/>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313</TotalTime>
  <Words>784</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Microsoft YaHei</vt:lpstr>
      <vt:lpstr>Arial</vt:lpstr>
      <vt:lpstr>Calibri</vt:lpstr>
      <vt:lpstr>Century Gothic</vt:lpstr>
      <vt:lpstr>Corbel</vt:lpstr>
      <vt:lpstr>Microsoft New Tai Lue</vt:lpstr>
      <vt:lpstr>Basis</vt:lpstr>
      <vt:lpstr>FIFA 19 data analysis</vt:lpstr>
      <vt:lpstr>Project details:</vt:lpstr>
      <vt:lpstr>Objective:   My primary goal is to conduct a thorough analysis of the FIFA 19 player dataset, focusing on key metrics and factors that contribute to player performance. By exploring the relationships between attributes such as Acceleration, Sprint Speed, Agility, and more, we aim to uncover valuable insights into the dynamics of player capabilities and playing styles.  Through meticulous examination and statistical analysis, I seek to identify patterns, trends, and correlations within the dataset that offer deeper insights into player performance. Ultimately, our findings will contribute to a better understanding of the factors that influence player success in the virtual football world of FIFA 19. </vt:lpstr>
      <vt:lpstr>PowerPoint Presentation</vt:lpstr>
      <vt:lpstr>Dataset information:  The Dataset contains only one datafile. It contains information like  Player Information  The dataset contains comprehensive player information, including details such as age, nationality, overall rating, potential rating, club affiliation, market value, wage, preferred foot, international reputation, and skill moves. Additionally, it includes data on work rate, player position, jersey number, joining date, loan status, and contract validity. Physical attributes like height and weight are also provided, offering a holistic view of each player's profile.  </vt:lpstr>
      <vt:lpstr> Player Attributes  In-depth player attributes are recorded for various positions on the field, covering offensive, midfield, defensive, and goalkeeping roles. These attributes include specific ratings for striking abilities (LS, ST, RS, LW, LF, CF, RF, RW), midfield play (LAM, CAM, RAM, LM, LCM, CM, RCM, RM), defensive capabilities (LWB, LDM, CDM, RDM, RWB, LB, LCB, CB, RCB, RB), and goalkeeping skills (GK). Each attribute provides insight into a player's technical proficiency, tactical versatility, and role suitability within different team formations. </vt:lpstr>
      <vt:lpstr> Player Skills and Attributes  A comprehensive set of player skills and attributes are meticulously documented, encompassing key aspects of gameplay such as crossing, finishing, heading accuracy, passing accuracy, dribbling ability, shooting power, defensive prowess, and goalkeeping reflexes. These attributes, ranging from physical attributes like acceleration and stamina to mental attributes like composure and vision, offer a nuanced understanding of each player's strengths, weaknesses, and overall contribution to the team.  </vt:lpstr>
      <vt:lpstr>PowerPoint Presentation</vt:lpstr>
      <vt:lpstr>INSIGHTS:</vt:lpstr>
      <vt:lpstr>PowerPoint Presentation</vt:lpstr>
      <vt:lpstr>PowerPoint Presentation</vt:lpstr>
      <vt:lpstr>PowerPoint Presentation</vt:lpstr>
      <vt:lpstr>QUESTIONS:  </vt:lpstr>
      <vt:lpstr>Q 3) What techniques were you using for data pre-processing?  Removing unwanted attributes.  Visualizing relation of independent variables with each other and output variables.  Checking and changing Distribution of continuous values.  Removing outliers.  Replacing null values with 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Onkar Arjunwade</cp:lastModifiedBy>
  <cp:revision>485</cp:revision>
  <dcterms:created xsi:type="dcterms:W3CDTF">2022-10-12T14:46:04Z</dcterms:created>
  <dcterms:modified xsi:type="dcterms:W3CDTF">2024-03-12T10:37:49Z</dcterms:modified>
</cp:coreProperties>
</file>