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60" r:id="rId3"/>
    <p:sldId id="257" r:id="rId4"/>
    <p:sldId id="258" r:id="rId5"/>
    <p:sldId id="261" r:id="rId6"/>
    <p:sldId id="262" r:id="rId7"/>
    <p:sldId id="273" r:id="rId8"/>
    <p:sldId id="272" r:id="rId9"/>
    <p:sldId id="265" r:id="rId10"/>
    <p:sldId id="275" r:id="rId11"/>
    <p:sldId id="266" r:id="rId12"/>
    <p:sldId id="274"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CAE4"/>
    <a:srgbClr val="005391"/>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727EA-BB7C-44BE-AAAA-97ED4D006C65}" v="410" dt="2022-10-12T16:15:52.920"/>
    <p1510:client id="{E9585544-FCC3-43B8-A050-F9A59EB0556E}" v="855" dt="2022-10-12T15:48:17.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9585544-FCC3-43B8-A050-F9A59EB0556E}"/>
    <pc:docChg chg="modSld">
      <pc:chgData name="" userId="" providerId="" clId="Web-{E9585544-FCC3-43B8-A050-F9A59EB0556E}" dt="2022-10-12T14:46:12.407" v="0"/>
      <pc:docMkLst>
        <pc:docMk/>
      </pc:docMkLst>
      <pc:sldChg chg="mod modShow">
        <pc:chgData name="" userId="" providerId="" clId="Web-{E9585544-FCC3-43B8-A050-F9A59EB0556E}" dt="2022-10-12T14:46:12.407" v="0"/>
        <pc:sldMkLst>
          <pc:docMk/>
          <pc:sldMk cId="109857222" sldId="256"/>
        </pc:sldMkLst>
      </pc:sldChg>
    </pc:docChg>
  </pc:docChgLst>
  <pc:docChgLst>
    <pc:chgData name="vaishnavi abbugari" userId="72b1e148fe040aaa" providerId="Windows Live" clId="Web-{E9585544-FCC3-43B8-A050-F9A59EB0556E}"/>
    <pc:docChg chg="mod addSld delSld modSld addMainMaster delMainMaster modMainMaster">
      <pc:chgData name="vaishnavi abbugari" userId="72b1e148fe040aaa" providerId="Windows Live" clId="Web-{E9585544-FCC3-43B8-A050-F9A59EB0556E}" dt="2022-10-12T15:48:17.330" v="838"/>
      <pc:docMkLst>
        <pc:docMk/>
      </pc:docMkLst>
      <pc:sldChg chg="addSp delSp modSp mod modTransition setBg modClrScheme setClrOvrMap modShow chgLayout">
        <pc:chgData name="vaishnavi abbugari" userId="72b1e148fe040aaa" providerId="Windows Live" clId="Web-{E9585544-FCC3-43B8-A050-F9A59EB0556E}" dt="2022-10-12T15:46:42.625" v="824"/>
        <pc:sldMkLst>
          <pc:docMk/>
          <pc:sldMk cId="109857222" sldId="256"/>
        </pc:sldMkLst>
        <pc:spChg chg="mod ord">
          <ac:chgData name="vaishnavi abbugari" userId="72b1e148fe040aaa" providerId="Windows Live" clId="Web-{E9585544-FCC3-43B8-A050-F9A59EB0556E}" dt="2022-10-12T14:50:45.648" v="27" actId="14100"/>
          <ac:spMkLst>
            <pc:docMk/>
            <pc:sldMk cId="109857222" sldId="256"/>
            <ac:spMk id="2" creationId="{00000000-0000-0000-0000-000000000000}"/>
          </ac:spMkLst>
        </pc:spChg>
        <pc:spChg chg="mod ord">
          <ac:chgData name="vaishnavi abbugari" userId="72b1e148fe040aaa" providerId="Windows Live" clId="Web-{E9585544-FCC3-43B8-A050-F9A59EB0556E}" dt="2022-10-12T14:53:32.870" v="52" actId="14100"/>
          <ac:spMkLst>
            <pc:docMk/>
            <pc:sldMk cId="109857222" sldId="256"/>
            <ac:spMk id="3" creationId="{00000000-0000-0000-0000-000000000000}"/>
          </ac:spMkLst>
        </pc:spChg>
        <pc:spChg chg="add del mod">
          <ac:chgData name="vaishnavi abbugari" userId="72b1e148fe040aaa" providerId="Windows Live" clId="Web-{E9585544-FCC3-43B8-A050-F9A59EB0556E}" dt="2022-10-12T15:05:49.276" v="173"/>
          <ac:spMkLst>
            <pc:docMk/>
            <pc:sldMk cId="109857222" sldId="256"/>
            <ac:spMk id="4" creationId="{38D0F43E-952F-0D50-B1B4-147E5FBBCAB1}"/>
          </ac:spMkLst>
        </pc:spChg>
        <pc:spChg chg="add del mod">
          <ac:chgData name="vaishnavi abbugari" userId="72b1e148fe040aaa" providerId="Windows Live" clId="Web-{E9585544-FCC3-43B8-A050-F9A59EB0556E}" dt="2022-10-12T15:46:42.625" v="824"/>
          <ac:spMkLst>
            <pc:docMk/>
            <pc:sldMk cId="109857222" sldId="256"/>
            <ac:spMk id="5" creationId="{F5A0E7DB-9106-DBA7-B352-1AAFEDF388B9}"/>
          </ac:spMkLst>
        </pc:spChg>
        <pc:spChg chg="add mod">
          <ac:chgData name="vaishnavi abbugari" userId="72b1e148fe040aaa" providerId="Windows Live" clId="Web-{E9585544-FCC3-43B8-A050-F9A59EB0556E}" dt="2022-10-12T15:06:33.496" v="183" actId="20577"/>
          <ac:spMkLst>
            <pc:docMk/>
            <pc:sldMk cId="109857222" sldId="256"/>
            <ac:spMk id="7" creationId="{C7B14470-B960-A70F-FE91-91CDCD2E8297}"/>
          </ac:spMkLst>
        </pc:spChg>
        <pc:spChg chg="add">
          <ac:chgData name="vaishnavi abbugari" userId="72b1e148fe040aaa" providerId="Windows Live" clId="Web-{E9585544-FCC3-43B8-A050-F9A59EB0556E}" dt="2022-10-12T14:50:25.772" v="23"/>
          <ac:spMkLst>
            <pc:docMk/>
            <pc:sldMk cId="109857222" sldId="256"/>
            <ac:spMk id="8" creationId="{DE27238C-8EAF-4098-86E6-7723B7DAE601}"/>
          </ac:spMkLst>
        </pc:spChg>
        <pc:spChg chg="add">
          <ac:chgData name="vaishnavi abbugari" userId="72b1e148fe040aaa" providerId="Windows Live" clId="Web-{E9585544-FCC3-43B8-A050-F9A59EB0556E}" dt="2022-10-12T14:50:25.772" v="23"/>
          <ac:spMkLst>
            <pc:docMk/>
            <pc:sldMk cId="109857222" sldId="256"/>
            <ac:spMk id="10" creationId="{992F97B1-1891-4FCC-9E5F-BA97EDB48F89}"/>
          </ac:spMkLst>
        </pc:spChg>
        <pc:spChg chg="add">
          <ac:chgData name="vaishnavi abbugari" userId="72b1e148fe040aaa" providerId="Windows Live" clId="Web-{E9585544-FCC3-43B8-A050-F9A59EB0556E}" dt="2022-10-12T14:50:25.772" v="23"/>
          <ac:spMkLst>
            <pc:docMk/>
            <pc:sldMk cId="109857222" sldId="256"/>
            <ac:spMk id="12" creationId="{78C6C821-FEE1-4EB6-9590-C021440C77DE}"/>
          </ac:spMkLst>
        </pc:spChg>
        <pc:spChg chg="add">
          <ac:chgData name="vaishnavi abbugari" userId="72b1e148fe040aaa" providerId="Windows Live" clId="Web-{E9585544-FCC3-43B8-A050-F9A59EB0556E}" dt="2022-10-12T14:50:25.772" v="23"/>
          <ac:spMkLst>
            <pc:docMk/>
            <pc:sldMk cId="109857222" sldId="256"/>
            <ac:spMk id="14" creationId="{B61A74B3-E247-44D4-8C48-FAE8E2056401}"/>
          </ac:spMkLst>
        </pc:spChg>
        <pc:picChg chg="add mod">
          <ac:chgData name="vaishnavi abbugari" userId="72b1e148fe040aaa" providerId="Windows Live" clId="Web-{E9585544-FCC3-43B8-A050-F9A59EB0556E}" dt="2022-10-12T14:56:34.186" v="76" actId="1076"/>
          <ac:picMkLst>
            <pc:docMk/>
            <pc:sldMk cId="109857222" sldId="256"/>
            <ac:picMk id="6" creationId="{D7B4FD40-EEB1-2F08-1742-E2AF23D100F8}"/>
          </ac:picMkLst>
        </pc:picChg>
      </pc:sldChg>
      <pc:sldChg chg="addSp delSp modSp new mod setBg addAnim delAnim setClrOvrMap">
        <pc:chgData name="vaishnavi abbugari" userId="72b1e148fe040aaa" providerId="Windows Live" clId="Web-{E9585544-FCC3-43B8-A050-F9A59EB0556E}" dt="2022-10-12T15:40:54.008" v="773" actId="20577"/>
        <pc:sldMkLst>
          <pc:docMk/>
          <pc:sldMk cId="1269335889" sldId="257"/>
        </pc:sldMkLst>
        <pc:spChg chg="mod ord">
          <ac:chgData name="vaishnavi abbugari" userId="72b1e148fe040aaa" providerId="Windows Live" clId="Web-{E9585544-FCC3-43B8-A050-F9A59EB0556E}" dt="2022-10-12T15:40:54.008" v="773" actId="20577"/>
          <ac:spMkLst>
            <pc:docMk/>
            <pc:sldMk cId="1269335889" sldId="257"/>
            <ac:spMk id="2" creationId="{12F1C40E-F688-A2BE-4515-4AFDA95B00CB}"/>
          </ac:spMkLst>
        </pc:spChg>
        <pc:spChg chg="add del mod">
          <ac:chgData name="vaishnavi abbugari" userId="72b1e148fe040aaa" providerId="Windows Live" clId="Web-{E9585544-FCC3-43B8-A050-F9A59EB0556E}" dt="2022-10-12T15:04:57.509" v="165"/>
          <ac:spMkLst>
            <pc:docMk/>
            <pc:sldMk cId="1269335889" sldId="257"/>
            <ac:spMk id="3" creationId="{7B79DB00-A010-5972-92C7-3DCE75D2515C}"/>
          </ac:spMkLst>
        </pc:spChg>
        <pc:spChg chg="add del mod">
          <ac:chgData name="vaishnavi abbugari" userId="72b1e148fe040aaa" providerId="Windows Live" clId="Web-{E9585544-FCC3-43B8-A050-F9A59EB0556E}" dt="2022-10-12T15:05:45.448" v="171"/>
          <ac:spMkLst>
            <pc:docMk/>
            <pc:sldMk cId="1269335889" sldId="257"/>
            <ac:spMk id="4" creationId="{9CA03DC2-05CD-F61A-D7EA-258EDD20AF76}"/>
          </ac:spMkLst>
        </pc:spChg>
        <pc:spChg chg="add del mod">
          <ac:chgData name="vaishnavi abbugari" userId="72b1e148fe040aaa" providerId="Windows Live" clId="Web-{E9585544-FCC3-43B8-A050-F9A59EB0556E}" dt="2022-10-12T15:05:44.542" v="170"/>
          <ac:spMkLst>
            <pc:docMk/>
            <pc:sldMk cId="1269335889" sldId="257"/>
            <ac:spMk id="5" creationId="{DF5B5B73-3B43-33E5-8C1E-94F6E47E684F}"/>
          </ac:spMkLst>
        </pc:spChg>
        <pc:spChg chg="add del mod">
          <ac:chgData name="vaishnavi abbugari" userId="72b1e148fe040aaa" providerId="Windows Live" clId="Web-{E9585544-FCC3-43B8-A050-F9A59EB0556E}" dt="2022-10-12T15:06:36.621" v="184"/>
          <ac:spMkLst>
            <pc:docMk/>
            <pc:sldMk cId="1269335889" sldId="257"/>
            <ac:spMk id="6" creationId="{824BEB8A-28B6-6564-EC49-BEE882648038}"/>
          </ac:spMkLst>
        </pc:spChg>
        <pc:spChg chg="add mod">
          <ac:chgData name="vaishnavi abbugari" userId="72b1e148fe040aaa" providerId="Windows Live" clId="Web-{E9585544-FCC3-43B8-A050-F9A59EB0556E}" dt="2022-10-12T15:06:01.151" v="174"/>
          <ac:spMkLst>
            <pc:docMk/>
            <pc:sldMk cId="1269335889" sldId="257"/>
            <ac:spMk id="7" creationId="{79DF96F1-D0E5-6F88-E4CA-7A1C51B2A758}"/>
          </ac:spMkLst>
        </pc:spChg>
        <pc:spChg chg="add del">
          <ac:chgData name="vaishnavi abbugari" userId="72b1e148fe040aaa" providerId="Windows Live" clId="Web-{E9585544-FCC3-43B8-A050-F9A59EB0556E}" dt="2022-10-12T15:04:57.509" v="165"/>
          <ac:spMkLst>
            <pc:docMk/>
            <pc:sldMk cId="1269335889" sldId="257"/>
            <ac:spMk id="14" creationId="{4FA533C5-33E3-4611-AF9F-72811D8B26A6}"/>
          </ac:spMkLst>
        </pc:spChg>
        <pc:spChg chg="add del">
          <ac:chgData name="vaishnavi abbugari" userId="72b1e148fe040aaa" providerId="Windows Live" clId="Web-{E9585544-FCC3-43B8-A050-F9A59EB0556E}" dt="2022-10-12T15:04:57.509" v="165"/>
          <ac:spMkLst>
            <pc:docMk/>
            <pc:sldMk cId="1269335889" sldId="257"/>
            <ac:spMk id="20" creationId="{87F0FDC4-AD8C-47D9-9131-623C98ADB0AE}"/>
          </ac:spMkLst>
        </pc:spChg>
        <pc:spChg chg="add del">
          <ac:chgData name="vaishnavi abbugari" userId="72b1e148fe040aaa" providerId="Windows Live" clId="Web-{E9585544-FCC3-43B8-A050-F9A59EB0556E}" dt="2022-10-12T15:04:57.509" v="165"/>
          <ac:spMkLst>
            <pc:docMk/>
            <pc:sldMk cId="1269335889" sldId="257"/>
            <ac:spMk id="22" creationId="{DE27238C-8EAF-4098-86E6-7723B7DAE601}"/>
          </ac:spMkLst>
        </pc:spChg>
        <pc:spChg chg="add del">
          <ac:chgData name="vaishnavi abbugari" userId="72b1e148fe040aaa" providerId="Windows Live" clId="Web-{E9585544-FCC3-43B8-A050-F9A59EB0556E}" dt="2022-10-12T15:04:57.509" v="165"/>
          <ac:spMkLst>
            <pc:docMk/>
            <pc:sldMk cId="1269335889" sldId="257"/>
            <ac:spMk id="24" creationId="{992F97B1-1891-4FCC-9E5F-BA97EDB48F89}"/>
          </ac:spMkLst>
        </pc:spChg>
        <pc:spChg chg="add del">
          <ac:chgData name="vaishnavi abbugari" userId="72b1e148fe040aaa" providerId="Windows Live" clId="Web-{E9585544-FCC3-43B8-A050-F9A59EB0556E}" dt="2022-10-12T15:04:57.509" v="165"/>
          <ac:spMkLst>
            <pc:docMk/>
            <pc:sldMk cId="1269335889" sldId="257"/>
            <ac:spMk id="26" creationId="{78C6C821-FEE1-4EB6-9590-C021440C77DE}"/>
          </ac:spMkLst>
        </pc:spChg>
        <pc:spChg chg="add del">
          <ac:chgData name="vaishnavi abbugari" userId="72b1e148fe040aaa" providerId="Windows Live" clId="Web-{E9585544-FCC3-43B8-A050-F9A59EB0556E}" dt="2022-10-12T15:04:57.509" v="165"/>
          <ac:spMkLst>
            <pc:docMk/>
            <pc:sldMk cId="1269335889" sldId="257"/>
            <ac:spMk id="28" creationId="{B61A74B3-E247-44D4-8C48-FAE8E2056401}"/>
          </ac:spMkLst>
        </pc:spChg>
        <pc:spChg chg="add del">
          <ac:chgData name="vaishnavi abbugari" userId="72b1e148fe040aaa" providerId="Windows Live" clId="Web-{E9585544-FCC3-43B8-A050-F9A59EB0556E}" dt="2022-10-12T15:04:37.540" v="157"/>
          <ac:spMkLst>
            <pc:docMk/>
            <pc:sldMk cId="1269335889" sldId="257"/>
            <ac:spMk id="37" creationId="{4FA533C5-33E3-4611-AF9F-72811D8B26A6}"/>
          </ac:spMkLst>
        </pc:spChg>
        <pc:spChg chg="add del">
          <ac:chgData name="vaishnavi abbugari" userId="72b1e148fe040aaa" providerId="Windows Live" clId="Web-{E9585544-FCC3-43B8-A050-F9A59EB0556E}" dt="2022-10-12T15:04:37.540" v="157"/>
          <ac:spMkLst>
            <pc:docMk/>
            <pc:sldMk cId="1269335889" sldId="257"/>
            <ac:spMk id="43" creationId="{87F0FDC4-AD8C-47D9-9131-623C98ADB0AE}"/>
          </ac:spMkLst>
        </pc:spChg>
        <pc:spChg chg="add del">
          <ac:chgData name="vaishnavi abbugari" userId="72b1e148fe040aaa" providerId="Windows Live" clId="Web-{E9585544-FCC3-43B8-A050-F9A59EB0556E}" dt="2022-10-12T15:04:37.540" v="157"/>
          <ac:spMkLst>
            <pc:docMk/>
            <pc:sldMk cId="1269335889" sldId="257"/>
            <ac:spMk id="45" creationId="{E6A222EB-A81E-4238-B08D-AAB1828C8E0B}"/>
          </ac:spMkLst>
        </pc:spChg>
        <pc:spChg chg="add del">
          <ac:chgData name="vaishnavi abbugari" userId="72b1e148fe040aaa" providerId="Windows Live" clId="Web-{E9585544-FCC3-43B8-A050-F9A59EB0556E}" dt="2022-10-12T15:04:37.540" v="157"/>
          <ac:spMkLst>
            <pc:docMk/>
            <pc:sldMk cId="1269335889" sldId="257"/>
            <ac:spMk id="47" creationId="{E014676C-074B-475A-8346-9C901C86CB97}"/>
          </ac:spMkLst>
        </pc:spChg>
        <pc:picChg chg="add del">
          <ac:chgData name="vaishnavi abbugari" userId="72b1e148fe040aaa" providerId="Windows Live" clId="Web-{E9585544-FCC3-43B8-A050-F9A59EB0556E}" dt="2022-10-12T15:04:57.509" v="165"/>
          <ac:picMkLst>
            <pc:docMk/>
            <pc:sldMk cId="1269335889" sldId="257"/>
            <ac:picMk id="10" creationId="{91B28F63-CF00-448F-B141-FE33C33B1891}"/>
          </ac:picMkLst>
        </pc:picChg>
        <pc:picChg chg="add del">
          <ac:chgData name="vaishnavi abbugari" userId="72b1e148fe040aaa" providerId="Windows Live" clId="Web-{E9585544-FCC3-43B8-A050-F9A59EB0556E}" dt="2022-10-12T15:04:57.509" v="165"/>
          <ac:picMkLst>
            <pc:docMk/>
            <pc:sldMk cId="1269335889" sldId="257"/>
            <ac:picMk id="12" creationId="{2AE609E2-8522-44E4-9077-980E5BCF3E14}"/>
          </ac:picMkLst>
        </pc:picChg>
        <pc:picChg chg="add del">
          <ac:chgData name="vaishnavi abbugari" userId="72b1e148fe040aaa" providerId="Windows Live" clId="Web-{E9585544-FCC3-43B8-A050-F9A59EB0556E}" dt="2022-10-12T15:04:57.509" v="165"/>
          <ac:picMkLst>
            <pc:docMk/>
            <pc:sldMk cId="1269335889" sldId="257"/>
            <ac:picMk id="16" creationId="{8949AD42-25FD-4C3D-9EEE-B7FEC5809988}"/>
          </ac:picMkLst>
        </pc:picChg>
        <pc:picChg chg="add del">
          <ac:chgData name="vaishnavi abbugari" userId="72b1e148fe040aaa" providerId="Windows Live" clId="Web-{E9585544-FCC3-43B8-A050-F9A59EB0556E}" dt="2022-10-12T15:04:57.509" v="165"/>
          <ac:picMkLst>
            <pc:docMk/>
            <pc:sldMk cId="1269335889" sldId="257"/>
            <ac:picMk id="18" creationId="{6AC7D913-60B7-4603-881B-831DA5D3A940}"/>
          </ac:picMkLst>
        </pc:picChg>
        <pc:picChg chg="add del">
          <ac:chgData name="vaishnavi abbugari" userId="72b1e148fe040aaa" providerId="Windows Live" clId="Web-{E9585544-FCC3-43B8-A050-F9A59EB0556E}" dt="2022-10-12T15:04:37.540" v="157"/>
          <ac:picMkLst>
            <pc:docMk/>
            <pc:sldMk cId="1269335889" sldId="257"/>
            <ac:picMk id="33" creationId="{91B28F63-CF00-448F-B141-FE33C33B1891}"/>
          </ac:picMkLst>
        </pc:picChg>
        <pc:picChg chg="add del">
          <ac:chgData name="vaishnavi abbugari" userId="72b1e148fe040aaa" providerId="Windows Live" clId="Web-{E9585544-FCC3-43B8-A050-F9A59EB0556E}" dt="2022-10-12T15:04:37.540" v="157"/>
          <ac:picMkLst>
            <pc:docMk/>
            <pc:sldMk cId="1269335889" sldId="257"/>
            <ac:picMk id="35" creationId="{2AE609E2-8522-44E4-9077-980E5BCF3E14}"/>
          </ac:picMkLst>
        </pc:picChg>
        <pc:picChg chg="add del">
          <ac:chgData name="vaishnavi abbugari" userId="72b1e148fe040aaa" providerId="Windows Live" clId="Web-{E9585544-FCC3-43B8-A050-F9A59EB0556E}" dt="2022-10-12T15:04:37.540" v="157"/>
          <ac:picMkLst>
            <pc:docMk/>
            <pc:sldMk cId="1269335889" sldId="257"/>
            <ac:picMk id="39" creationId="{8949AD42-25FD-4C3D-9EEE-B7FEC5809988}"/>
          </ac:picMkLst>
        </pc:picChg>
        <pc:picChg chg="add del">
          <ac:chgData name="vaishnavi abbugari" userId="72b1e148fe040aaa" providerId="Windows Live" clId="Web-{E9585544-FCC3-43B8-A050-F9A59EB0556E}" dt="2022-10-12T15:04:37.540" v="157"/>
          <ac:picMkLst>
            <pc:docMk/>
            <pc:sldMk cId="1269335889" sldId="257"/>
            <ac:picMk id="41" creationId="{6AC7D913-60B7-4603-881B-831DA5D3A940}"/>
          </ac:picMkLst>
        </pc:picChg>
        <pc:cxnChg chg="add del">
          <ac:chgData name="vaishnavi abbugari" userId="72b1e148fe040aaa" providerId="Windows Live" clId="Web-{E9585544-FCC3-43B8-A050-F9A59EB0556E}" dt="2022-10-12T15:04:37.540" v="157"/>
          <ac:cxnSpMkLst>
            <pc:docMk/>
            <pc:sldMk cId="1269335889" sldId="257"/>
            <ac:cxnSpMk id="49" creationId="{179C4C8E-197B-4679-AE96-B5147F971C90}"/>
          </ac:cxnSpMkLst>
        </pc:cxnChg>
      </pc:sldChg>
      <pc:sldChg chg="modSp new del mod modClrScheme chgLayout">
        <pc:chgData name="vaishnavi abbugari" userId="72b1e148fe040aaa" providerId="Windows Live" clId="Web-{E9585544-FCC3-43B8-A050-F9A59EB0556E}" dt="2022-10-12T14:50:54.210" v="28"/>
        <pc:sldMkLst>
          <pc:docMk/>
          <pc:sldMk cId="2291803947" sldId="257"/>
        </pc:sldMkLst>
        <pc:spChg chg="mod ord">
          <ac:chgData name="vaishnavi abbugari" userId="72b1e148fe040aaa" providerId="Windows Live" clId="Web-{E9585544-FCC3-43B8-A050-F9A59EB0556E}" dt="2022-10-12T14:49:38.193" v="11" actId="20577"/>
          <ac:spMkLst>
            <pc:docMk/>
            <pc:sldMk cId="2291803947" sldId="257"/>
            <ac:spMk id="2" creationId="{36488BD9-1313-EB25-AE7B-F8EBA0DDC57B}"/>
          </ac:spMkLst>
        </pc:spChg>
        <pc:spChg chg="mod ord">
          <ac:chgData name="vaishnavi abbugari" userId="72b1e148fe040aaa" providerId="Windows Live" clId="Web-{E9585544-FCC3-43B8-A050-F9A59EB0556E}" dt="2022-10-12T14:47:22.565" v="4"/>
          <ac:spMkLst>
            <pc:docMk/>
            <pc:sldMk cId="2291803947" sldId="257"/>
            <ac:spMk id="3" creationId="{3ECAB647-DE5E-586C-E558-A7B9FBB122DE}"/>
          </ac:spMkLst>
        </pc:spChg>
      </pc:sldChg>
      <pc:sldChg chg="addSp delSp modSp new">
        <pc:chgData name="vaishnavi abbugari" userId="72b1e148fe040aaa" providerId="Windows Live" clId="Web-{E9585544-FCC3-43B8-A050-F9A59EB0556E}" dt="2022-10-12T15:41:06.430" v="775" actId="14100"/>
        <pc:sldMkLst>
          <pc:docMk/>
          <pc:sldMk cId="1487554039" sldId="258"/>
        </pc:sldMkLst>
        <pc:spChg chg="mod">
          <ac:chgData name="vaishnavi abbugari" userId="72b1e148fe040aaa" providerId="Windows Live" clId="Web-{E9585544-FCC3-43B8-A050-F9A59EB0556E}" dt="2022-10-12T15:02:02.943" v="130" actId="1076"/>
          <ac:spMkLst>
            <pc:docMk/>
            <pc:sldMk cId="1487554039" sldId="258"/>
            <ac:spMk id="2" creationId="{308C1AD2-4BC9-36CD-024D-29906B6000DE}"/>
          </ac:spMkLst>
        </pc:spChg>
        <pc:spChg chg="mod">
          <ac:chgData name="vaishnavi abbugari" userId="72b1e148fe040aaa" providerId="Windows Live" clId="Web-{E9585544-FCC3-43B8-A050-F9A59EB0556E}" dt="2022-10-12T15:41:06.430" v="775" actId="14100"/>
          <ac:spMkLst>
            <pc:docMk/>
            <pc:sldMk cId="1487554039" sldId="258"/>
            <ac:spMk id="3" creationId="{65AACA75-0555-8919-708A-CF4283E6A1CA}"/>
          </ac:spMkLst>
        </pc:spChg>
        <pc:spChg chg="add del mod">
          <ac:chgData name="vaishnavi abbugari" userId="72b1e148fe040aaa" providerId="Windows Live" clId="Web-{E9585544-FCC3-43B8-A050-F9A59EB0556E}" dt="2022-10-12T15:06:45.809" v="185"/>
          <ac:spMkLst>
            <pc:docMk/>
            <pc:sldMk cId="1487554039" sldId="258"/>
            <ac:spMk id="4" creationId="{C253BD71-0BD9-1130-F92E-BBFEE14E9B2A}"/>
          </ac:spMkLst>
        </pc:spChg>
        <pc:spChg chg="add del mod">
          <ac:chgData name="vaishnavi abbugari" userId="72b1e148fe040aaa" providerId="Windows Live" clId="Web-{E9585544-FCC3-43B8-A050-F9A59EB0556E}" dt="2022-10-12T15:05:49.276" v="173"/>
          <ac:spMkLst>
            <pc:docMk/>
            <pc:sldMk cId="1487554039" sldId="258"/>
            <ac:spMk id="5" creationId="{1A7E8911-6D82-F3F9-67A7-267D96E42806}"/>
          </ac:spMkLst>
        </pc:spChg>
        <pc:spChg chg="add del mod">
          <ac:chgData name="vaishnavi abbugari" userId="72b1e148fe040aaa" providerId="Windows Live" clId="Web-{E9585544-FCC3-43B8-A050-F9A59EB0556E}" dt="2022-10-12T15:08:29.873" v="196"/>
          <ac:spMkLst>
            <pc:docMk/>
            <pc:sldMk cId="1487554039" sldId="258"/>
            <ac:spMk id="6" creationId="{71CCCC8A-1947-76D2-3145-76EE17FADE00}"/>
          </ac:spMkLst>
        </pc:spChg>
        <pc:spChg chg="add mod">
          <ac:chgData name="vaishnavi abbugari" userId="72b1e148fe040aaa" providerId="Windows Live" clId="Web-{E9585544-FCC3-43B8-A050-F9A59EB0556E}" dt="2022-10-12T15:08:33.092" v="197"/>
          <ac:spMkLst>
            <pc:docMk/>
            <pc:sldMk cId="1487554039" sldId="258"/>
            <ac:spMk id="7" creationId="{C3091147-AA03-9574-1014-82C33F2DB670}"/>
          </ac:spMkLst>
        </pc:spChg>
      </pc:sldChg>
      <pc:sldChg chg="addSp delSp modSp new del">
        <pc:chgData name="vaishnavi abbugari" userId="72b1e148fe040aaa" providerId="Windows Live" clId="Web-{E9585544-FCC3-43B8-A050-F9A59EB0556E}" dt="2022-10-12T15:13:55.787" v="247"/>
        <pc:sldMkLst>
          <pc:docMk/>
          <pc:sldMk cId="3871281750" sldId="259"/>
        </pc:sldMkLst>
        <pc:spChg chg="mod">
          <ac:chgData name="vaishnavi abbugari" userId="72b1e148fe040aaa" providerId="Windows Live" clId="Web-{E9585544-FCC3-43B8-A050-F9A59EB0556E}" dt="2022-10-12T15:13:38.083" v="246" actId="20577"/>
          <ac:spMkLst>
            <pc:docMk/>
            <pc:sldMk cId="3871281750" sldId="259"/>
            <ac:spMk id="2" creationId="{57757CE1-7DE1-E74A-13C1-D9544727F1EB}"/>
          </ac:spMkLst>
        </pc:spChg>
        <pc:spChg chg="mod">
          <ac:chgData name="vaishnavi abbugari" userId="72b1e148fe040aaa" providerId="Windows Live" clId="Web-{E9585544-FCC3-43B8-A050-F9A59EB0556E}" dt="2022-10-12T15:13:03.567" v="241" actId="14100"/>
          <ac:spMkLst>
            <pc:docMk/>
            <pc:sldMk cId="3871281750" sldId="259"/>
            <ac:spMk id="3" creationId="{32CD3FEF-9E9A-FDC3-95AA-E147253A85BF}"/>
          </ac:spMkLst>
        </pc:spChg>
        <pc:spChg chg="del">
          <ac:chgData name="vaishnavi abbugari" userId="72b1e148fe040aaa" providerId="Windows Live" clId="Web-{E9585544-FCC3-43B8-A050-F9A59EB0556E}" dt="2022-10-12T15:11:43.909" v="224"/>
          <ac:spMkLst>
            <pc:docMk/>
            <pc:sldMk cId="3871281750" sldId="259"/>
            <ac:spMk id="4" creationId="{3C3C39D1-7F72-E6F0-F76B-0530F5AB7EE9}"/>
          </ac:spMkLst>
        </pc:spChg>
        <pc:spChg chg="add mod">
          <ac:chgData name="vaishnavi abbugari" userId="72b1e148fe040aaa" providerId="Windows Live" clId="Web-{E9585544-FCC3-43B8-A050-F9A59EB0556E}" dt="2022-10-12T15:11:45.018" v="225"/>
          <ac:spMkLst>
            <pc:docMk/>
            <pc:sldMk cId="3871281750" sldId="259"/>
            <ac:spMk id="5" creationId="{DF7C8EA5-F9AE-A4D0-58B7-D5145096D6EC}"/>
          </ac:spMkLst>
        </pc:spChg>
      </pc:sldChg>
      <pc:sldChg chg="new del">
        <pc:chgData name="vaishnavi abbugari" userId="72b1e148fe040aaa" providerId="Windows Live" clId="Web-{E9585544-FCC3-43B8-A050-F9A59EB0556E}" dt="2022-10-12T15:35:30.970" v="731"/>
        <pc:sldMkLst>
          <pc:docMk/>
          <pc:sldMk cId="4032343898" sldId="259"/>
        </pc:sldMkLst>
      </pc:sldChg>
      <pc:sldChg chg="addSp delSp modSp new">
        <pc:chgData name="vaishnavi abbugari" userId="72b1e148fe040aaa" providerId="Windows Live" clId="Web-{E9585544-FCC3-43B8-A050-F9A59EB0556E}" dt="2022-10-12T15:35:14.720" v="730"/>
        <pc:sldMkLst>
          <pc:docMk/>
          <pc:sldMk cId="1193693568" sldId="260"/>
        </pc:sldMkLst>
        <pc:spChg chg="mod">
          <ac:chgData name="vaishnavi abbugari" userId="72b1e148fe040aaa" providerId="Windows Live" clId="Web-{E9585544-FCC3-43B8-A050-F9A59EB0556E}" dt="2022-10-12T15:19:53.263" v="292" actId="20577"/>
          <ac:spMkLst>
            <pc:docMk/>
            <pc:sldMk cId="1193693568" sldId="260"/>
            <ac:spMk id="2" creationId="{003E6592-5A1A-3E7F-A2D2-4B41D54AF509}"/>
          </ac:spMkLst>
        </pc:spChg>
        <pc:spChg chg="del">
          <ac:chgData name="vaishnavi abbugari" userId="72b1e148fe040aaa" providerId="Windows Live" clId="Web-{E9585544-FCC3-43B8-A050-F9A59EB0556E}" dt="2022-10-12T15:20:10.966" v="293"/>
          <ac:spMkLst>
            <pc:docMk/>
            <pc:sldMk cId="1193693568" sldId="260"/>
            <ac:spMk id="3" creationId="{175D2F3F-D20B-2C8B-D3BD-6AF3221672B9}"/>
          </ac:spMkLst>
        </pc:spChg>
        <pc:spChg chg="del">
          <ac:chgData name="vaishnavi abbugari" userId="72b1e148fe040aaa" providerId="Windows Live" clId="Web-{E9585544-FCC3-43B8-A050-F9A59EB0556E}" dt="2022-10-12T15:20:24.451" v="297"/>
          <ac:spMkLst>
            <pc:docMk/>
            <pc:sldMk cId="1193693568" sldId="260"/>
            <ac:spMk id="4" creationId="{62FFC3FB-574C-6B33-C14D-31E9ABC7CC2F}"/>
          </ac:spMkLst>
        </pc:spChg>
        <pc:spChg chg="add del mod">
          <ac:chgData name="vaishnavi abbugari" userId="72b1e148fe040aaa" providerId="Windows Live" clId="Web-{E9585544-FCC3-43B8-A050-F9A59EB0556E}" dt="2022-10-12T15:24:49.675" v="384"/>
          <ac:spMkLst>
            <pc:docMk/>
            <pc:sldMk cId="1193693568" sldId="260"/>
            <ac:spMk id="7" creationId="{CA08596D-583C-95B0-9A7F-3A454A48CF65}"/>
          </ac:spMkLst>
        </pc:spChg>
        <pc:spChg chg="add mod">
          <ac:chgData name="vaishnavi abbugari" userId="72b1e148fe040aaa" providerId="Windows Live" clId="Web-{E9585544-FCC3-43B8-A050-F9A59EB0556E}" dt="2022-10-12T15:28:22.320" v="459"/>
          <ac:spMkLst>
            <pc:docMk/>
            <pc:sldMk cId="1193693568" sldId="260"/>
            <ac:spMk id="9" creationId="{40E1B669-E6C0-EBC1-302C-5B51C456705B}"/>
          </ac:spMkLst>
        </pc:spChg>
        <pc:graphicFrameChg chg="add del mod ord modGraphic">
          <ac:chgData name="vaishnavi abbugari" userId="72b1e148fe040aaa" providerId="Windows Live" clId="Web-{E9585544-FCC3-43B8-A050-F9A59EB0556E}" dt="2022-10-12T15:24:29.222" v="383"/>
          <ac:graphicFrameMkLst>
            <pc:docMk/>
            <pc:sldMk cId="1193693568" sldId="260"/>
            <ac:graphicFrameMk id="5" creationId="{A18AEE6C-0F7C-8A8D-1B2A-653B9E57674E}"/>
          </ac:graphicFrameMkLst>
        </pc:graphicFrameChg>
        <pc:graphicFrameChg chg="add mod ord modGraphic">
          <ac:chgData name="vaishnavi abbugari" userId="72b1e148fe040aaa" providerId="Windows Live" clId="Web-{E9585544-FCC3-43B8-A050-F9A59EB0556E}" dt="2022-10-12T15:35:14.720" v="730"/>
          <ac:graphicFrameMkLst>
            <pc:docMk/>
            <pc:sldMk cId="1193693568" sldId="260"/>
            <ac:graphicFrameMk id="8" creationId="{5C4FDCE3-1D77-289B-E987-C018A9A99405}"/>
          </ac:graphicFrameMkLst>
        </pc:graphicFrameChg>
      </pc:sldChg>
      <pc:sldChg chg="addSp delSp modSp new add del">
        <pc:chgData name="vaishnavi abbugari" userId="72b1e148fe040aaa" providerId="Windows Live" clId="Web-{E9585544-FCC3-43B8-A050-F9A59EB0556E}" dt="2022-10-12T15:43:45.684" v="797" actId="20577"/>
        <pc:sldMkLst>
          <pc:docMk/>
          <pc:sldMk cId="2399092083" sldId="261"/>
        </pc:sldMkLst>
        <pc:spChg chg="mod">
          <ac:chgData name="vaishnavi abbugari" userId="72b1e148fe040aaa" providerId="Windows Live" clId="Web-{E9585544-FCC3-43B8-A050-F9A59EB0556E}" dt="2022-10-12T15:43:45.684" v="797" actId="20577"/>
          <ac:spMkLst>
            <pc:docMk/>
            <pc:sldMk cId="2399092083" sldId="261"/>
            <ac:spMk id="2" creationId="{4F6C4E1B-A4AD-64E0-5480-5F93EB29312E}"/>
          </ac:spMkLst>
        </pc:spChg>
        <pc:spChg chg="del mod">
          <ac:chgData name="vaishnavi abbugari" userId="72b1e148fe040aaa" providerId="Windows Live" clId="Web-{E9585544-FCC3-43B8-A050-F9A59EB0556E}" dt="2022-10-12T15:41:38.337" v="778"/>
          <ac:spMkLst>
            <pc:docMk/>
            <pc:sldMk cId="2399092083" sldId="261"/>
            <ac:spMk id="3" creationId="{85ACE53A-54CF-B3CB-5EFF-A9B02BDCFB08}"/>
          </ac:spMkLst>
        </pc:spChg>
        <pc:spChg chg="del">
          <ac:chgData name="vaishnavi abbugari" userId="72b1e148fe040aaa" providerId="Windows Live" clId="Web-{E9585544-FCC3-43B8-A050-F9A59EB0556E}" dt="2022-10-12T15:41:22.134" v="776"/>
          <ac:spMkLst>
            <pc:docMk/>
            <pc:sldMk cId="2399092083" sldId="261"/>
            <ac:spMk id="4" creationId="{BF139694-57B4-AE02-60B8-605AE87E1AAF}"/>
          </ac:spMkLst>
        </pc:spChg>
        <pc:spChg chg="add mod">
          <ac:chgData name="vaishnavi abbugari" userId="72b1e148fe040aaa" providerId="Windows Live" clId="Web-{E9585544-FCC3-43B8-A050-F9A59EB0556E}" dt="2022-10-12T15:41:23.150" v="777"/>
          <ac:spMkLst>
            <pc:docMk/>
            <pc:sldMk cId="2399092083" sldId="261"/>
            <ac:spMk id="5" creationId="{4AD478A9-0322-3EB8-4788-D5AD9DB35ABA}"/>
          </ac:spMkLst>
        </pc:spChg>
      </pc:sldChg>
      <pc:sldChg chg="addSp delSp modSp new">
        <pc:chgData name="vaishnavi abbugari" userId="72b1e148fe040aaa" providerId="Windows Live" clId="Web-{E9585544-FCC3-43B8-A050-F9A59EB0556E}" dt="2022-10-12T15:47:58.533" v="836" actId="20577"/>
        <pc:sldMkLst>
          <pc:docMk/>
          <pc:sldMk cId="1548037421" sldId="262"/>
        </pc:sldMkLst>
        <pc:spChg chg="mod">
          <ac:chgData name="vaishnavi abbugari" userId="72b1e148fe040aaa" providerId="Windows Live" clId="Web-{E9585544-FCC3-43B8-A050-F9A59EB0556E}" dt="2022-10-12T15:47:58.533" v="836" actId="20577"/>
          <ac:spMkLst>
            <pc:docMk/>
            <pc:sldMk cId="1548037421" sldId="262"/>
            <ac:spMk id="2" creationId="{1271B222-BF39-A9ED-E524-1F1E6C19D726}"/>
          </ac:spMkLst>
        </pc:spChg>
        <pc:spChg chg="add del">
          <ac:chgData name="vaishnavi abbugari" userId="72b1e148fe040aaa" providerId="Windows Live" clId="Web-{E9585544-FCC3-43B8-A050-F9A59EB0556E}" dt="2022-10-12T15:47:31.532" v="829"/>
          <ac:spMkLst>
            <pc:docMk/>
            <pc:sldMk cId="1548037421" sldId="262"/>
            <ac:spMk id="4" creationId="{E6A934E0-2E3D-A766-85C8-3500735D8AA2}"/>
          </ac:spMkLst>
        </pc:spChg>
        <pc:spChg chg="add del mod">
          <ac:chgData name="vaishnavi abbugari" userId="72b1e148fe040aaa" providerId="Windows Live" clId="Web-{E9585544-FCC3-43B8-A050-F9A59EB0556E}" dt="2022-10-12T15:46:42.625" v="824"/>
          <ac:spMkLst>
            <pc:docMk/>
            <pc:sldMk cId="1548037421" sldId="262"/>
            <ac:spMk id="5" creationId="{5480E513-F766-FFF1-B9D9-4A975059FDD7}"/>
          </ac:spMkLst>
        </pc:spChg>
        <pc:spChg chg="add mod">
          <ac:chgData name="vaishnavi abbugari" userId="72b1e148fe040aaa" providerId="Windows Live" clId="Web-{E9585544-FCC3-43B8-A050-F9A59EB0556E}" dt="2022-10-12T15:47:32.782" v="830"/>
          <ac:spMkLst>
            <pc:docMk/>
            <pc:sldMk cId="1548037421" sldId="262"/>
            <ac:spMk id="6" creationId="{26129F18-6DE1-32B7-217B-881CAE042FFD}"/>
          </ac:spMkLst>
        </pc:spChg>
      </pc:sldChg>
      <pc:sldChg chg="addSp delSp modSp new">
        <pc:chgData name="vaishnavi abbugari" userId="72b1e148fe040aaa" providerId="Windows Live" clId="Web-{E9585544-FCC3-43B8-A050-F9A59EB0556E}" dt="2022-10-12T15:48:05.283" v="837" actId="20577"/>
        <pc:sldMkLst>
          <pc:docMk/>
          <pc:sldMk cId="2205027445" sldId="263"/>
        </pc:sldMkLst>
        <pc:spChg chg="mod">
          <ac:chgData name="vaishnavi abbugari" userId="72b1e148fe040aaa" providerId="Windows Live" clId="Web-{E9585544-FCC3-43B8-A050-F9A59EB0556E}" dt="2022-10-12T15:48:05.283" v="837" actId="20577"/>
          <ac:spMkLst>
            <pc:docMk/>
            <pc:sldMk cId="2205027445" sldId="263"/>
            <ac:spMk id="2" creationId="{284E0EBE-3B7B-1F96-C8C7-C5EBF2508B4C}"/>
          </ac:spMkLst>
        </pc:spChg>
        <pc:spChg chg="mod">
          <ac:chgData name="vaishnavi abbugari" userId="72b1e148fe040aaa" providerId="Windows Live" clId="Web-{E9585544-FCC3-43B8-A050-F9A59EB0556E}" dt="2022-10-12T15:47:24.767" v="828" actId="20577"/>
          <ac:spMkLst>
            <pc:docMk/>
            <pc:sldMk cId="2205027445" sldId="263"/>
            <ac:spMk id="3" creationId="{E87A0060-BAAC-48BE-393A-C27209B3AA05}"/>
          </ac:spMkLst>
        </pc:spChg>
        <pc:spChg chg="del">
          <ac:chgData name="vaishnavi abbugari" userId="72b1e148fe040aaa" providerId="Windows Live" clId="Web-{E9585544-FCC3-43B8-A050-F9A59EB0556E}" dt="2022-10-12T15:45:25.264" v="812"/>
          <ac:spMkLst>
            <pc:docMk/>
            <pc:sldMk cId="2205027445" sldId="263"/>
            <ac:spMk id="4" creationId="{E0D4A782-9141-9676-160F-863059666D8D}"/>
          </ac:spMkLst>
        </pc:spChg>
        <pc:spChg chg="add mod">
          <ac:chgData name="vaishnavi abbugari" userId="72b1e148fe040aaa" providerId="Windows Live" clId="Web-{E9585544-FCC3-43B8-A050-F9A59EB0556E}" dt="2022-10-12T15:45:26.639" v="813"/>
          <ac:spMkLst>
            <pc:docMk/>
            <pc:sldMk cId="2205027445" sldId="263"/>
            <ac:spMk id="5" creationId="{E7FD321B-E05C-A5EF-9DAE-09805B332475}"/>
          </ac:spMkLst>
        </pc:spChg>
      </pc:sldChg>
      <pc:sldChg chg="new">
        <pc:chgData name="vaishnavi abbugari" userId="72b1e148fe040aaa" providerId="Windows Live" clId="Web-{E9585544-FCC3-43B8-A050-F9A59EB0556E}" dt="2022-10-12T15:48:17.330" v="838"/>
        <pc:sldMkLst>
          <pc:docMk/>
          <pc:sldMk cId="448731789" sldId="264"/>
        </pc:sldMkLst>
      </pc:sldChg>
      <pc:sldMasterChg chg="del delSldLayout">
        <pc:chgData name="vaishnavi abbugari" userId="72b1e148fe040aaa" providerId="Windows Live" clId="Web-{E9585544-FCC3-43B8-A050-F9A59EB0556E}" dt="2022-10-12T14:47:09.315" v="2"/>
        <pc:sldMasterMkLst>
          <pc:docMk/>
          <pc:sldMasterMk cId="2460954070" sldId="2147483660"/>
        </pc:sldMasterMkLst>
        <pc:sldLayoutChg chg="del">
          <pc:chgData name="vaishnavi abbugari" userId="72b1e148fe040aaa" providerId="Windows Live" clId="Web-{E9585544-FCC3-43B8-A050-F9A59EB0556E}" dt="2022-10-12T14:47:09.315" v="2"/>
          <pc:sldLayoutMkLst>
            <pc:docMk/>
            <pc:sldMasterMk cId="2460954070" sldId="2147483660"/>
            <pc:sldLayoutMk cId="2385387890" sldId="2147483661"/>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949138452" sldId="2147483662"/>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591524520" sldId="2147483663"/>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203092039" sldId="2147483664"/>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733172339" sldId="2147483665"/>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210312558" sldId="2147483666"/>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46388984" sldId="2147483667"/>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71841454" sldId="2147483668"/>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718958274" sldId="2147483669"/>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202905451" sldId="2147483670"/>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479445657" sldId="2147483671"/>
          </pc:sldLayoutMkLst>
        </pc:sldLayoutChg>
      </pc:sldMasterChg>
      <pc:sldMasterChg chg="add del addSldLayout delSldLayout modSldLayout">
        <pc:chgData name="vaishnavi abbugari" userId="72b1e148fe040aaa" providerId="Windows Live" clId="Web-{E9585544-FCC3-43B8-A050-F9A59EB0556E}" dt="2022-10-12T14:47:14.409" v="3"/>
        <pc:sldMasterMkLst>
          <pc:docMk/>
          <pc:sldMasterMk cId="3091744289" sldId="2147483672"/>
        </pc:sldMasterMkLst>
        <pc:sldLayoutChg chg="add del mod replId">
          <pc:chgData name="vaishnavi abbugari" userId="72b1e148fe040aaa" providerId="Windows Live" clId="Web-{E9585544-FCC3-43B8-A050-F9A59EB0556E}" dt="2022-10-12T14:47:14.409" v="3"/>
          <pc:sldLayoutMkLst>
            <pc:docMk/>
            <pc:sldMasterMk cId="3091744289" sldId="2147483672"/>
            <pc:sldLayoutMk cId="2678328604" sldId="2147483673"/>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30429702" sldId="2147483674"/>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42592495" sldId="2147483675"/>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90178014" sldId="2147483676"/>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079133143" sldId="2147483677"/>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020504836" sldId="2147483678"/>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924929660" sldId="2147483679"/>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4138134006" sldId="2147483680"/>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21981986" sldId="2147483681"/>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2738390277" sldId="2147483682"/>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748453217" sldId="2147483683"/>
          </pc:sldLayoutMkLst>
        </pc:sldLayoutChg>
      </pc:sldMasterChg>
      <pc:sldMasterChg chg="add del addSldLayout delSldLayout modSldLayout">
        <pc:chgData name="vaishnavi abbugari" userId="72b1e148fe040aaa" providerId="Windows Live" clId="Web-{E9585544-FCC3-43B8-A050-F9A59EB0556E}" dt="2022-10-12T14:47:22.565" v="4"/>
        <pc:sldMasterMkLst>
          <pc:docMk/>
          <pc:sldMasterMk cId="2837968032" sldId="2147483684"/>
        </pc:sldMasterMkLst>
        <pc:sldLayoutChg chg="add del mod replId">
          <pc:chgData name="vaishnavi abbugari" userId="72b1e148fe040aaa" providerId="Windows Live" clId="Web-{E9585544-FCC3-43B8-A050-F9A59EB0556E}" dt="2022-10-12T14:47:22.565" v="4"/>
          <pc:sldLayoutMkLst>
            <pc:docMk/>
            <pc:sldMasterMk cId="2837968032" sldId="2147483684"/>
            <pc:sldLayoutMk cId="1445175543" sldId="2147483685"/>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610463082" sldId="2147483686"/>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318065803" sldId="2147483687"/>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68292888" sldId="2147483688"/>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930013861" sldId="2147483689"/>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97719309" sldId="2147483690"/>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147358004" sldId="2147483691"/>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4279891810" sldId="2147483692"/>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709132745" sldId="2147483693"/>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825119138" sldId="2147483694"/>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42615768" sldId="2147483695"/>
          </pc:sldLayoutMkLst>
        </pc:sldLayoutChg>
      </pc:sldMasterChg>
      <pc:sldMasterChg chg="add mod addSldLayout modSldLayout">
        <pc:chgData name="vaishnavi abbugari" userId="72b1e148fe040aaa" providerId="Windows Live" clId="Web-{E9585544-FCC3-43B8-A050-F9A59EB0556E}" dt="2022-10-12T15:46:42.625" v="824"/>
        <pc:sldMasterMkLst>
          <pc:docMk/>
          <pc:sldMasterMk cId="4180236185" sldId="2147483696"/>
        </pc:sldMasterMkLst>
        <pc:sldLayoutChg chg="add mod replId">
          <pc:chgData name="vaishnavi abbugari" userId="72b1e148fe040aaa" providerId="Windows Live" clId="Web-{E9585544-FCC3-43B8-A050-F9A59EB0556E}" dt="2022-10-12T15:46:42.625" v="824"/>
          <pc:sldLayoutMkLst>
            <pc:docMk/>
            <pc:sldMasterMk cId="4180236185" sldId="2147483696"/>
            <pc:sldLayoutMk cId="4135465008" sldId="214748369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414387787" sldId="214748369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250004564" sldId="214748369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66360557" sldId="214748370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519175510" sldId="214748370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728810229" sldId="214748370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622228262" sldId="2147483703"/>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84179869" sldId="2147483704"/>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658564207" sldId="2147483705"/>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56612007" sldId="2147483706"/>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086707480" sldId="214748370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63587869" sldId="214748370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27874075" sldId="214748370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031474876" sldId="214748371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023156085" sldId="214748371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73801575" sldId="214748371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986816781" sldId="2147483713"/>
          </pc:sldLayoutMkLst>
        </pc:sldLayoutChg>
      </pc:sldMasterChg>
    </pc:docChg>
  </pc:docChgLst>
  <pc:docChgLst>
    <pc:chgData name="vaishnavi abbugari" userId="72b1e148fe040aaa" providerId="Windows Live" clId="Web-{4F7727EA-BB7C-44BE-AAAA-97ED4D006C65}"/>
    <pc:docChg chg="addSld modSld modMainMaster">
      <pc:chgData name="vaishnavi abbugari" userId="72b1e148fe040aaa" providerId="Windows Live" clId="Web-{4F7727EA-BB7C-44BE-AAAA-97ED4D006C65}" dt="2022-10-12T16:15:52.920" v="333" actId="1076"/>
      <pc:docMkLst>
        <pc:docMk/>
      </pc:docMkLst>
      <pc:sldChg chg="delSp">
        <pc:chgData name="vaishnavi abbugari" userId="72b1e148fe040aaa" providerId="Windows Live" clId="Web-{4F7727EA-BB7C-44BE-AAAA-97ED4D006C65}" dt="2022-10-12T15:56:00.575" v="78"/>
        <pc:sldMkLst>
          <pc:docMk/>
          <pc:sldMk cId="109857222" sldId="256"/>
        </pc:sldMkLst>
        <pc:spChg chg="del">
          <ac:chgData name="vaishnavi abbugari" userId="72b1e148fe040aaa" providerId="Windows Live" clId="Web-{4F7727EA-BB7C-44BE-AAAA-97ED4D006C65}" dt="2022-10-12T15:56:00.575" v="78"/>
          <ac:spMkLst>
            <pc:docMk/>
            <pc:sldMk cId="109857222" sldId="256"/>
            <ac:spMk id="5" creationId="{F5A0E7DB-9106-DBA7-B352-1AAFEDF388B9}"/>
          </ac:spMkLst>
        </pc:spChg>
      </pc:sldChg>
      <pc:sldChg chg="modSp">
        <pc:chgData name="vaishnavi abbugari" userId="72b1e148fe040aaa" providerId="Windows Live" clId="Web-{4F7727EA-BB7C-44BE-AAAA-97ED4D006C65}" dt="2022-10-12T15:50:32.535" v="5" actId="20577"/>
        <pc:sldMkLst>
          <pc:docMk/>
          <pc:sldMk cId="1269335889" sldId="257"/>
        </pc:sldMkLst>
        <pc:spChg chg="mod">
          <ac:chgData name="vaishnavi abbugari" userId="72b1e148fe040aaa" providerId="Windows Live" clId="Web-{4F7727EA-BB7C-44BE-AAAA-97ED4D006C65}" dt="2022-10-12T15:50:32.535" v="5" actId="20577"/>
          <ac:spMkLst>
            <pc:docMk/>
            <pc:sldMk cId="1269335889" sldId="257"/>
            <ac:spMk id="2" creationId="{12F1C40E-F688-A2BE-4515-4AFDA95B00CB}"/>
          </ac:spMkLst>
        </pc:spChg>
      </pc:sldChg>
      <pc:sldChg chg="addSp delSp modSp">
        <pc:chgData name="vaishnavi abbugari" userId="72b1e148fe040aaa" providerId="Windows Live" clId="Web-{4F7727EA-BB7C-44BE-AAAA-97ED4D006C65}" dt="2022-10-12T15:53:53.791" v="66"/>
        <pc:sldMkLst>
          <pc:docMk/>
          <pc:sldMk cId="1487554039" sldId="258"/>
        </pc:sldMkLst>
        <pc:spChg chg="add del mod">
          <ac:chgData name="vaishnavi abbugari" userId="72b1e148fe040aaa" providerId="Windows Live" clId="Web-{4F7727EA-BB7C-44BE-AAAA-97ED4D006C65}" dt="2022-10-12T15:52:14.960" v="36" actId="14100"/>
          <ac:spMkLst>
            <pc:docMk/>
            <pc:sldMk cId="1487554039" sldId="258"/>
            <ac:spMk id="3" creationId="{65AACA75-0555-8919-708A-CF4283E6A1CA}"/>
          </ac:spMkLst>
        </pc:spChg>
        <pc:spChg chg="add del mod">
          <ac:chgData name="vaishnavi abbugari" userId="72b1e148fe040aaa" providerId="Windows Live" clId="Web-{4F7727EA-BB7C-44BE-AAAA-97ED4D006C65}" dt="2022-10-12T15:52:00.413" v="29"/>
          <ac:spMkLst>
            <pc:docMk/>
            <pc:sldMk cId="1487554039" sldId="258"/>
            <ac:spMk id="5" creationId="{D2EA43B5-6494-9403-CF7E-67913E808007}"/>
          </ac:spMkLst>
        </pc:spChg>
        <pc:spChg chg="add mod">
          <ac:chgData name="vaishnavi abbugari" userId="72b1e148fe040aaa" providerId="Windows Live" clId="Web-{4F7727EA-BB7C-44BE-AAAA-97ED4D006C65}" dt="2022-10-12T15:53:53.791" v="66"/>
          <ac:spMkLst>
            <pc:docMk/>
            <pc:sldMk cId="1487554039" sldId="258"/>
            <ac:spMk id="6" creationId="{1AD99C65-2EBB-5429-D4CD-6569A93C3B61}"/>
          </ac:spMkLst>
        </pc:spChg>
      </pc:sldChg>
      <pc:sldChg chg="modSp">
        <pc:chgData name="vaishnavi abbugari" userId="72b1e148fe040aaa" providerId="Windows Live" clId="Web-{4F7727EA-BB7C-44BE-AAAA-97ED4D006C65}" dt="2022-10-12T15:50:12.847" v="1"/>
        <pc:sldMkLst>
          <pc:docMk/>
          <pc:sldMk cId="1193693568" sldId="260"/>
        </pc:sldMkLst>
        <pc:graphicFrameChg chg="mod modGraphic">
          <ac:chgData name="vaishnavi abbugari" userId="72b1e148fe040aaa" providerId="Windows Live" clId="Web-{4F7727EA-BB7C-44BE-AAAA-97ED4D006C65}" dt="2022-10-12T15:50:12.847" v="1"/>
          <ac:graphicFrameMkLst>
            <pc:docMk/>
            <pc:sldMk cId="1193693568" sldId="260"/>
            <ac:graphicFrameMk id="8" creationId="{5C4FDCE3-1D77-289B-E987-C018A9A99405}"/>
          </ac:graphicFrameMkLst>
        </pc:graphicFrameChg>
      </pc:sldChg>
      <pc:sldChg chg="addSp delSp modSp mod setBg">
        <pc:chgData name="vaishnavi abbugari" userId="72b1e148fe040aaa" providerId="Windows Live" clId="Web-{4F7727EA-BB7C-44BE-AAAA-97ED4D006C65}" dt="2022-10-12T15:58:43.814" v="112"/>
        <pc:sldMkLst>
          <pc:docMk/>
          <pc:sldMk cId="448731789" sldId="264"/>
        </pc:sldMkLst>
        <pc:spChg chg="del">
          <ac:chgData name="vaishnavi abbugari" userId="72b1e148fe040aaa" providerId="Windows Live" clId="Web-{4F7727EA-BB7C-44BE-AAAA-97ED4D006C65}" dt="2022-10-12T15:55:40.184" v="75"/>
          <ac:spMkLst>
            <pc:docMk/>
            <pc:sldMk cId="448731789" sldId="264"/>
            <ac:spMk id="2" creationId="{B9518B06-0707-1BA0-0020-3055B9B3E02E}"/>
          </ac:spMkLst>
        </pc:spChg>
        <pc:spChg chg="del">
          <ac:chgData name="vaishnavi abbugari" userId="72b1e148fe040aaa" providerId="Windows Live" clId="Web-{4F7727EA-BB7C-44BE-AAAA-97ED4D006C65}" dt="2022-10-12T15:55:13.074" v="67"/>
          <ac:spMkLst>
            <pc:docMk/>
            <pc:sldMk cId="448731789" sldId="264"/>
            <ac:spMk id="3" creationId="{FAD7C337-BB13-3E0F-C7C2-0A8A5C9CB3D9}"/>
          </ac:spMkLst>
        </pc:spChg>
        <pc:spChg chg="del mod">
          <ac:chgData name="vaishnavi abbugari" userId="72b1e148fe040aaa" providerId="Windows Live" clId="Web-{4F7727EA-BB7C-44BE-AAAA-97ED4D006C65}" dt="2022-10-12T15:55:59.310" v="77"/>
          <ac:spMkLst>
            <pc:docMk/>
            <pc:sldMk cId="448731789" sldId="264"/>
            <ac:spMk id="4" creationId="{725C4621-B49B-A6DC-F3C5-24E03C4F7D42}"/>
          </ac:spMkLst>
        </pc:spChg>
        <pc:spChg chg="add mod">
          <ac:chgData name="vaishnavi abbugari" userId="72b1e148fe040aaa" providerId="Windows Live" clId="Web-{4F7727EA-BB7C-44BE-AAAA-97ED4D006C65}" dt="2022-10-12T15:55:57.075" v="76"/>
          <ac:spMkLst>
            <pc:docMk/>
            <pc:sldMk cId="448731789" sldId="264"/>
            <ac:spMk id="6" creationId="{8D6756F3-261A-7DF1-731F-1A86E128CE4F}"/>
          </ac:spMkLst>
        </pc:spChg>
        <pc:spChg chg="add mod">
          <ac:chgData name="vaishnavi abbugari" userId="72b1e148fe040aaa" providerId="Windows Live" clId="Web-{4F7727EA-BB7C-44BE-AAAA-97ED4D006C65}" dt="2022-10-12T15:58:43.814" v="112"/>
          <ac:spMkLst>
            <pc:docMk/>
            <pc:sldMk cId="448731789" sldId="264"/>
            <ac:spMk id="7" creationId="{8492FF72-C47D-34B1-EC5C-D1ABD5BA2722}"/>
          </ac:spMkLst>
        </pc:spChg>
        <pc:spChg chg="add">
          <ac:chgData name="vaishnavi abbugari" userId="72b1e148fe040aaa" providerId="Windows Live" clId="Web-{4F7727EA-BB7C-44BE-AAAA-97ED4D006C65}" dt="2022-10-12T15:55:40.184" v="75"/>
          <ac:spMkLst>
            <pc:docMk/>
            <pc:sldMk cId="448731789" sldId="264"/>
            <ac:spMk id="14" creationId="{AEBE9F1A-B38D-446E-83AE-14B17CE77FF2}"/>
          </ac:spMkLst>
        </pc:spChg>
        <pc:spChg chg="add">
          <ac:chgData name="vaishnavi abbugari" userId="72b1e148fe040aaa" providerId="Windows Live" clId="Web-{4F7727EA-BB7C-44BE-AAAA-97ED4D006C65}" dt="2022-10-12T15:55:40.184" v="75"/>
          <ac:spMkLst>
            <pc:docMk/>
            <pc:sldMk cId="448731789" sldId="264"/>
            <ac:spMk id="20" creationId="{5E3EB826-A471-488F-9E8A-D65528A3C0CA}"/>
          </ac:spMkLst>
        </pc:spChg>
        <pc:spChg chg="add">
          <ac:chgData name="vaishnavi abbugari" userId="72b1e148fe040aaa" providerId="Windows Live" clId="Web-{4F7727EA-BB7C-44BE-AAAA-97ED4D006C65}" dt="2022-10-12T15:55:40.184" v="75"/>
          <ac:spMkLst>
            <pc:docMk/>
            <pc:sldMk cId="448731789" sldId="264"/>
            <ac:spMk id="22" creationId="{D85D5AA8-773B-469A-8802-9645A4DC9B7D}"/>
          </ac:spMkLst>
        </pc:spChg>
        <pc:spChg chg="add">
          <ac:chgData name="vaishnavi abbugari" userId="72b1e148fe040aaa" providerId="Windows Live" clId="Web-{4F7727EA-BB7C-44BE-AAAA-97ED4D006C65}" dt="2022-10-12T15:55:40.184" v="75"/>
          <ac:spMkLst>
            <pc:docMk/>
            <pc:sldMk cId="448731789" sldId="264"/>
            <ac:spMk id="24" creationId="{C75AF42C-C556-454E-B2D3-2C917CB812D5}"/>
          </ac:spMkLst>
        </pc:spChg>
        <pc:picChg chg="add mod ord">
          <ac:chgData name="vaishnavi abbugari" userId="72b1e148fe040aaa" providerId="Windows Live" clId="Web-{4F7727EA-BB7C-44BE-AAAA-97ED4D006C65}" dt="2022-10-12T15:56:12.404" v="80" actId="14100"/>
          <ac:picMkLst>
            <pc:docMk/>
            <pc:sldMk cId="448731789" sldId="264"/>
            <ac:picMk id="5" creationId="{4E6B13BE-18E7-AB36-A986-D91A732548B4}"/>
          </ac:picMkLst>
        </pc:picChg>
        <pc:picChg chg="add">
          <ac:chgData name="vaishnavi abbugari" userId="72b1e148fe040aaa" providerId="Windows Live" clId="Web-{4F7727EA-BB7C-44BE-AAAA-97ED4D006C65}" dt="2022-10-12T15:55:40.184" v="75"/>
          <ac:picMkLst>
            <pc:docMk/>
            <pc:sldMk cId="448731789" sldId="264"/>
            <ac:picMk id="10" creationId="{C9ECDD5C-152A-4CC7-8333-0F367B3A62EA}"/>
          </ac:picMkLst>
        </pc:picChg>
        <pc:picChg chg="add">
          <ac:chgData name="vaishnavi abbugari" userId="72b1e148fe040aaa" providerId="Windows Live" clId="Web-{4F7727EA-BB7C-44BE-AAAA-97ED4D006C65}" dt="2022-10-12T15:55:40.184" v="75"/>
          <ac:picMkLst>
            <pc:docMk/>
            <pc:sldMk cId="448731789" sldId="264"/>
            <ac:picMk id="12" creationId="{7F5C92A3-369B-43F3-BDCE-E560B1B0EC89}"/>
          </ac:picMkLst>
        </pc:picChg>
        <pc:picChg chg="add">
          <ac:chgData name="vaishnavi abbugari" userId="72b1e148fe040aaa" providerId="Windows Live" clId="Web-{4F7727EA-BB7C-44BE-AAAA-97ED4D006C65}" dt="2022-10-12T15:55:40.184" v="75"/>
          <ac:picMkLst>
            <pc:docMk/>
            <pc:sldMk cId="448731789" sldId="264"/>
            <ac:picMk id="16" creationId="{915B5014-A7EC-4BA6-9C83-8840CF81DB28}"/>
          </ac:picMkLst>
        </pc:picChg>
        <pc:picChg chg="add">
          <ac:chgData name="vaishnavi abbugari" userId="72b1e148fe040aaa" providerId="Windows Live" clId="Web-{4F7727EA-BB7C-44BE-AAAA-97ED4D006C65}" dt="2022-10-12T15:55:40.184" v="75"/>
          <ac:picMkLst>
            <pc:docMk/>
            <pc:sldMk cId="448731789" sldId="264"/>
            <ac:picMk id="18" creationId="{022C43AB-86D7-420D-8AD7-DC0A15FDD0AF}"/>
          </ac:picMkLst>
        </pc:picChg>
      </pc:sldChg>
      <pc:sldChg chg="addSp delSp modSp new">
        <pc:chgData name="vaishnavi abbugari" userId="72b1e148fe040aaa" providerId="Windows Live" clId="Web-{4F7727EA-BB7C-44BE-AAAA-97ED4D006C65}" dt="2022-10-12T16:01:39.991" v="137" actId="1076"/>
        <pc:sldMkLst>
          <pc:docMk/>
          <pc:sldMk cId="798413331" sldId="265"/>
        </pc:sldMkLst>
        <pc:spChg chg="mod">
          <ac:chgData name="vaishnavi abbugari" userId="72b1e148fe040aaa" providerId="Windows Live" clId="Web-{4F7727EA-BB7C-44BE-AAAA-97ED4D006C65}" dt="2022-10-12T16:00:14.863" v="125" actId="14100"/>
          <ac:spMkLst>
            <pc:docMk/>
            <pc:sldMk cId="798413331" sldId="265"/>
            <ac:spMk id="2" creationId="{19D6F57F-944C-81E2-BF82-AAE7D1957AAE}"/>
          </ac:spMkLst>
        </pc:spChg>
        <pc:spChg chg="del">
          <ac:chgData name="vaishnavi abbugari" userId="72b1e148fe040aaa" providerId="Windows Live" clId="Web-{4F7727EA-BB7C-44BE-AAAA-97ED4D006C65}" dt="2022-10-12T16:01:31.490" v="126"/>
          <ac:spMkLst>
            <pc:docMk/>
            <pc:sldMk cId="798413331" sldId="265"/>
            <ac:spMk id="3" creationId="{EBEC8AD5-F989-CE60-E822-38731E6C3315}"/>
          </ac:spMkLst>
        </pc:spChg>
        <pc:picChg chg="add mod ord">
          <ac:chgData name="vaishnavi abbugari" userId="72b1e148fe040aaa" providerId="Windows Live" clId="Web-{4F7727EA-BB7C-44BE-AAAA-97ED4D006C65}" dt="2022-10-12T16:01:31.756" v="129" actId="1076"/>
          <ac:picMkLst>
            <pc:docMk/>
            <pc:sldMk cId="798413331" sldId="265"/>
            <ac:picMk id="5" creationId="{6FB07D5D-7935-E816-107A-96332950EE14}"/>
          </ac:picMkLst>
        </pc:picChg>
        <pc:picChg chg="add mod">
          <ac:chgData name="vaishnavi abbugari" userId="72b1e148fe040aaa" providerId="Windows Live" clId="Web-{4F7727EA-BB7C-44BE-AAAA-97ED4D006C65}" dt="2022-10-12T16:01:39.991" v="137" actId="1076"/>
          <ac:picMkLst>
            <pc:docMk/>
            <pc:sldMk cId="798413331" sldId="265"/>
            <ac:picMk id="6" creationId="{E20B1F69-1E90-5C24-8AFD-703F968B53DD}"/>
          </ac:picMkLst>
        </pc:picChg>
      </pc:sldChg>
      <pc:sldChg chg="addSp delSp modSp new">
        <pc:chgData name="vaishnavi abbugari" userId="72b1e148fe040aaa" providerId="Windows Live" clId="Web-{4F7727EA-BB7C-44BE-AAAA-97ED4D006C65}" dt="2022-10-12T16:02:13.242" v="145" actId="1076"/>
        <pc:sldMkLst>
          <pc:docMk/>
          <pc:sldMk cId="297620303" sldId="266"/>
        </pc:sldMkLst>
        <pc:spChg chg="del">
          <ac:chgData name="vaishnavi abbugari" userId="72b1e148fe040aaa" providerId="Windows Live" clId="Web-{4F7727EA-BB7C-44BE-AAAA-97ED4D006C65}" dt="2022-10-12T16:01:59.257" v="140"/>
          <ac:spMkLst>
            <pc:docMk/>
            <pc:sldMk cId="297620303" sldId="266"/>
            <ac:spMk id="3" creationId="{534D589F-D358-3711-E893-E02A7E88D2CC}"/>
          </ac:spMkLst>
        </pc:spChg>
        <pc:picChg chg="add mod ord">
          <ac:chgData name="vaishnavi abbugari" userId="72b1e148fe040aaa" providerId="Windows Live" clId="Web-{4F7727EA-BB7C-44BE-AAAA-97ED4D006C65}" dt="2022-10-12T16:02:13.242" v="145" actId="1076"/>
          <ac:picMkLst>
            <pc:docMk/>
            <pc:sldMk cId="297620303" sldId="266"/>
            <ac:picMk id="5" creationId="{6334125D-D6A4-2957-A1BE-608EB1A01F42}"/>
          </ac:picMkLst>
        </pc:picChg>
      </pc:sldChg>
      <pc:sldChg chg="addSp delSp modSp new">
        <pc:chgData name="vaishnavi abbugari" userId="72b1e148fe040aaa" providerId="Windows Live" clId="Web-{4F7727EA-BB7C-44BE-AAAA-97ED4D006C65}" dt="2022-10-12T16:02:49.743" v="150" actId="1076"/>
        <pc:sldMkLst>
          <pc:docMk/>
          <pc:sldMk cId="2934054979" sldId="267"/>
        </pc:sldMkLst>
        <pc:spChg chg="del">
          <ac:chgData name="vaishnavi abbugari" userId="72b1e148fe040aaa" providerId="Windows Live" clId="Web-{4F7727EA-BB7C-44BE-AAAA-97ED4D006C65}" dt="2022-10-12T16:02:27.086" v="146"/>
          <ac:spMkLst>
            <pc:docMk/>
            <pc:sldMk cId="2934054979" sldId="267"/>
            <ac:spMk id="3" creationId="{75FCBD0B-D71C-02F7-FD82-695843F9D3BC}"/>
          </ac:spMkLst>
        </pc:spChg>
        <pc:picChg chg="add mod ord">
          <ac:chgData name="vaishnavi abbugari" userId="72b1e148fe040aaa" providerId="Windows Live" clId="Web-{4F7727EA-BB7C-44BE-AAAA-97ED4D006C65}" dt="2022-10-12T16:02:49.743" v="150" actId="1076"/>
          <ac:picMkLst>
            <pc:docMk/>
            <pc:sldMk cId="2934054979" sldId="267"/>
            <ac:picMk id="5" creationId="{C3CE5502-6561-5903-C9FD-337BCE5182E0}"/>
          </ac:picMkLst>
        </pc:picChg>
      </pc:sldChg>
      <pc:sldChg chg="modSp new">
        <pc:chgData name="vaishnavi abbugari" userId="72b1e148fe040aaa" providerId="Windows Live" clId="Web-{4F7727EA-BB7C-44BE-AAAA-97ED4D006C65}" dt="2022-10-12T16:04:40.042" v="168" actId="20577"/>
        <pc:sldMkLst>
          <pc:docMk/>
          <pc:sldMk cId="515408536" sldId="268"/>
        </pc:sldMkLst>
        <pc:spChg chg="mod">
          <ac:chgData name="vaishnavi abbugari" userId="72b1e148fe040aaa" providerId="Windows Live" clId="Web-{4F7727EA-BB7C-44BE-AAAA-97ED4D006C65}" dt="2022-10-12T16:04:40.042" v="168" actId="20577"/>
          <ac:spMkLst>
            <pc:docMk/>
            <pc:sldMk cId="515408536" sldId="268"/>
            <ac:spMk id="2" creationId="{DE4B348E-780C-E777-AA12-B4DDCD6849F2}"/>
          </ac:spMkLst>
        </pc:spChg>
        <pc:spChg chg="mod">
          <ac:chgData name="vaishnavi abbugari" userId="72b1e148fe040aaa" providerId="Windows Live" clId="Web-{4F7727EA-BB7C-44BE-AAAA-97ED4D006C65}" dt="2022-10-12T16:04:27.870" v="166" actId="20577"/>
          <ac:spMkLst>
            <pc:docMk/>
            <pc:sldMk cId="515408536" sldId="268"/>
            <ac:spMk id="3" creationId="{70A6B1A2-CB48-C6D7-9131-BCF7E03F4393}"/>
          </ac:spMkLst>
        </pc:spChg>
      </pc:sldChg>
      <pc:sldChg chg="addSp modSp new">
        <pc:chgData name="vaishnavi abbugari" userId="72b1e148fe040aaa" providerId="Windows Live" clId="Web-{4F7727EA-BB7C-44BE-AAAA-97ED4D006C65}" dt="2022-10-12T16:11:05.053" v="261" actId="20577"/>
        <pc:sldMkLst>
          <pc:docMk/>
          <pc:sldMk cId="2360949922" sldId="269"/>
        </pc:sldMkLst>
        <pc:spChg chg="mod">
          <ac:chgData name="vaishnavi abbugari" userId="72b1e148fe040aaa" providerId="Windows Live" clId="Web-{4F7727EA-BB7C-44BE-AAAA-97ED4D006C65}" dt="2022-10-12T16:07:16.390" v="204" actId="14100"/>
          <ac:spMkLst>
            <pc:docMk/>
            <pc:sldMk cId="2360949922" sldId="269"/>
            <ac:spMk id="2" creationId="{883B8E83-B6CA-280A-9A23-CF614A885D51}"/>
          </ac:spMkLst>
        </pc:spChg>
        <pc:spChg chg="mod">
          <ac:chgData name="vaishnavi abbugari" userId="72b1e148fe040aaa" providerId="Windows Live" clId="Web-{4F7727EA-BB7C-44BE-AAAA-97ED4D006C65}" dt="2022-10-12T16:06:15.607" v="184" actId="14100"/>
          <ac:spMkLst>
            <pc:docMk/>
            <pc:sldMk cId="2360949922" sldId="269"/>
            <ac:spMk id="3" creationId="{B7BFCD27-6DEB-0539-91C3-BA254BCDB50E}"/>
          </ac:spMkLst>
        </pc:spChg>
        <pc:spChg chg="add mod">
          <ac:chgData name="vaishnavi abbugari" userId="72b1e148fe040aaa" providerId="Windows Live" clId="Web-{4F7727EA-BB7C-44BE-AAAA-97ED4D006C65}" dt="2022-10-12T16:11:05.053" v="261" actId="20577"/>
          <ac:spMkLst>
            <pc:docMk/>
            <pc:sldMk cId="2360949922" sldId="269"/>
            <ac:spMk id="5" creationId="{D94136FD-E00F-3BF0-620C-CA5466640141}"/>
          </ac:spMkLst>
        </pc:spChg>
      </pc:sldChg>
      <pc:sldChg chg="modSp new">
        <pc:chgData name="vaishnavi abbugari" userId="72b1e148fe040aaa" providerId="Windows Live" clId="Web-{4F7727EA-BB7C-44BE-AAAA-97ED4D006C65}" dt="2022-10-12T16:12:35.587" v="283" actId="20577"/>
        <pc:sldMkLst>
          <pc:docMk/>
          <pc:sldMk cId="4273416798" sldId="270"/>
        </pc:sldMkLst>
        <pc:spChg chg="mod">
          <ac:chgData name="vaishnavi abbugari" userId="72b1e148fe040aaa" providerId="Windows Live" clId="Web-{4F7727EA-BB7C-44BE-AAAA-97ED4D006C65}" dt="2022-10-12T16:12:35.587" v="283" actId="20577"/>
          <ac:spMkLst>
            <pc:docMk/>
            <pc:sldMk cId="4273416798" sldId="270"/>
            <ac:spMk id="2" creationId="{8B28FA6F-72EB-28CA-B7D1-1702F24E3877}"/>
          </ac:spMkLst>
        </pc:spChg>
        <pc:spChg chg="mod">
          <ac:chgData name="vaishnavi abbugari" userId="72b1e148fe040aaa" providerId="Windows Live" clId="Web-{4F7727EA-BB7C-44BE-AAAA-97ED4D006C65}" dt="2022-10-12T16:12:10.461" v="279" actId="14100"/>
          <ac:spMkLst>
            <pc:docMk/>
            <pc:sldMk cId="4273416798" sldId="270"/>
            <ac:spMk id="3" creationId="{40FAC096-490B-DA32-9AAB-EC6998B74C1C}"/>
          </ac:spMkLst>
        </pc:spChg>
      </pc:sldChg>
      <pc:sldChg chg="addSp delSp modSp new">
        <pc:chgData name="vaishnavi abbugari" userId="72b1e148fe040aaa" providerId="Windows Live" clId="Web-{4F7727EA-BB7C-44BE-AAAA-97ED4D006C65}" dt="2022-10-12T16:15:52.920" v="333" actId="1076"/>
        <pc:sldMkLst>
          <pc:docMk/>
          <pc:sldMk cId="1821132206" sldId="271"/>
        </pc:sldMkLst>
        <pc:spChg chg="del mod">
          <ac:chgData name="vaishnavi abbugari" userId="72b1e148fe040aaa" providerId="Windows Live" clId="Web-{4F7727EA-BB7C-44BE-AAAA-97ED4D006C65}" dt="2022-10-12T16:12:46.931" v="287"/>
          <ac:spMkLst>
            <pc:docMk/>
            <pc:sldMk cId="1821132206" sldId="271"/>
            <ac:spMk id="2" creationId="{EA93DD72-86BD-5B59-8488-B60858E8040F}"/>
          </ac:spMkLst>
        </pc:spChg>
        <pc:spChg chg="del mod">
          <ac:chgData name="vaishnavi abbugari" userId="72b1e148fe040aaa" providerId="Windows Live" clId="Web-{4F7727EA-BB7C-44BE-AAAA-97ED4D006C65}" dt="2022-10-12T16:14:29.168" v="318"/>
          <ac:spMkLst>
            <pc:docMk/>
            <pc:sldMk cId="1821132206" sldId="271"/>
            <ac:spMk id="3" creationId="{9166EBC5-50CE-0837-F1DF-7362191A2180}"/>
          </ac:spMkLst>
        </pc:spChg>
        <pc:spChg chg="add mod">
          <ac:chgData name="vaishnavi abbugari" userId="72b1e148fe040aaa" providerId="Windows Live" clId="Web-{4F7727EA-BB7C-44BE-AAAA-97ED4D006C65}" dt="2022-10-12T16:15:06.544" v="328" actId="14100"/>
          <ac:spMkLst>
            <pc:docMk/>
            <pc:sldMk cId="1821132206" sldId="271"/>
            <ac:spMk id="6" creationId="{768835E0-B799-483D-BCCB-15A710085251}"/>
          </ac:spMkLst>
        </pc:spChg>
        <pc:picChg chg="add mod ord">
          <ac:chgData name="vaishnavi abbugari" userId="72b1e148fe040aaa" providerId="Windows Live" clId="Web-{4F7727EA-BB7C-44BE-AAAA-97ED4D006C65}" dt="2022-10-12T16:15:52.920" v="333" actId="1076"/>
          <ac:picMkLst>
            <pc:docMk/>
            <pc:sldMk cId="1821132206" sldId="271"/>
            <ac:picMk id="7" creationId="{154434F6-A78B-F05F-8F5A-9A2CB6157BE5}"/>
          </ac:picMkLst>
        </pc:picChg>
      </pc:sldChg>
      <pc:sldMasterChg chg="mod modSldLayout">
        <pc:chgData name="vaishnavi abbugari" userId="72b1e148fe040aaa" providerId="Windows Live" clId="Web-{4F7727EA-BB7C-44BE-AAAA-97ED4D006C65}" dt="2022-10-12T15:56:00.575" v="78"/>
        <pc:sldMasterMkLst>
          <pc:docMk/>
          <pc:sldMasterMk cId="4180236185" sldId="2147483696"/>
        </pc:sldMasterMkLst>
        <pc:sldLayoutChg chg="mod">
          <pc:chgData name="vaishnavi abbugari" userId="72b1e148fe040aaa" providerId="Windows Live" clId="Web-{4F7727EA-BB7C-44BE-AAAA-97ED4D006C65}" dt="2022-10-12T15:56:00.575" v="78"/>
          <pc:sldLayoutMkLst>
            <pc:docMk/>
            <pc:sldMasterMk cId="4180236185" sldId="2147483696"/>
            <pc:sldLayoutMk cId="4135465008" sldId="214748369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414387787" sldId="214748369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250004564" sldId="214748369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66360557" sldId="214748370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519175510" sldId="214748370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728810229" sldId="214748370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622228262" sldId="2147483703"/>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84179869" sldId="2147483704"/>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658564207" sldId="2147483705"/>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56612007" sldId="2147483706"/>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086707480" sldId="214748370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63587869" sldId="214748370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27874075" sldId="214748370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031474876" sldId="214748371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023156085" sldId="214748371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73801575" sldId="214748371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986816781"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AAD347D-5ACD-4C99-B74B-A9C85AD731AF}" type="datetimeFigureOut">
              <a:rPr lang="en-US" smtClean="0"/>
              <a:t>3/17/2024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02111984F56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28295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06728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038854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3851186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18760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8779621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360973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56048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6790069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93824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89499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AAD347D-5ACD-4C99-B74B-A9C85AD731AF}" type="datetimeFigureOut">
              <a:rPr lang="en-US" smtClean="0"/>
              <a:t>3/17/2024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813337641"/>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1741" y="2547382"/>
            <a:ext cx="9708517" cy="1130825"/>
          </a:xfrm>
        </p:spPr>
        <p:txBody>
          <a:bodyPr>
            <a:normAutofit fontScale="90000"/>
          </a:bodyPr>
          <a:lstStyle/>
          <a:p>
            <a:r>
              <a:rPr lang="en-US" b="1" dirty="0">
                <a:latin typeface="Microsoft New Tai Lue" panose="020B0502040204020203" pitchFamily="34" charset="0"/>
                <a:ea typeface="+mj-lt"/>
                <a:cs typeface="Microsoft New Tai Lue" panose="020B0502040204020203" pitchFamily="34" charset="0"/>
              </a:rPr>
              <a:t>Bird strike analysis</a:t>
            </a:r>
            <a:endParaRPr lang="en-US" dirty="0">
              <a:latin typeface="Microsoft New Tai Lue" panose="020B0502040204020203" pitchFamily="34" charset="0"/>
              <a:cs typeface="Microsoft New Tai Lue" panose="020B0502040204020203" pitchFamily="34" charset="0"/>
            </a:endParaRPr>
          </a:p>
        </p:txBody>
      </p:sp>
      <p:sp>
        <p:nvSpPr>
          <p:cNvPr id="3" name="Subtitle 2"/>
          <p:cNvSpPr>
            <a:spLocks noGrp="1"/>
          </p:cNvSpPr>
          <p:nvPr>
            <p:ph type="subTitle" idx="1"/>
          </p:nvPr>
        </p:nvSpPr>
        <p:spPr>
          <a:xfrm>
            <a:off x="5329881" y="3745205"/>
            <a:ext cx="5177742" cy="645759"/>
          </a:xfrm>
        </p:spPr>
        <p:txBody>
          <a:bodyPr>
            <a:normAutofit/>
          </a:bodyPr>
          <a:lstStyle/>
          <a:p>
            <a:r>
              <a:rPr lang="en-US" sz="2800" b="1" dirty="0">
                <a:solidFill>
                  <a:schemeClr val="tx1">
                    <a:lumMod val="85000"/>
                    <a:lumOff val="15000"/>
                  </a:schemeClr>
                </a:solidFill>
              </a:rPr>
              <a:t>DETAILED  PROJECT REPORT</a:t>
            </a:r>
          </a:p>
        </p:txBody>
      </p:sp>
      <p:sp>
        <p:nvSpPr>
          <p:cNvPr id="7" name="Slide Number Placeholder 6">
            <a:extLst>
              <a:ext uri="{FF2B5EF4-FFF2-40B4-BE49-F238E27FC236}">
                <a16:creationId xmlns:a16="http://schemas.microsoft.com/office/drawing/2014/main" id="{C7B14470-B960-A70F-FE91-91CDCD2E8297}"/>
              </a:ext>
            </a:extLst>
          </p:cNvPr>
          <p:cNvSpPr>
            <a:spLocks noGrp="1"/>
          </p:cNvSpPr>
          <p:nvPr>
            <p:ph type="sldNum" sz="quarter" idx="12"/>
          </p:nvPr>
        </p:nvSpPr>
        <p:spPr/>
        <p:txBody>
          <a:bodyPr>
            <a:normAutofit/>
          </a:bodyPr>
          <a:lstStyle/>
          <a:p>
            <a:r>
              <a:rPr lang="en-US" b="1" dirty="0">
                <a:solidFill>
                  <a:schemeClr val="bg1"/>
                </a:solidFill>
              </a:rPr>
              <a:t>1</a:t>
            </a:r>
          </a:p>
        </p:txBody>
      </p:sp>
      <p:pic>
        <p:nvPicPr>
          <p:cNvPr id="6" name="Picture 6" descr="Logo&#10;&#10;Description automatically generated">
            <a:extLst>
              <a:ext uri="{FF2B5EF4-FFF2-40B4-BE49-F238E27FC236}">
                <a16:creationId xmlns:a16="http://schemas.microsoft.com/office/drawing/2014/main" id="{D7B4FD40-EEB1-2F08-1742-E2AF23D100F8}"/>
              </a:ext>
            </a:extLst>
          </p:cNvPr>
          <p:cNvPicPr>
            <a:picLocks noChangeAspect="1"/>
          </p:cNvPicPr>
          <p:nvPr/>
        </p:nvPicPr>
        <p:blipFill>
          <a:blip r:embed="rId2"/>
          <a:stretch>
            <a:fillRect/>
          </a:stretch>
        </p:blipFill>
        <p:spPr>
          <a:xfrm>
            <a:off x="251140" y="6125405"/>
            <a:ext cx="1981201" cy="561970"/>
          </a:xfrm>
          <a:prstGeom prst="rect">
            <a:avLst/>
          </a:prstGeom>
        </p:spPr>
      </p:pic>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CEF2EE-4AF3-9CC4-6D86-CC7D9F299565}"/>
              </a:ext>
            </a:extLst>
          </p:cNvPr>
          <p:cNvSpPr>
            <a:spLocks noGrp="1"/>
          </p:cNvSpPr>
          <p:nvPr>
            <p:ph type="sldNum" sz="quarter" idx="12"/>
          </p:nvPr>
        </p:nvSpPr>
        <p:spPr/>
        <p:txBody>
          <a:bodyPr>
            <a:normAutofit/>
          </a:bodyPr>
          <a:lstStyle/>
          <a:p>
            <a:fld id="{D57F1E4F-1CFF-5643-939E-02111984F565}" type="slidenum">
              <a:rPr lang="en-US" dirty="0"/>
              <a:t>10</a:t>
            </a:fld>
            <a:endParaRPr lang="en-US" dirty="0"/>
          </a:p>
        </p:txBody>
      </p:sp>
      <p:pic>
        <p:nvPicPr>
          <p:cNvPr id="12" name="Picture 7" descr="Logo&#10;&#10;Description automatically generated">
            <a:extLst>
              <a:ext uri="{FF2B5EF4-FFF2-40B4-BE49-F238E27FC236}">
                <a16:creationId xmlns:a16="http://schemas.microsoft.com/office/drawing/2014/main" id="{7AE60C2D-E1B5-4F17-9446-C35189F5E73D}"/>
              </a:ext>
            </a:extLst>
          </p:cNvPr>
          <p:cNvPicPr>
            <a:picLocks noChangeAspect="1"/>
          </p:cNvPicPr>
          <p:nvPr/>
        </p:nvPicPr>
        <p:blipFill>
          <a:blip r:embed="rId2"/>
          <a:stretch>
            <a:fillRect/>
          </a:stretch>
        </p:blipFill>
        <p:spPr>
          <a:xfrm>
            <a:off x="212845" y="6159053"/>
            <a:ext cx="2176785" cy="569944"/>
          </a:xfrm>
          <a:prstGeom prst="rect">
            <a:avLst/>
          </a:prstGeom>
        </p:spPr>
      </p:pic>
      <p:pic>
        <p:nvPicPr>
          <p:cNvPr id="10" name="Picture 9">
            <a:extLst>
              <a:ext uri="{FF2B5EF4-FFF2-40B4-BE49-F238E27FC236}">
                <a16:creationId xmlns:a16="http://schemas.microsoft.com/office/drawing/2014/main" id="{FC8185FB-8E49-41AE-AA6E-67ACEA25D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465" y="1222244"/>
            <a:ext cx="7861069" cy="4413512"/>
          </a:xfrm>
          <a:prstGeom prst="rect">
            <a:avLst/>
          </a:prstGeom>
        </p:spPr>
      </p:pic>
    </p:spTree>
    <p:extLst>
      <p:ext uri="{BB962C8B-B14F-4D97-AF65-F5344CB8AC3E}">
        <p14:creationId xmlns:p14="http://schemas.microsoft.com/office/powerpoint/2010/main" val="420709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1CE1AB-2607-2C7D-6122-B887A776B6B6}"/>
              </a:ext>
            </a:extLst>
          </p:cNvPr>
          <p:cNvSpPr>
            <a:spLocks noGrp="1"/>
          </p:cNvSpPr>
          <p:nvPr>
            <p:ph type="sldNum" sz="quarter" idx="12"/>
          </p:nvPr>
        </p:nvSpPr>
        <p:spPr/>
        <p:txBody>
          <a:bodyPr>
            <a:normAutofit/>
          </a:bodyPr>
          <a:lstStyle/>
          <a:p>
            <a:fld id="{D57F1E4F-1CFF-5643-939E-02111984F565}" type="slidenum">
              <a:rPr lang="en-US" dirty="0"/>
              <a:t>11</a:t>
            </a:fld>
            <a:endParaRPr lang="en-US" dirty="0"/>
          </a:p>
        </p:txBody>
      </p:sp>
      <p:pic>
        <p:nvPicPr>
          <p:cNvPr id="11" name="Picture 7" descr="Logo&#10;&#10;Description automatically generated">
            <a:extLst>
              <a:ext uri="{FF2B5EF4-FFF2-40B4-BE49-F238E27FC236}">
                <a16:creationId xmlns:a16="http://schemas.microsoft.com/office/drawing/2014/main" id="{2E1F0732-1AE3-4085-9967-903123C31A12}"/>
              </a:ext>
            </a:extLst>
          </p:cNvPr>
          <p:cNvPicPr>
            <a:picLocks noGrp="1" noChangeAspect="1"/>
          </p:cNvPicPr>
          <p:nvPr>
            <p:ph idx="1"/>
          </p:nvPr>
        </p:nvPicPr>
        <p:blipFill>
          <a:blip r:embed="rId2"/>
          <a:stretch>
            <a:fillRect/>
          </a:stretch>
        </p:blipFill>
        <p:spPr>
          <a:xfrm>
            <a:off x="212845" y="6159053"/>
            <a:ext cx="2176785" cy="569944"/>
          </a:xfrm>
        </p:spPr>
      </p:pic>
      <p:pic>
        <p:nvPicPr>
          <p:cNvPr id="12" name="Picture 11">
            <a:extLst>
              <a:ext uri="{FF2B5EF4-FFF2-40B4-BE49-F238E27FC236}">
                <a16:creationId xmlns:a16="http://schemas.microsoft.com/office/drawing/2014/main" id="{EF391656-CCD3-4B73-B114-95BCEF856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465" y="1225236"/>
            <a:ext cx="7861069" cy="4407527"/>
          </a:xfrm>
          <a:prstGeom prst="rect">
            <a:avLst/>
          </a:prstGeom>
        </p:spPr>
      </p:pic>
    </p:spTree>
    <p:extLst>
      <p:ext uri="{BB962C8B-B14F-4D97-AF65-F5344CB8AC3E}">
        <p14:creationId xmlns:p14="http://schemas.microsoft.com/office/powerpoint/2010/main" val="297620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1CE1AB-2607-2C7D-6122-B887A776B6B6}"/>
              </a:ext>
            </a:extLst>
          </p:cNvPr>
          <p:cNvSpPr>
            <a:spLocks noGrp="1"/>
          </p:cNvSpPr>
          <p:nvPr>
            <p:ph type="sldNum" sz="quarter" idx="12"/>
          </p:nvPr>
        </p:nvSpPr>
        <p:spPr/>
        <p:txBody>
          <a:bodyPr>
            <a:normAutofit/>
          </a:bodyPr>
          <a:lstStyle/>
          <a:p>
            <a:fld id="{D57F1E4F-1CFF-5643-939E-02111984F565}" type="slidenum">
              <a:rPr lang="en-US" dirty="0"/>
              <a:t>12</a:t>
            </a:fld>
            <a:endParaRPr lang="en-US" dirty="0"/>
          </a:p>
        </p:txBody>
      </p:sp>
      <p:pic>
        <p:nvPicPr>
          <p:cNvPr id="11" name="Picture 7" descr="Logo&#10;&#10;Description automatically generated">
            <a:extLst>
              <a:ext uri="{FF2B5EF4-FFF2-40B4-BE49-F238E27FC236}">
                <a16:creationId xmlns:a16="http://schemas.microsoft.com/office/drawing/2014/main" id="{2E1F0732-1AE3-4085-9967-903123C31A12}"/>
              </a:ext>
            </a:extLst>
          </p:cNvPr>
          <p:cNvPicPr>
            <a:picLocks noGrp="1" noChangeAspect="1"/>
          </p:cNvPicPr>
          <p:nvPr>
            <p:ph idx="1"/>
          </p:nvPr>
        </p:nvPicPr>
        <p:blipFill>
          <a:blip r:embed="rId2"/>
          <a:stretch>
            <a:fillRect/>
          </a:stretch>
        </p:blipFill>
        <p:spPr>
          <a:xfrm>
            <a:off x="212845" y="6159053"/>
            <a:ext cx="2176785" cy="569944"/>
          </a:xfrm>
        </p:spPr>
      </p:pic>
      <p:pic>
        <p:nvPicPr>
          <p:cNvPr id="3" name="Picture 2">
            <a:extLst>
              <a:ext uri="{FF2B5EF4-FFF2-40B4-BE49-F238E27FC236}">
                <a16:creationId xmlns:a16="http://schemas.microsoft.com/office/drawing/2014/main" id="{C9171EDA-6319-4771-A503-45670140E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466" y="1225236"/>
            <a:ext cx="7861068" cy="4407527"/>
          </a:xfrm>
          <a:prstGeom prst="rect">
            <a:avLst/>
          </a:prstGeom>
        </p:spPr>
      </p:pic>
    </p:spTree>
    <p:extLst>
      <p:ext uri="{BB962C8B-B14F-4D97-AF65-F5344CB8AC3E}">
        <p14:creationId xmlns:p14="http://schemas.microsoft.com/office/powerpoint/2010/main" val="3606099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A6B1A2-CB48-C6D7-9131-BCF7E03F4393}"/>
              </a:ext>
            </a:extLst>
          </p:cNvPr>
          <p:cNvSpPr>
            <a:spLocks noGrp="1"/>
          </p:cNvSpPr>
          <p:nvPr>
            <p:ph idx="1"/>
          </p:nvPr>
        </p:nvSpPr>
        <p:spPr>
          <a:xfrm>
            <a:off x="1143000" y="2261062"/>
            <a:ext cx="4584469" cy="3815543"/>
          </a:xfrm>
        </p:spPr>
        <p:txBody>
          <a:bodyPr vert="horz" lIns="91440" tIns="45720" rIns="91440" bIns="45720" rtlCol="0" anchor="t">
            <a:normAutofit/>
          </a:bodyPr>
          <a:lstStyle/>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p:txBody>
      </p:sp>
      <p:sp>
        <p:nvSpPr>
          <p:cNvPr id="4" name="Slide Number Placeholder 3">
            <a:extLst>
              <a:ext uri="{FF2B5EF4-FFF2-40B4-BE49-F238E27FC236}">
                <a16:creationId xmlns:a16="http://schemas.microsoft.com/office/drawing/2014/main" id="{120D5E44-E451-D7EE-F32F-D9B542D9993B}"/>
              </a:ext>
            </a:extLst>
          </p:cNvPr>
          <p:cNvSpPr>
            <a:spLocks noGrp="1"/>
          </p:cNvSpPr>
          <p:nvPr>
            <p:ph type="sldNum" sz="quarter" idx="12"/>
          </p:nvPr>
        </p:nvSpPr>
        <p:spPr/>
        <p:txBody>
          <a:bodyPr>
            <a:normAutofit/>
          </a:bodyPr>
          <a:lstStyle/>
          <a:p>
            <a:fld id="{D57F1E4F-1CFF-5643-939E-02111984F565}" type="slidenum">
              <a:rPr lang="en-US" dirty="0"/>
              <a:t>13</a:t>
            </a:fld>
            <a:endParaRPr lang="en-US" dirty="0"/>
          </a:p>
        </p:txBody>
      </p:sp>
      <p:sp>
        <p:nvSpPr>
          <p:cNvPr id="6" name="TextBox 5">
            <a:extLst>
              <a:ext uri="{FF2B5EF4-FFF2-40B4-BE49-F238E27FC236}">
                <a16:creationId xmlns:a16="http://schemas.microsoft.com/office/drawing/2014/main" id="{2FBD1404-8731-A304-43C2-649A37AA3168}"/>
              </a:ext>
            </a:extLst>
          </p:cNvPr>
          <p:cNvSpPr txBox="1"/>
          <p:nvPr/>
        </p:nvSpPr>
        <p:spPr>
          <a:xfrm>
            <a:off x="1202649" y="912335"/>
            <a:ext cx="6096000" cy="769441"/>
          </a:xfrm>
          <a:prstGeom prst="rect">
            <a:avLst/>
          </a:prstGeom>
          <a:noFill/>
        </p:spPr>
        <p:txBody>
          <a:bodyPr wrap="square">
            <a:spAutoFit/>
          </a:bodyPr>
          <a:lstStyle/>
          <a:p>
            <a:r>
              <a:rPr lang="en-US" sz="4400" b="1" dirty="0">
                <a:solidFill>
                  <a:srgbClr val="48CAE4"/>
                </a:solidFill>
              </a:rPr>
              <a:t>KPI'S:</a:t>
            </a:r>
            <a:endParaRPr lang="en-US" sz="4400" dirty="0">
              <a:solidFill>
                <a:srgbClr val="48CAE4"/>
              </a:solidFill>
            </a:endParaRPr>
          </a:p>
        </p:txBody>
      </p:sp>
      <p:sp>
        <p:nvSpPr>
          <p:cNvPr id="7" name="TextBox 6">
            <a:extLst>
              <a:ext uri="{FF2B5EF4-FFF2-40B4-BE49-F238E27FC236}">
                <a16:creationId xmlns:a16="http://schemas.microsoft.com/office/drawing/2014/main" id="{6BCDAD4C-9E6C-40D8-A832-7AC43AC77E6A}"/>
              </a:ext>
            </a:extLst>
          </p:cNvPr>
          <p:cNvSpPr txBox="1"/>
          <p:nvPr/>
        </p:nvSpPr>
        <p:spPr>
          <a:xfrm>
            <a:off x="1143000" y="1941229"/>
            <a:ext cx="7169727" cy="3593291"/>
          </a:xfrm>
          <a:prstGeom prst="rect">
            <a:avLst/>
          </a:prstGeom>
          <a:noFill/>
        </p:spPr>
        <p:txBody>
          <a:bodyPr wrap="square">
            <a:spAutoFit/>
          </a:bodyPr>
          <a:lstStyle/>
          <a:p>
            <a:pPr marL="342900" marR="0" lvl="0" indent="-342900">
              <a:spcBef>
                <a:spcPts val="5"/>
              </a:spcBef>
              <a:spcAft>
                <a:spcPts val="0"/>
              </a:spcAft>
              <a:buSzPts val="1100"/>
              <a:buFont typeface="Arial" panose="020B0604020202020204" pitchFamily="34" charset="0"/>
              <a:buChar char="•"/>
              <a:tabLst>
                <a:tab pos="521335" algn="l"/>
              </a:tabLst>
            </a:pPr>
            <a:r>
              <a:rPr lang="en-US" sz="2000" dirty="0">
                <a:effectLst/>
                <a:latin typeface="Calibri" panose="020F0502020204030204" pitchFamily="34" charset="0"/>
                <a:ea typeface="Calibri" panose="020F0502020204030204" pitchFamily="34" charset="0"/>
              </a:rPr>
              <a:t>Total</a:t>
            </a:r>
            <a:r>
              <a:rPr lang="en-US" sz="2000" spc="-3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number</a:t>
            </a:r>
            <a:r>
              <a:rPr lang="en-US" sz="2000" spc="-3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of</a:t>
            </a:r>
            <a:r>
              <a:rPr lang="en-US" sz="2000" spc="-3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bird</a:t>
            </a:r>
            <a:r>
              <a:rPr lang="en-US" sz="2000" spc="-3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strike</a:t>
            </a:r>
            <a:r>
              <a:rPr lang="en-US" sz="2000" spc="-3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incidents</a:t>
            </a:r>
            <a:r>
              <a:rPr lang="en-US" sz="2000" spc="-2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from</a:t>
            </a:r>
            <a:r>
              <a:rPr lang="en-US" sz="2000" spc="-4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2000-2011</a:t>
            </a:r>
          </a:p>
          <a:p>
            <a:pPr marR="0" lvl="0">
              <a:spcBef>
                <a:spcPts val="5"/>
              </a:spcBef>
              <a:spcAft>
                <a:spcPts val="0"/>
              </a:spcAft>
              <a:buSzPts val="1100"/>
              <a:tabLst>
                <a:tab pos="521335" algn="l"/>
              </a:tabLst>
            </a:pPr>
            <a:endParaRPr lang="en-IN" sz="2000" dirty="0">
              <a:effectLst/>
              <a:latin typeface="Calibri" panose="020F0502020204030204" pitchFamily="34" charset="0"/>
              <a:ea typeface="Calibri" panose="020F0502020204030204" pitchFamily="34" charset="0"/>
            </a:endParaRPr>
          </a:p>
          <a:p>
            <a:pPr marL="342900" marR="0" lvl="0" indent="-342900">
              <a:spcBef>
                <a:spcPts val="110"/>
              </a:spcBef>
              <a:spcAft>
                <a:spcPts val="0"/>
              </a:spcAft>
              <a:buSzPts val="1100"/>
              <a:buFont typeface="Arial" panose="020B0604020202020204" pitchFamily="34" charset="0"/>
              <a:buChar char="•"/>
              <a:tabLst>
                <a:tab pos="521335" algn="l"/>
              </a:tabLst>
            </a:pPr>
            <a:r>
              <a:rPr lang="en-US" sz="2000" dirty="0">
                <a:effectLst/>
                <a:latin typeface="Calibri" panose="020F0502020204030204" pitchFamily="34" charset="0"/>
                <a:ea typeface="Calibri" panose="020F0502020204030204" pitchFamily="34" charset="0"/>
              </a:rPr>
              <a:t>Total</a:t>
            </a:r>
            <a:r>
              <a:rPr lang="en-US" sz="2000" spc="-3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cost</a:t>
            </a:r>
            <a:r>
              <a:rPr lang="en-US" sz="2000" spc="-2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incurred</a:t>
            </a:r>
            <a:r>
              <a:rPr lang="en-US" sz="2000" spc="-3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due</a:t>
            </a:r>
            <a:r>
              <a:rPr lang="en-US" sz="2000" spc="-2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to</a:t>
            </a:r>
            <a:r>
              <a:rPr lang="en-US" sz="2000" spc="-3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such</a:t>
            </a:r>
            <a:r>
              <a:rPr lang="en-US" sz="2000" spc="-3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incidents</a:t>
            </a:r>
          </a:p>
          <a:p>
            <a:pPr marR="0" lvl="0">
              <a:spcBef>
                <a:spcPts val="110"/>
              </a:spcBef>
              <a:spcAft>
                <a:spcPts val="0"/>
              </a:spcAft>
              <a:buSzPts val="1100"/>
              <a:tabLst>
                <a:tab pos="521335" algn="l"/>
              </a:tabLst>
            </a:pPr>
            <a:endParaRPr lang="en-IN" sz="2000" dirty="0">
              <a:effectLst/>
              <a:latin typeface="Calibri" panose="020F0502020204030204" pitchFamily="34" charset="0"/>
              <a:ea typeface="Calibri" panose="020F0502020204030204" pitchFamily="34" charset="0"/>
            </a:endParaRPr>
          </a:p>
          <a:p>
            <a:pPr marL="342900" marR="0" lvl="0" indent="-342900">
              <a:spcBef>
                <a:spcPts val="100"/>
              </a:spcBef>
              <a:spcAft>
                <a:spcPts val="0"/>
              </a:spcAft>
              <a:buSzPts val="1100"/>
              <a:buFont typeface="Arial" panose="020B0604020202020204" pitchFamily="34" charset="0"/>
              <a:buChar char="•"/>
              <a:tabLst>
                <a:tab pos="521335" algn="l"/>
              </a:tabLst>
            </a:pPr>
            <a:r>
              <a:rPr lang="en-US" sz="2000" dirty="0">
                <a:effectLst/>
                <a:latin typeface="Calibri" panose="020F0502020204030204" pitchFamily="34" charset="0"/>
                <a:ea typeface="Calibri" panose="020F0502020204030204" pitchFamily="34" charset="0"/>
              </a:rPr>
              <a:t>Impact</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of</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warning</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pilot</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on</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bird</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strikes</a:t>
            </a:r>
          </a:p>
          <a:p>
            <a:pPr marR="0" lvl="0">
              <a:spcBef>
                <a:spcPts val="100"/>
              </a:spcBef>
              <a:spcAft>
                <a:spcPts val="0"/>
              </a:spcAft>
              <a:buSzPts val="1100"/>
              <a:tabLst>
                <a:tab pos="521335" algn="l"/>
              </a:tabLst>
            </a:pPr>
            <a:endParaRPr lang="en-IN" sz="2000" dirty="0">
              <a:effectLst/>
              <a:latin typeface="Calibri" panose="020F0502020204030204" pitchFamily="34" charset="0"/>
              <a:ea typeface="Calibri" panose="020F0502020204030204" pitchFamily="34" charset="0"/>
            </a:endParaRPr>
          </a:p>
          <a:p>
            <a:pPr marL="342900" marR="0" lvl="0" indent="-342900">
              <a:spcBef>
                <a:spcPts val="110"/>
              </a:spcBef>
              <a:spcAft>
                <a:spcPts val="0"/>
              </a:spcAft>
              <a:buSzPts val="1100"/>
              <a:buFont typeface="Arial" panose="020B0604020202020204" pitchFamily="34" charset="0"/>
              <a:buChar char="•"/>
              <a:tabLst>
                <a:tab pos="521335" algn="l"/>
              </a:tabLst>
            </a:pPr>
            <a:r>
              <a:rPr lang="en-US" sz="2000" dirty="0">
                <a:effectLst/>
                <a:latin typeface="Calibri" panose="020F0502020204030204" pitchFamily="34" charset="0"/>
                <a:ea typeface="Calibri" panose="020F0502020204030204" pitchFamily="34" charset="0"/>
              </a:rPr>
              <a:t>Influence</a:t>
            </a:r>
            <a:r>
              <a:rPr lang="en-US" sz="2000" spc="-2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of</a:t>
            </a:r>
            <a:r>
              <a:rPr lang="en-US" sz="2000" spc="-3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weather</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conditions</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on</a:t>
            </a:r>
            <a:r>
              <a:rPr lang="en-US" sz="2000" spc="-3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bird</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strikes</a:t>
            </a:r>
          </a:p>
          <a:p>
            <a:pPr marR="0" lvl="0">
              <a:spcBef>
                <a:spcPts val="110"/>
              </a:spcBef>
              <a:spcAft>
                <a:spcPts val="0"/>
              </a:spcAft>
              <a:buSzPts val="1100"/>
              <a:tabLst>
                <a:tab pos="521335" algn="l"/>
              </a:tabLst>
            </a:pPr>
            <a:endParaRPr lang="en-IN" sz="2000" dirty="0">
              <a:effectLst/>
              <a:latin typeface="Calibri" panose="020F0502020204030204" pitchFamily="34" charset="0"/>
              <a:ea typeface="Calibri" panose="020F0502020204030204" pitchFamily="34" charset="0"/>
            </a:endParaRPr>
          </a:p>
          <a:p>
            <a:pPr marL="342900" marR="0" lvl="0" indent="-342900">
              <a:spcBef>
                <a:spcPts val="95"/>
              </a:spcBef>
              <a:spcAft>
                <a:spcPts val="0"/>
              </a:spcAft>
              <a:buSzPts val="1100"/>
              <a:buFont typeface="Arial" panose="020B0604020202020204" pitchFamily="34" charset="0"/>
              <a:buChar char="•"/>
              <a:tabLst>
                <a:tab pos="521335" algn="l"/>
              </a:tabLst>
            </a:pPr>
            <a:r>
              <a:rPr lang="en-US" sz="2000" dirty="0">
                <a:effectLst/>
                <a:latin typeface="Calibri" panose="020F0502020204030204" pitchFamily="34" charset="0"/>
                <a:ea typeface="Calibri" panose="020F0502020204030204" pitchFamily="34" charset="0"/>
              </a:rPr>
              <a:t>Influence</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of</a:t>
            </a:r>
            <a:r>
              <a:rPr lang="en-US" sz="2000" spc="-2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altitude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at</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3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time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of</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strike</a:t>
            </a:r>
          </a:p>
          <a:p>
            <a:pPr marR="0" lvl="0">
              <a:spcBef>
                <a:spcPts val="95"/>
              </a:spcBef>
              <a:spcAft>
                <a:spcPts val="0"/>
              </a:spcAft>
              <a:buSzPts val="1100"/>
              <a:tabLst>
                <a:tab pos="521335" algn="l"/>
              </a:tabLst>
            </a:pPr>
            <a:endParaRPr lang="en-IN" sz="2000" dirty="0">
              <a:effectLst/>
              <a:latin typeface="Calibri" panose="020F0502020204030204" pitchFamily="34" charset="0"/>
              <a:ea typeface="Calibri" panose="020F0502020204030204" pitchFamily="34" charset="0"/>
            </a:endParaRPr>
          </a:p>
          <a:p>
            <a:pPr marL="342900" marR="0" lvl="0" indent="-342900">
              <a:spcBef>
                <a:spcPts val="110"/>
              </a:spcBef>
              <a:spcAft>
                <a:spcPts val="0"/>
              </a:spcAft>
              <a:buSzPts val="1100"/>
              <a:buFont typeface="Arial" panose="020B0604020202020204" pitchFamily="34" charset="0"/>
              <a:buChar char="•"/>
              <a:tabLst>
                <a:tab pos="521335" algn="l"/>
              </a:tabLst>
            </a:pPr>
            <a:r>
              <a:rPr lang="en-US" sz="2000" dirty="0">
                <a:effectLst/>
                <a:latin typeface="Calibri" panose="020F0502020204030204" pitchFamily="34" charset="0"/>
                <a:ea typeface="Calibri" panose="020F0502020204030204" pitchFamily="34" charset="0"/>
              </a:rPr>
              <a:t>Influence</a:t>
            </a:r>
            <a:r>
              <a:rPr lang="en-US" sz="2000" spc="-3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of</a:t>
            </a:r>
            <a:r>
              <a:rPr lang="en-US" sz="2000" spc="-3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geographical</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location</a:t>
            </a:r>
            <a:endParaRPr lang="en-IN" sz="2000" dirty="0">
              <a:effectLst/>
              <a:latin typeface="Calibri" panose="020F0502020204030204" pitchFamily="34" charset="0"/>
              <a:ea typeface="Calibri" panose="020F0502020204030204" pitchFamily="34" charset="0"/>
            </a:endParaRPr>
          </a:p>
        </p:txBody>
      </p:sp>
      <p:pic>
        <p:nvPicPr>
          <p:cNvPr id="8" name="Picture 7" descr="Logo&#10;&#10;Description automatically generated">
            <a:extLst>
              <a:ext uri="{FF2B5EF4-FFF2-40B4-BE49-F238E27FC236}">
                <a16:creationId xmlns:a16="http://schemas.microsoft.com/office/drawing/2014/main" id="{F0896CF7-A78A-4521-8A11-75B85D3CAB89}"/>
              </a:ext>
            </a:extLst>
          </p:cNvPr>
          <p:cNvPicPr>
            <a:picLocks noChangeAspect="1"/>
          </p:cNvPicPr>
          <p:nvPr/>
        </p:nvPicPr>
        <p:blipFill>
          <a:blip r:embed="rId2"/>
          <a:stretch>
            <a:fillRect/>
          </a:stretch>
        </p:blipFill>
        <p:spPr>
          <a:xfrm>
            <a:off x="212845" y="6159053"/>
            <a:ext cx="2176785" cy="569944"/>
          </a:xfrm>
          <a:prstGeom prst="rect">
            <a:avLst/>
          </a:prstGeom>
        </p:spPr>
      </p:pic>
    </p:spTree>
    <p:extLst>
      <p:ext uri="{BB962C8B-B14F-4D97-AF65-F5344CB8AC3E}">
        <p14:creationId xmlns:p14="http://schemas.microsoft.com/office/powerpoint/2010/main" val="515408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8E83-B6CA-280A-9A23-CF614A885D51}"/>
              </a:ext>
            </a:extLst>
          </p:cNvPr>
          <p:cNvSpPr>
            <a:spLocks noGrp="1"/>
          </p:cNvSpPr>
          <p:nvPr>
            <p:ph type="title"/>
          </p:nvPr>
        </p:nvSpPr>
        <p:spPr>
          <a:xfrm>
            <a:off x="1150269" y="910094"/>
            <a:ext cx="4473289" cy="1026718"/>
          </a:xfrm>
        </p:spPr>
        <p:txBody>
          <a:bodyPr>
            <a:normAutofit fontScale="90000"/>
          </a:bodyPr>
          <a:lstStyle/>
          <a:p>
            <a:r>
              <a:rPr lang="en-US" sz="4900" b="1" dirty="0"/>
              <a:t>QUESTIONS:</a:t>
            </a:r>
            <a:br>
              <a:rPr lang="en-US" dirty="0"/>
            </a:br>
            <a:r>
              <a:rPr lang="en-US" sz="2800" dirty="0">
                <a:ea typeface="+mj-lt"/>
                <a:cs typeface="+mj-lt"/>
              </a:rPr>
              <a:t> </a:t>
            </a:r>
            <a:endParaRPr lang="en-US" sz="2800" dirty="0"/>
          </a:p>
        </p:txBody>
      </p:sp>
      <p:sp>
        <p:nvSpPr>
          <p:cNvPr id="3" name="Content Placeholder 2">
            <a:extLst>
              <a:ext uri="{FF2B5EF4-FFF2-40B4-BE49-F238E27FC236}">
                <a16:creationId xmlns:a16="http://schemas.microsoft.com/office/drawing/2014/main" id="{B7BFCD27-6DEB-0539-91C3-BA254BCDB50E}"/>
              </a:ext>
            </a:extLst>
          </p:cNvPr>
          <p:cNvSpPr>
            <a:spLocks noGrp="1"/>
          </p:cNvSpPr>
          <p:nvPr>
            <p:ph idx="1"/>
          </p:nvPr>
        </p:nvSpPr>
        <p:spPr>
          <a:xfrm flipV="1">
            <a:off x="298181" y="166777"/>
            <a:ext cx="852088" cy="505915"/>
          </a:xfrm>
        </p:spPr>
        <p:txBody>
          <a:bodyPr vert="horz" lIns="91440" tIns="45720" rIns="91440" bIns="45720" rtlCol="0" anchor="t">
            <a:normAutofit fontScale="85000" lnSpcReduction="20000"/>
          </a:bodyPr>
          <a:lstStyle/>
          <a:p>
            <a:pPr marL="0" indent="0">
              <a:buNone/>
            </a:pPr>
            <a:r>
              <a:rPr lang="en-US" dirty="0"/>
              <a:t>                 </a:t>
            </a:r>
            <a:endParaRPr lang="en-US"/>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28437CF-3644-7C5C-38CB-84F07E2D5ACA}"/>
              </a:ext>
            </a:extLst>
          </p:cNvPr>
          <p:cNvSpPr>
            <a:spLocks noGrp="1"/>
          </p:cNvSpPr>
          <p:nvPr>
            <p:ph type="sldNum" sz="quarter" idx="12"/>
          </p:nvPr>
        </p:nvSpPr>
        <p:spPr/>
        <p:txBody>
          <a:bodyPr>
            <a:normAutofit/>
          </a:bodyPr>
          <a:lstStyle/>
          <a:p>
            <a:fld id="{D57F1E4F-1CFF-5643-939E-02111984F565}" type="slidenum">
              <a:rPr lang="en-US" dirty="0"/>
              <a:t>14</a:t>
            </a:fld>
            <a:endParaRPr lang="en-US" dirty="0"/>
          </a:p>
        </p:txBody>
      </p:sp>
      <p:sp>
        <p:nvSpPr>
          <p:cNvPr id="5" name="TextBox 4">
            <a:extLst>
              <a:ext uri="{FF2B5EF4-FFF2-40B4-BE49-F238E27FC236}">
                <a16:creationId xmlns:a16="http://schemas.microsoft.com/office/drawing/2014/main" id="{D94136FD-E00F-3BF0-620C-CA5466640141}"/>
              </a:ext>
            </a:extLst>
          </p:cNvPr>
          <p:cNvSpPr txBox="1"/>
          <p:nvPr/>
        </p:nvSpPr>
        <p:spPr>
          <a:xfrm>
            <a:off x="1150269" y="2162044"/>
            <a:ext cx="9658709"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Q1) What’s the source of data?</a:t>
            </a:r>
          </a:p>
          <a:p>
            <a:endParaRPr lang="en-US" sz="2400" dirty="0"/>
          </a:p>
          <a:p>
            <a:r>
              <a:rPr lang="en-US" sz="2400" dirty="0"/>
              <a:t>The dataset is taken from </a:t>
            </a:r>
            <a:r>
              <a:rPr lang="en-US" sz="2400" dirty="0" err="1"/>
              <a:t>iNeuron</a:t>
            </a:r>
            <a:r>
              <a:rPr lang="en-US" sz="2400" dirty="0"/>
              <a:t>.</a:t>
            </a:r>
          </a:p>
          <a:p>
            <a:endParaRPr lang="en-US" sz="2400" dirty="0"/>
          </a:p>
          <a:p>
            <a:endParaRPr lang="en-US" sz="2400" dirty="0"/>
          </a:p>
          <a:p>
            <a:r>
              <a:rPr lang="en-US" sz="2400" dirty="0"/>
              <a:t>Q2) What was the type of data?</a:t>
            </a:r>
          </a:p>
          <a:p>
            <a:endParaRPr lang="en-US" sz="2400" dirty="0"/>
          </a:p>
          <a:p>
            <a:r>
              <a:rPr lang="en-US" sz="2400" dirty="0"/>
              <a:t>The data was the combination of numerical and Categorical values.</a:t>
            </a:r>
          </a:p>
          <a:p>
            <a:endParaRPr lang="en-US" sz="2800" dirty="0"/>
          </a:p>
          <a:p>
            <a:endParaRPr lang="en-US" sz="2800" dirty="0"/>
          </a:p>
        </p:txBody>
      </p:sp>
      <p:pic>
        <p:nvPicPr>
          <p:cNvPr id="6" name="Picture 7" descr="Logo&#10;&#10;Description automatically generated">
            <a:extLst>
              <a:ext uri="{FF2B5EF4-FFF2-40B4-BE49-F238E27FC236}">
                <a16:creationId xmlns:a16="http://schemas.microsoft.com/office/drawing/2014/main" id="{0D9014CD-F8DD-4885-BD34-4B495CF8C870}"/>
              </a:ext>
            </a:extLst>
          </p:cNvPr>
          <p:cNvPicPr>
            <a:picLocks noChangeAspect="1"/>
          </p:cNvPicPr>
          <p:nvPr/>
        </p:nvPicPr>
        <p:blipFill>
          <a:blip r:embed="rId2"/>
          <a:stretch>
            <a:fillRect/>
          </a:stretch>
        </p:blipFill>
        <p:spPr>
          <a:xfrm>
            <a:off x="212845" y="6159053"/>
            <a:ext cx="2176785" cy="569944"/>
          </a:xfrm>
          <a:prstGeom prst="rect">
            <a:avLst/>
          </a:prstGeom>
        </p:spPr>
      </p:pic>
    </p:spTree>
    <p:extLst>
      <p:ext uri="{BB962C8B-B14F-4D97-AF65-F5344CB8AC3E}">
        <p14:creationId xmlns:p14="http://schemas.microsoft.com/office/powerpoint/2010/main" val="2360949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FA6F-72EB-28CA-B7D1-1702F24E3877}"/>
              </a:ext>
            </a:extLst>
          </p:cNvPr>
          <p:cNvSpPr>
            <a:spLocks noGrp="1"/>
          </p:cNvSpPr>
          <p:nvPr>
            <p:ph type="title"/>
          </p:nvPr>
        </p:nvSpPr>
        <p:spPr>
          <a:xfrm>
            <a:off x="1257054" y="1334530"/>
            <a:ext cx="9677892" cy="4333102"/>
          </a:xfrm>
        </p:spPr>
        <p:txBody>
          <a:bodyPr>
            <a:normAutofit/>
          </a:bodyPr>
          <a:lstStyle/>
          <a:p>
            <a:r>
              <a:rPr lang="en-US" sz="2400" dirty="0">
                <a:solidFill>
                  <a:schemeClr val="tx1"/>
                </a:solidFill>
                <a:latin typeface="Microsoft YaHei" panose="020B0503020204020204" pitchFamily="34" charset="-122"/>
                <a:ea typeface="Microsoft YaHei" panose="020B0503020204020204" pitchFamily="34" charset="-122"/>
                <a:cs typeface="+mj-lt"/>
              </a:rPr>
              <a:t>Q 3) What techniques were you using for data pre-processing?</a:t>
            </a:r>
            <a:endParaRPr lang="en-US" sz="2400" dirty="0">
              <a:solidFill>
                <a:schemeClr val="tx1"/>
              </a:solidFill>
              <a:latin typeface="Microsoft YaHei" panose="020B0503020204020204" pitchFamily="34" charset="-122"/>
              <a:ea typeface="Microsoft YaHei" panose="020B0503020204020204" pitchFamily="34" charset="-122"/>
            </a:endParaRPr>
          </a:p>
          <a:p>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Removing unwanted attributes.</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Visualizing relation of independent variables with each other and output variables.</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Checking and changing Distribution of continuous values.</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Removing outliers.</a:t>
            </a: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Replacing null values.</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3" name="Content Placeholder 2">
            <a:extLst>
              <a:ext uri="{FF2B5EF4-FFF2-40B4-BE49-F238E27FC236}">
                <a16:creationId xmlns:a16="http://schemas.microsoft.com/office/drawing/2014/main" id="{40FAC096-490B-DA32-9AAB-EC6998B74C1C}"/>
              </a:ext>
            </a:extLst>
          </p:cNvPr>
          <p:cNvSpPr>
            <a:spLocks noGrp="1"/>
          </p:cNvSpPr>
          <p:nvPr>
            <p:ph idx="1"/>
          </p:nvPr>
        </p:nvSpPr>
        <p:spPr>
          <a:xfrm>
            <a:off x="7156179" y="3677559"/>
            <a:ext cx="2893674" cy="2570840"/>
          </a:xfrm>
        </p:spPr>
        <p:txBody>
          <a:bodyPr vert="horz" lIns="91440" tIns="45720" rIns="91440" bIns="45720" rtlCol="0" anchor="t">
            <a:normAutofit/>
          </a:bodyPr>
          <a:lstStyle/>
          <a:p>
            <a:endParaRPr lang="en-US" dirty="0"/>
          </a:p>
          <a:p>
            <a:pPr marL="45720" indent="0">
              <a:buClr>
                <a:srgbClr val="8AD0D6"/>
              </a:buClr>
              <a:buNone/>
            </a:pPr>
            <a:endParaRPr lang="en-US" dirty="0"/>
          </a:p>
        </p:txBody>
      </p:sp>
      <p:sp>
        <p:nvSpPr>
          <p:cNvPr id="4" name="Slide Number Placeholder 3">
            <a:extLst>
              <a:ext uri="{FF2B5EF4-FFF2-40B4-BE49-F238E27FC236}">
                <a16:creationId xmlns:a16="http://schemas.microsoft.com/office/drawing/2014/main" id="{679FBFB2-D055-E67A-99FA-96BD228AD04B}"/>
              </a:ext>
            </a:extLst>
          </p:cNvPr>
          <p:cNvSpPr>
            <a:spLocks noGrp="1"/>
          </p:cNvSpPr>
          <p:nvPr>
            <p:ph type="sldNum" sz="quarter" idx="12"/>
          </p:nvPr>
        </p:nvSpPr>
        <p:spPr/>
        <p:txBody>
          <a:bodyPr>
            <a:normAutofit/>
          </a:bodyPr>
          <a:lstStyle/>
          <a:p>
            <a:fld id="{D57F1E4F-1CFF-5643-939E-02111984F565}" type="slidenum">
              <a:rPr lang="en-US" dirty="0"/>
              <a:t>15</a:t>
            </a:fld>
            <a:endParaRPr lang="en-US" dirty="0"/>
          </a:p>
        </p:txBody>
      </p:sp>
      <p:pic>
        <p:nvPicPr>
          <p:cNvPr id="5" name="Picture 7" descr="Logo&#10;&#10;Description automatically generated">
            <a:extLst>
              <a:ext uri="{FF2B5EF4-FFF2-40B4-BE49-F238E27FC236}">
                <a16:creationId xmlns:a16="http://schemas.microsoft.com/office/drawing/2014/main" id="{34813F26-F95D-4B59-AA12-2061DECF2180}"/>
              </a:ext>
            </a:extLst>
          </p:cNvPr>
          <p:cNvPicPr>
            <a:picLocks noChangeAspect="1"/>
          </p:cNvPicPr>
          <p:nvPr/>
        </p:nvPicPr>
        <p:blipFill>
          <a:blip r:embed="rId2"/>
          <a:stretch>
            <a:fillRect/>
          </a:stretch>
        </p:blipFill>
        <p:spPr>
          <a:xfrm>
            <a:off x="212845" y="6159053"/>
            <a:ext cx="2176785" cy="569944"/>
          </a:xfrm>
          <a:prstGeom prst="rect">
            <a:avLst/>
          </a:prstGeom>
        </p:spPr>
      </p:pic>
    </p:spTree>
    <p:extLst>
      <p:ext uri="{BB962C8B-B14F-4D97-AF65-F5344CB8AC3E}">
        <p14:creationId xmlns:p14="http://schemas.microsoft.com/office/powerpoint/2010/main" val="4273416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8835E0-B799-483D-BCCB-15A710085251}"/>
              </a:ext>
            </a:extLst>
          </p:cNvPr>
          <p:cNvSpPr>
            <a:spLocks noGrp="1"/>
          </p:cNvSpPr>
          <p:nvPr>
            <p:ph type="title"/>
          </p:nvPr>
        </p:nvSpPr>
        <p:spPr>
          <a:xfrm>
            <a:off x="3783350" y="2313523"/>
            <a:ext cx="4625300" cy="1400530"/>
          </a:xfrm>
        </p:spPr>
        <p:txBody>
          <a:bodyPr>
            <a:noAutofit/>
          </a:bodyPr>
          <a:lstStyle/>
          <a:p>
            <a:r>
              <a:rPr lang="en-US" sz="7200" b="1" dirty="0"/>
              <a:t>Thank you</a:t>
            </a:r>
          </a:p>
        </p:txBody>
      </p:sp>
      <p:pic>
        <p:nvPicPr>
          <p:cNvPr id="7" name="Picture 7" descr="Logo&#10;&#10;Description automatically generated">
            <a:extLst>
              <a:ext uri="{FF2B5EF4-FFF2-40B4-BE49-F238E27FC236}">
                <a16:creationId xmlns:a16="http://schemas.microsoft.com/office/drawing/2014/main" id="{154434F6-A78B-F05F-8F5A-9A2CB6157BE5}"/>
              </a:ext>
            </a:extLst>
          </p:cNvPr>
          <p:cNvPicPr>
            <a:picLocks noGrp="1" noChangeAspect="1"/>
          </p:cNvPicPr>
          <p:nvPr>
            <p:ph idx="1"/>
          </p:nvPr>
        </p:nvPicPr>
        <p:blipFill>
          <a:blip r:embed="rId2"/>
          <a:stretch>
            <a:fillRect/>
          </a:stretch>
        </p:blipFill>
        <p:spPr>
          <a:xfrm>
            <a:off x="212845" y="6159053"/>
            <a:ext cx="2176785" cy="569944"/>
          </a:xfrm>
        </p:spPr>
      </p:pic>
      <p:sp>
        <p:nvSpPr>
          <p:cNvPr id="4" name="Slide Number Placeholder 3">
            <a:extLst>
              <a:ext uri="{FF2B5EF4-FFF2-40B4-BE49-F238E27FC236}">
                <a16:creationId xmlns:a16="http://schemas.microsoft.com/office/drawing/2014/main" id="{5BF975C6-9D8D-B3DE-E4B9-B17A42E6A83A}"/>
              </a:ext>
            </a:extLst>
          </p:cNvPr>
          <p:cNvSpPr>
            <a:spLocks noGrp="1"/>
          </p:cNvSpPr>
          <p:nvPr>
            <p:ph type="sldNum" sz="quarter" idx="12"/>
          </p:nvPr>
        </p:nvSpPr>
        <p:spPr/>
        <p:txBody>
          <a:bodyPr>
            <a:normAutofit/>
          </a:bodyPr>
          <a:lstStyle/>
          <a:p>
            <a:fld id="{D57F1E4F-1CFF-5643-939E-02111984F565}" type="slidenum">
              <a:rPr lang="en-US" dirty="0"/>
              <a:t>16</a:t>
            </a:fld>
            <a:endParaRPr lang="en-US" dirty="0"/>
          </a:p>
        </p:txBody>
      </p:sp>
    </p:spTree>
    <p:extLst>
      <p:ext uri="{BB962C8B-B14F-4D97-AF65-F5344CB8AC3E}">
        <p14:creationId xmlns:p14="http://schemas.microsoft.com/office/powerpoint/2010/main" val="182113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592-5A1A-3E7F-A2D2-4B41D54AF509}"/>
              </a:ext>
            </a:extLst>
          </p:cNvPr>
          <p:cNvSpPr>
            <a:spLocks noGrp="1"/>
          </p:cNvSpPr>
          <p:nvPr>
            <p:ph type="title"/>
          </p:nvPr>
        </p:nvSpPr>
        <p:spPr>
          <a:xfrm>
            <a:off x="997073" y="535136"/>
            <a:ext cx="3896202" cy="955590"/>
          </a:xfrm>
        </p:spPr>
        <p:txBody>
          <a:bodyPr>
            <a:normAutofit/>
          </a:bodyPr>
          <a:lstStyle/>
          <a:p>
            <a:r>
              <a:rPr lang="en-US" sz="4400" b="1" dirty="0">
                <a:solidFill>
                  <a:srgbClr val="48CAE4"/>
                </a:solidFill>
              </a:rPr>
              <a:t>Project</a:t>
            </a:r>
            <a:r>
              <a:rPr lang="en-US" sz="4400" b="1" dirty="0"/>
              <a:t> details</a:t>
            </a:r>
            <a:r>
              <a:rPr lang="en-US" sz="4400" dirty="0"/>
              <a:t>:</a:t>
            </a:r>
            <a:endParaRPr lang="en-US" dirty="0"/>
          </a:p>
        </p:txBody>
      </p:sp>
      <p:graphicFrame>
        <p:nvGraphicFramePr>
          <p:cNvPr id="8" name="Table 8">
            <a:extLst>
              <a:ext uri="{FF2B5EF4-FFF2-40B4-BE49-F238E27FC236}">
                <a16:creationId xmlns:a16="http://schemas.microsoft.com/office/drawing/2014/main" id="{5C4FDCE3-1D77-289B-E987-C018A9A99405}"/>
              </a:ext>
            </a:extLst>
          </p:cNvPr>
          <p:cNvGraphicFramePr>
            <a:graphicFrameLocks noGrp="1"/>
          </p:cNvGraphicFramePr>
          <p:nvPr>
            <p:ph idx="1"/>
            <p:extLst>
              <p:ext uri="{D42A27DB-BD31-4B8C-83A1-F6EECF244321}">
                <p14:modId xmlns:p14="http://schemas.microsoft.com/office/powerpoint/2010/main" val="1798981700"/>
              </p:ext>
            </p:extLst>
          </p:nvPr>
        </p:nvGraphicFramePr>
        <p:xfrm>
          <a:off x="1213658" y="1490726"/>
          <a:ext cx="9549124" cy="4925302"/>
        </p:xfrm>
        <a:graphic>
          <a:graphicData uri="http://schemas.openxmlformats.org/drawingml/2006/table">
            <a:tbl>
              <a:tblPr firstRow="1" bandRow="1">
                <a:tableStyleId>{2D5ABB26-0587-4C30-8999-92F81FD0307C}</a:tableStyleId>
              </a:tblPr>
              <a:tblGrid>
                <a:gridCol w="3280548">
                  <a:extLst>
                    <a:ext uri="{9D8B030D-6E8A-4147-A177-3AD203B41FA5}">
                      <a16:colId xmlns:a16="http://schemas.microsoft.com/office/drawing/2014/main" val="289583114"/>
                    </a:ext>
                  </a:extLst>
                </a:gridCol>
                <a:gridCol w="6268576">
                  <a:extLst>
                    <a:ext uri="{9D8B030D-6E8A-4147-A177-3AD203B41FA5}">
                      <a16:colId xmlns:a16="http://schemas.microsoft.com/office/drawing/2014/main" val="3918275795"/>
                    </a:ext>
                  </a:extLst>
                </a:gridCol>
              </a:tblGrid>
              <a:tr h="1123204">
                <a:tc>
                  <a:txBody>
                    <a:bodyPr/>
                    <a:lstStyle/>
                    <a:p>
                      <a:pPr lvl="0">
                        <a:buNone/>
                      </a:pPr>
                      <a:r>
                        <a:rPr lang="en-US" sz="1800" b="0" i="0" u="none" strike="noStrike" noProof="0" dirty="0">
                          <a:solidFill>
                            <a:schemeClr val="tx1"/>
                          </a:solidFill>
                          <a:latin typeface="Century Gothic"/>
                        </a:rPr>
                        <a:t>    </a:t>
                      </a:r>
                      <a:endParaRPr lang="en-US" sz="1800" b="1" i="0" u="none" strike="noStrike" noProof="0" dirty="0">
                        <a:solidFill>
                          <a:schemeClr val="tx1"/>
                        </a:solidFill>
                        <a:latin typeface="Calibri"/>
                      </a:endParaRPr>
                    </a:p>
                    <a:p>
                      <a:pPr lvl="0">
                        <a:buNone/>
                      </a:pPr>
                      <a:r>
                        <a:rPr lang="en-US" sz="2800" b="1" i="0" u="none" strike="noStrike" noProof="0" dirty="0">
                          <a:solidFill>
                            <a:schemeClr val="tx1"/>
                          </a:solidFill>
                          <a:latin typeface="Calibri"/>
                        </a:rPr>
                        <a:t>    </a:t>
                      </a:r>
                      <a:r>
                        <a:rPr lang="en-US" sz="3200" b="1" i="0" u="none" strike="noStrike" noProof="0" dirty="0">
                          <a:solidFill>
                            <a:schemeClr val="tx1"/>
                          </a:solidFill>
                          <a:latin typeface="Calibri"/>
                        </a:rPr>
                        <a:t>  Project Title</a:t>
                      </a:r>
                      <a:r>
                        <a:rPr lang="en-US" sz="3200" b="1" i="0" u="none" strike="noStrike" noProof="0" dirty="0">
                          <a:solidFill>
                            <a:schemeClr val="bg1"/>
                          </a:solidFill>
                          <a:latin typeface="Calibri"/>
                        </a:rPr>
                        <a:t>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lgn="ctr">
                        <a:buNone/>
                      </a:pPr>
                      <a:r>
                        <a:rPr lang="en-US" sz="3200" b="1" i="0" u="none" strike="noStrike" noProof="0" dirty="0">
                          <a:latin typeface="Century Gothic"/>
                        </a:rPr>
                        <a:t> Data Visualization of Bird Strikes between 2000 – 2011</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1657114"/>
                  </a:ext>
                </a:extLst>
              </a:tr>
              <a:tr h="1124414">
                <a:tc>
                  <a:txBody>
                    <a:bodyPr/>
                    <a:lstStyle/>
                    <a:p>
                      <a:endParaRPr lang="en-US"/>
                    </a:p>
                    <a:p>
                      <a:pPr lvl="0">
                        <a:buNone/>
                      </a:pPr>
                      <a:r>
                        <a:rPr lang="en-US" sz="2800" b="1" i="0" u="none" strike="noStrike" noProof="0" dirty="0">
                          <a:latin typeface="Calibri"/>
                        </a:rPr>
                        <a:t>   </a:t>
                      </a:r>
                      <a:r>
                        <a:rPr lang="en-US" sz="3200" b="1" i="0" u="none" strike="noStrike" noProof="0" dirty="0">
                          <a:latin typeface="Calibri"/>
                        </a:rPr>
                        <a:t>  Technologies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Business Intelligence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68354086"/>
                  </a:ext>
                </a:extLst>
              </a:tr>
              <a:tr h="1123204">
                <a:tc>
                  <a:txBody>
                    <a:bodyPr/>
                    <a:lstStyle/>
                    <a:p>
                      <a:pPr lvl="0">
                        <a:buNone/>
                      </a:pPr>
                      <a:r>
                        <a:rPr lang="en-US" sz="3200" b="1" i="0" u="none" strike="noStrike" noProof="0" dirty="0">
                          <a:latin typeface="Calibri"/>
                        </a:rPr>
                        <a:t>            </a:t>
                      </a:r>
                      <a:endParaRPr lang="en-US" sz="3200" dirty="0"/>
                    </a:p>
                    <a:p>
                      <a:pPr lvl="0">
                        <a:buNone/>
                      </a:pPr>
                      <a:r>
                        <a:rPr lang="en-US" sz="3200" b="1" i="0" u="none" strike="noStrike" noProof="0" dirty="0">
                          <a:latin typeface="Calibri"/>
                        </a:rPr>
                        <a:t>         Domain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3200" b="1" i="0" u="none" strike="noStrike" noProof="0" dirty="0">
                          <a:latin typeface="Century Gothic"/>
                        </a:rPr>
                        <a:t>Transportation and Communication</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03854398"/>
                  </a:ext>
                </a:extLst>
              </a:tr>
              <a:tr h="1123204">
                <a:tc>
                  <a:txBody>
                    <a:bodyPr/>
                    <a:lstStyle/>
                    <a:p>
                      <a:pPr lvl="0">
                        <a:buNone/>
                      </a:pPr>
                      <a:endParaRPr lang="en-US" sz="3200" b="1" i="0" u="none" strike="noStrike" noProof="0" dirty="0">
                        <a:latin typeface="Calibri"/>
                      </a:endParaRPr>
                    </a:p>
                    <a:p>
                      <a:pPr lvl="0">
                        <a:buNone/>
                      </a:pPr>
                      <a:r>
                        <a:rPr lang="en-US" sz="3200" b="1" i="0" u="none" strike="noStrike" noProof="0" dirty="0">
                          <a:latin typeface="Calibri"/>
                        </a:rPr>
                        <a:t> Difficulties  level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a:t>
                      </a:r>
                      <a:endParaRPr lang="en-US" sz="3200" b="1" dirty="0"/>
                    </a:p>
                    <a:p>
                      <a:pPr lvl="0">
                        <a:buNone/>
                      </a:pPr>
                      <a:r>
                        <a:rPr lang="en-US" sz="3200" b="1" i="0" u="none" strike="noStrike" noProof="0" dirty="0">
                          <a:latin typeface="Century Gothic"/>
                        </a:rPr>
                        <a:t>                Advanced</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07968357"/>
                  </a:ext>
                </a:extLst>
              </a:tr>
            </a:tbl>
          </a:graphicData>
        </a:graphic>
      </p:graphicFrame>
      <p:sp>
        <p:nvSpPr>
          <p:cNvPr id="9" name="Slide Number Placeholder 8">
            <a:extLst>
              <a:ext uri="{FF2B5EF4-FFF2-40B4-BE49-F238E27FC236}">
                <a16:creationId xmlns:a16="http://schemas.microsoft.com/office/drawing/2014/main" id="{40E1B669-E6C0-EBC1-302C-5B51C456705B}"/>
              </a:ext>
            </a:extLst>
          </p:cNvPr>
          <p:cNvSpPr>
            <a:spLocks noGrp="1"/>
          </p:cNvSpPr>
          <p:nvPr>
            <p:ph type="sldNum" sz="quarter" idx="12"/>
          </p:nvPr>
        </p:nvSpPr>
        <p:spPr/>
        <p:txBody>
          <a:bodyPr>
            <a:normAutofit/>
          </a:bodyPr>
          <a:lstStyle/>
          <a:p>
            <a:fld id="{D57F1E4F-1CFF-5643-939E-02111984F565}" type="slidenum">
              <a:rPr lang="en-US" dirty="0"/>
              <a:t>2</a:t>
            </a:fld>
            <a:endParaRPr lang="en-US"/>
          </a:p>
        </p:txBody>
      </p:sp>
      <p:pic>
        <p:nvPicPr>
          <p:cNvPr id="5" name="Picture 7" descr="Logo&#10;&#10;Description automatically generated">
            <a:extLst>
              <a:ext uri="{FF2B5EF4-FFF2-40B4-BE49-F238E27FC236}">
                <a16:creationId xmlns:a16="http://schemas.microsoft.com/office/drawing/2014/main" id="{0A3975A4-1F52-4BDE-9BE1-35AD040FC70C}"/>
              </a:ext>
            </a:extLst>
          </p:cNvPr>
          <p:cNvPicPr>
            <a:picLocks noChangeAspect="1"/>
          </p:cNvPicPr>
          <p:nvPr/>
        </p:nvPicPr>
        <p:blipFill>
          <a:blip r:embed="rId2"/>
          <a:stretch>
            <a:fillRect/>
          </a:stretch>
        </p:blipFill>
        <p:spPr>
          <a:xfrm>
            <a:off x="212845" y="6159053"/>
            <a:ext cx="2176785" cy="569944"/>
          </a:xfrm>
          <a:prstGeom prst="rect">
            <a:avLst/>
          </a:prstGeom>
        </p:spPr>
      </p:pic>
    </p:spTree>
    <p:extLst>
      <p:ext uri="{BB962C8B-B14F-4D97-AF65-F5344CB8AC3E}">
        <p14:creationId xmlns:p14="http://schemas.microsoft.com/office/powerpoint/2010/main" val="119369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C40E-F688-A2BE-4515-4AFDA95B00CB}"/>
              </a:ext>
            </a:extLst>
          </p:cNvPr>
          <p:cNvSpPr>
            <a:spLocks noGrp="1"/>
          </p:cNvSpPr>
          <p:nvPr>
            <p:ph type="title"/>
          </p:nvPr>
        </p:nvSpPr>
        <p:spPr>
          <a:xfrm>
            <a:off x="939799" y="1143001"/>
            <a:ext cx="9960481" cy="4739086"/>
          </a:xfrm>
        </p:spPr>
        <p:txBody>
          <a:bodyPr>
            <a:normAutofit fontScale="90000"/>
          </a:bodyPr>
          <a:lstStyle/>
          <a:p>
            <a:r>
              <a:rPr lang="en-US" b="1" dirty="0">
                <a:solidFill>
                  <a:srgbClr val="005391"/>
                </a:solidFill>
                <a:ea typeface="+mj-lt"/>
                <a:cs typeface="+mj-lt"/>
              </a:rPr>
              <a:t>Objective</a:t>
            </a:r>
            <a:r>
              <a:rPr lang="en-US" dirty="0">
                <a:solidFill>
                  <a:srgbClr val="005391"/>
                </a:solidFill>
                <a:ea typeface="+mj-lt"/>
                <a:cs typeface="+mj-lt"/>
              </a:rPr>
              <a:t>: </a:t>
            </a:r>
            <a:br>
              <a:rPr lang="en-US" dirty="0">
                <a:solidFill>
                  <a:schemeClr val="tx1"/>
                </a:solidFill>
                <a:ea typeface="+mj-lt"/>
                <a:cs typeface="+mj-lt"/>
              </a:rPr>
            </a:br>
            <a:br>
              <a:rPr lang="en-US" dirty="0">
                <a:solidFill>
                  <a:schemeClr val="tx1"/>
                </a:solidFill>
                <a:ea typeface="+mj-lt"/>
                <a:cs typeface="+mj-lt"/>
              </a:rPr>
            </a:br>
            <a:r>
              <a:rPr lang="en-US" sz="2200" dirty="0">
                <a:solidFill>
                  <a:schemeClr val="tx1"/>
                </a:solidFill>
                <a:latin typeface="Microsoft YaHei" panose="020B0503020204020204" pitchFamily="34" charset="-122"/>
                <a:ea typeface="Microsoft YaHei" panose="020B0503020204020204" pitchFamily="34" charset="-122"/>
                <a:cs typeface="+mj-lt"/>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To have a closer look the following document visually depicts the data collected on Bird Strikes by FAA between 2000-2011.</a:t>
            </a:r>
            <a:br>
              <a:rPr lang="en-US" sz="2800" dirty="0">
                <a:solidFill>
                  <a:schemeClr val="tx1"/>
                </a:solidFill>
                <a:latin typeface="Microsoft YaHei" panose="020B0503020204020204" pitchFamily="34" charset="-122"/>
                <a:ea typeface="Microsoft YaHei" panose="020B0503020204020204" pitchFamily="34" charset="-122"/>
                <a:cs typeface="+mj-lt"/>
              </a:rPr>
            </a:br>
            <a:endParaRPr lang="en-US" sz="2800" dirty="0">
              <a:solidFill>
                <a:schemeClr val="tx1"/>
              </a:solidFill>
              <a:latin typeface="Microsoft YaHei" panose="020B0503020204020204" pitchFamily="34" charset="-122"/>
              <a:ea typeface="Microsoft YaHei" panose="020B0503020204020204" pitchFamily="34" charset="-122"/>
              <a:cs typeface="+mj-lt"/>
            </a:endParaRPr>
          </a:p>
        </p:txBody>
      </p:sp>
      <p:sp>
        <p:nvSpPr>
          <p:cNvPr id="3" name="Content Placeholder 2">
            <a:extLst>
              <a:ext uri="{FF2B5EF4-FFF2-40B4-BE49-F238E27FC236}">
                <a16:creationId xmlns:a16="http://schemas.microsoft.com/office/drawing/2014/main" id="{7B79DB00-A010-5972-92C7-3DCE75D2515C}"/>
              </a:ext>
            </a:extLst>
          </p:cNvPr>
          <p:cNvSpPr>
            <a:spLocks noGrp="1"/>
          </p:cNvSpPr>
          <p:nvPr>
            <p:ph idx="1"/>
          </p:nvPr>
        </p:nvSpPr>
        <p:spPr>
          <a:xfrm>
            <a:off x="13367199" y="6136087"/>
            <a:ext cx="10384277" cy="4051708"/>
          </a:xfrm>
        </p:spPr>
        <p:txBody>
          <a:bodyPr/>
          <a:lstStyle/>
          <a:p>
            <a:endParaRPr lang="en-US"/>
          </a:p>
        </p:txBody>
      </p:sp>
      <p:sp>
        <p:nvSpPr>
          <p:cNvPr id="7" name="Slide Number Placeholder 6">
            <a:extLst>
              <a:ext uri="{FF2B5EF4-FFF2-40B4-BE49-F238E27FC236}">
                <a16:creationId xmlns:a16="http://schemas.microsoft.com/office/drawing/2014/main" id="{79DF96F1-D0E5-6F88-E4CA-7A1C51B2A758}"/>
              </a:ext>
            </a:extLst>
          </p:cNvPr>
          <p:cNvSpPr>
            <a:spLocks noGrp="1"/>
          </p:cNvSpPr>
          <p:nvPr>
            <p:ph type="sldNum" sz="quarter" idx="12"/>
          </p:nvPr>
        </p:nvSpPr>
        <p:spPr/>
        <p:txBody>
          <a:bodyPr>
            <a:normAutofit/>
          </a:bodyPr>
          <a:lstStyle/>
          <a:p>
            <a:fld id="{D57F1E4F-1CFF-5643-939E-02111984F565}" type="slidenum">
              <a:rPr lang="en-US" dirty="0"/>
              <a:t>3</a:t>
            </a:fld>
            <a:endParaRPr lang="en-US"/>
          </a:p>
        </p:txBody>
      </p:sp>
      <p:pic>
        <p:nvPicPr>
          <p:cNvPr id="5" name="Picture 7" descr="Logo&#10;&#10;Description automatically generated">
            <a:extLst>
              <a:ext uri="{FF2B5EF4-FFF2-40B4-BE49-F238E27FC236}">
                <a16:creationId xmlns:a16="http://schemas.microsoft.com/office/drawing/2014/main" id="{69AF0939-662B-4D1D-B5C7-B21F63AB25AF}"/>
              </a:ext>
            </a:extLst>
          </p:cNvPr>
          <p:cNvPicPr>
            <a:picLocks noChangeAspect="1"/>
          </p:cNvPicPr>
          <p:nvPr/>
        </p:nvPicPr>
        <p:blipFill>
          <a:blip r:embed="rId2"/>
          <a:stretch>
            <a:fillRect/>
          </a:stretch>
        </p:blipFill>
        <p:spPr>
          <a:xfrm>
            <a:off x="212845" y="6159053"/>
            <a:ext cx="2176785" cy="569944"/>
          </a:xfrm>
          <a:prstGeom prst="rect">
            <a:avLst/>
          </a:prstGeom>
        </p:spPr>
      </p:pic>
    </p:spTree>
    <p:extLst>
      <p:ext uri="{BB962C8B-B14F-4D97-AF65-F5344CB8AC3E}">
        <p14:creationId xmlns:p14="http://schemas.microsoft.com/office/powerpoint/2010/main" val="126933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1AD2-4BC9-36CD-024D-29906B6000DE}"/>
              </a:ext>
            </a:extLst>
          </p:cNvPr>
          <p:cNvSpPr>
            <a:spLocks noGrp="1"/>
          </p:cNvSpPr>
          <p:nvPr>
            <p:ph type="title"/>
          </p:nvPr>
        </p:nvSpPr>
        <p:spPr>
          <a:xfrm>
            <a:off x="14721545" y="5542303"/>
            <a:ext cx="9404723" cy="1400530"/>
          </a:xfrm>
        </p:spPr>
        <p:txBody>
          <a:bodyPr/>
          <a:lstStyle/>
          <a:p>
            <a:endParaRPr lang="en-US"/>
          </a:p>
        </p:txBody>
      </p:sp>
      <p:sp>
        <p:nvSpPr>
          <p:cNvPr id="3" name="Content Placeholder 2">
            <a:extLst>
              <a:ext uri="{FF2B5EF4-FFF2-40B4-BE49-F238E27FC236}">
                <a16:creationId xmlns:a16="http://schemas.microsoft.com/office/drawing/2014/main" id="{65AACA75-0555-8919-708A-CF4283E6A1CA}"/>
              </a:ext>
            </a:extLst>
          </p:cNvPr>
          <p:cNvSpPr>
            <a:spLocks noGrp="1"/>
          </p:cNvSpPr>
          <p:nvPr>
            <p:ph idx="1"/>
          </p:nvPr>
        </p:nvSpPr>
        <p:spPr>
          <a:xfrm>
            <a:off x="908739" y="1106087"/>
            <a:ext cx="5467219" cy="1463782"/>
          </a:xfrm>
        </p:spPr>
        <p:txBody>
          <a:bodyPr vert="horz" lIns="91440" tIns="45720" rIns="91440" bIns="45720" rtlCol="0" anchor="t">
            <a:normAutofit/>
          </a:bodyPr>
          <a:lstStyle/>
          <a:p>
            <a:pPr marL="0" indent="0" algn="just">
              <a:buClr>
                <a:srgbClr val="8AD0D6"/>
              </a:buClr>
              <a:buNone/>
            </a:pPr>
            <a:br>
              <a:rPr lang="en-US" sz="2800" dirty="0">
                <a:ea typeface="+mj-lt"/>
                <a:cs typeface="+mj-lt"/>
              </a:rPr>
            </a:br>
            <a:r>
              <a:rPr lang="en-US" sz="4400" b="1" dirty="0">
                <a:ea typeface="+mj-lt"/>
                <a:cs typeface="+mj-lt"/>
              </a:rPr>
              <a:t>Problem Statement:</a:t>
            </a:r>
            <a:endParaRPr lang="en-US" sz="4400"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dirty="0">
              <a:ea typeface="+mj-lt"/>
              <a:cs typeface="+mj-lt"/>
            </a:endParaRPr>
          </a:p>
        </p:txBody>
      </p:sp>
      <p:sp>
        <p:nvSpPr>
          <p:cNvPr id="7" name="Slide Number Placeholder 6">
            <a:extLst>
              <a:ext uri="{FF2B5EF4-FFF2-40B4-BE49-F238E27FC236}">
                <a16:creationId xmlns:a16="http://schemas.microsoft.com/office/drawing/2014/main" id="{C3091147-AA03-9574-1014-82C33F2DB670}"/>
              </a:ext>
            </a:extLst>
          </p:cNvPr>
          <p:cNvSpPr>
            <a:spLocks noGrp="1"/>
          </p:cNvSpPr>
          <p:nvPr>
            <p:ph type="sldNum" sz="quarter" idx="12"/>
          </p:nvPr>
        </p:nvSpPr>
        <p:spPr/>
        <p:txBody>
          <a:bodyPr>
            <a:normAutofit/>
          </a:bodyPr>
          <a:lstStyle/>
          <a:p>
            <a:fld id="{D57F1E4F-1CFF-5643-939E-02111984F565}" type="slidenum">
              <a:rPr lang="en-US" dirty="0"/>
              <a:t>4</a:t>
            </a:fld>
            <a:endParaRPr lang="en-US"/>
          </a:p>
        </p:txBody>
      </p:sp>
      <p:sp>
        <p:nvSpPr>
          <p:cNvPr id="6" name="TextBox 5">
            <a:extLst>
              <a:ext uri="{FF2B5EF4-FFF2-40B4-BE49-F238E27FC236}">
                <a16:creationId xmlns:a16="http://schemas.microsoft.com/office/drawing/2014/main" id="{1AD99C65-2EBB-5429-D4CD-6569A93C3B61}"/>
              </a:ext>
            </a:extLst>
          </p:cNvPr>
          <p:cNvSpPr txBox="1"/>
          <p:nvPr/>
        </p:nvSpPr>
        <p:spPr>
          <a:xfrm>
            <a:off x="982134" y="2435151"/>
            <a:ext cx="10053614" cy="2800767"/>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sz="2200" b="0" i="0" dirty="0">
                <a:effectLst/>
                <a:latin typeface="Microsoft YaHei" panose="020B0503020204020204" pitchFamily="34" charset="-122"/>
                <a:ea typeface="Microsoft YaHei" panose="020B0503020204020204" pitchFamily="34" charset="-122"/>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a:t>
            </a:r>
            <a:endParaRPr lang="en-US" sz="2200" dirty="0">
              <a:cs typeface="Arial"/>
            </a:endParaRPr>
          </a:p>
        </p:txBody>
      </p:sp>
      <p:pic>
        <p:nvPicPr>
          <p:cNvPr id="8" name="Picture 7" descr="Logo&#10;&#10;Description automatically generated">
            <a:extLst>
              <a:ext uri="{FF2B5EF4-FFF2-40B4-BE49-F238E27FC236}">
                <a16:creationId xmlns:a16="http://schemas.microsoft.com/office/drawing/2014/main" id="{6BA8C5D9-7390-4780-BDFA-E2B536862FB4}"/>
              </a:ext>
            </a:extLst>
          </p:cNvPr>
          <p:cNvPicPr>
            <a:picLocks noChangeAspect="1"/>
          </p:cNvPicPr>
          <p:nvPr/>
        </p:nvPicPr>
        <p:blipFill>
          <a:blip r:embed="rId2"/>
          <a:stretch>
            <a:fillRect/>
          </a:stretch>
        </p:blipFill>
        <p:spPr>
          <a:xfrm>
            <a:off x="212845" y="6159053"/>
            <a:ext cx="2176785" cy="569944"/>
          </a:xfrm>
          <a:prstGeom prst="rect">
            <a:avLst/>
          </a:prstGeom>
        </p:spPr>
      </p:pic>
    </p:spTree>
    <p:extLst>
      <p:ext uri="{BB962C8B-B14F-4D97-AF65-F5344CB8AC3E}">
        <p14:creationId xmlns:p14="http://schemas.microsoft.com/office/powerpoint/2010/main" val="148755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4E1B-A4AD-64E0-5480-5F93EB29312E}"/>
              </a:ext>
            </a:extLst>
          </p:cNvPr>
          <p:cNvSpPr>
            <a:spLocks noGrp="1"/>
          </p:cNvSpPr>
          <p:nvPr>
            <p:ph type="title"/>
          </p:nvPr>
        </p:nvSpPr>
        <p:spPr>
          <a:xfrm>
            <a:off x="1005016" y="1381962"/>
            <a:ext cx="10030731" cy="4503449"/>
          </a:xfrm>
        </p:spPr>
        <p:txBody>
          <a:bodyPr>
            <a:normAutofit fontScale="90000"/>
          </a:bodyPr>
          <a:lstStyle/>
          <a:p>
            <a:pPr marL="63500" marR="3882390">
              <a:lnSpc>
                <a:spcPct val="166000"/>
              </a:lnSpc>
              <a:spcBef>
                <a:spcPts val="455"/>
              </a:spcBef>
              <a:spcAft>
                <a:spcPts val="0"/>
              </a:spcAft>
            </a:pPr>
            <a:r>
              <a:rPr lang="en-US" sz="4900" b="1" dirty="0"/>
              <a:t>Dataset information:</a:t>
            </a:r>
            <a:br>
              <a:rPr lang="en-US" b="1" dirty="0"/>
            </a:br>
            <a:br>
              <a:rPr lang="en-US" sz="2700" dirty="0">
                <a:solidFill>
                  <a:schemeClr val="tx1"/>
                </a:solidFill>
              </a:rPr>
            </a:br>
            <a:r>
              <a:rPr lang="en-US" sz="2000" dirty="0">
                <a:solidFill>
                  <a:schemeClr val="tx1"/>
                </a:solidFill>
                <a:latin typeface="Microsoft YaHei" panose="020B0503020204020204" pitchFamily="34" charset="-122"/>
                <a:ea typeface="Microsoft YaHei" panose="020B0503020204020204" pitchFamily="34" charset="-122"/>
                <a:cs typeface="+mj-lt"/>
              </a:rPr>
              <a:t>The Dataset contains only one datafile. </a:t>
            </a:r>
            <a:br>
              <a:rPr lang="en-US" sz="2000" dirty="0">
                <a:solidFill>
                  <a:schemeClr val="tx1"/>
                </a:solidFill>
                <a:latin typeface="Microsoft YaHei" panose="020B0503020204020204" pitchFamily="34" charset="-122"/>
                <a:ea typeface="Microsoft YaHei" panose="020B0503020204020204" pitchFamily="34" charset="-122"/>
                <a:cs typeface="+mj-lt"/>
              </a:rPr>
            </a:br>
            <a:r>
              <a:rPr lang="en-US" sz="2200" dirty="0">
                <a:solidFill>
                  <a:schemeClr val="tx1"/>
                </a:solidFill>
                <a:latin typeface="Microsoft YaHei" panose="020B0503020204020204" pitchFamily="34" charset="-122"/>
                <a:ea typeface="Microsoft YaHei" panose="020B0503020204020204" pitchFamily="34" charset="-122"/>
                <a:cs typeface="+mj-lt"/>
              </a:rPr>
              <a:t>It contains information like</a:t>
            </a:r>
            <a:br>
              <a:rPr lang="en-US" sz="2700" dirty="0">
                <a:solidFill>
                  <a:schemeClr val="tx1"/>
                </a:solidFill>
                <a:latin typeface="Microsoft YaHei" panose="020B0503020204020204" pitchFamily="34" charset="-122"/>
                <a:ea typeface="Microsoft YaHei" panose="020B0503020204020204" pitchFamily="34" charset="-122"/>
                <a:cs typeface="+mj-lt"/>
              </a:rPr>
            </a:br>
            <a:r>
              <a:rPr lang="en-US" sz="1800" b="1" dirty="0">
                <a:solidFill>
                  <a:schemeClr val="tx1"/>
                </a:solidFill>
                <a:effectLst/>
                <a:latin typeface="Calibri" panose="020F0502020204030204" pitchFamily="34" charset="0"/>
                <a:ea typeface="Calibri" panose="020F0502020204030204" pitchFamily="34" charset="0"/>
              </a:rPr>
              <a:t>Record</a:t>
            </a:r>
            <a:r>
              <a:rPr lang="en-US" sz="1800" b="1" spc="-40"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Id:</a:t>
            </a:r>
            <a:r>
              <a:rPr lang="en-US" sz="1800" b="1" spc="-2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Unique</a:t>
            </a:r>
            <a:r>
              <a:rPr lang="en-US" sz="1800" spc="-2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Id</a:t>
            </a:r>
            <a:r>
              <a:rPr lang="en-US" sz="1800" spc="-3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for</a:t>
            </a:r>
            <a:r>
              <a:rPr lang="en-US" sz="1800" spc="-40"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the</a:t>
            </a:r>
            <a:r>
              <a:rPr lang="en-US" sz="1800" spc="-2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incidents </a:t>
            </a:r>
            <a:br>
              <a:rPr lang="en-US" sz="1800" dirty="0">
                <a:solidFill>
                  <a:schemeClr val="tx1"/>
                </a:solidFill>
                <a:effectLst/>
                <a:latin typeface="Calibri" panose="020F0502020204030204" pitchFamily="34" charset="0"/>
                <a:ea typeface="Calibri" panose="020F0502020204030204" pitchFamily="34" charset="0"/>
              </a:rPr>
            </a:br>
            <a:r>
              <a:rPr lang="en-US" sz="1800" b="1" dirty="0">
                <a:solidFill>
                  <a:schemeClr val="tx1"/>
                </a:solidFill>
                <a:effectLst/>
                <a:latin typeface="Calibri" panose="020F0502020204030204" pitchFamily="34" charset="0"/>
                <a:ea typeface="Calibri" panose="020F0502020204030204" pitchFamily="34" charset="0"/>
              </a:rPr>
              <a:t>Aircraft Type: </a:t>
            </a:r>
            <a:r>
              <a:rPr lang="en-US" sz="1800" dirty="0">
                <a:solidFill>
                  <a:schemeClr val="tx1"/>
                </a:solidFill>
                <a:effectLst/>
                <a:latin typeface="Calibri" panose="020F0502020204030204" pitchFamily="34" charset="0"/>
                <a:ea typeface="Calibri" panose="020F0502020204030204" pitchFamily="34" charset="0"/>
              </a:rPr>
              <a:t>Type of aircraft</a:t>
            </a:r>
            <a:r>
              <a:rPr lang="en-US" sz="1800" spc="200" dirty="0">
                <a:solidFill>
                  <a:schemeClr val="tx1"/>
                </a:solidFill>
                <a:effectLst/>
                <a:latin typeface="Calibri" panose="020F0502020204030204" pitchFamily="34" charset="0"/>
                <a:ea typeface="Calibri" panose="020F0502020204030204" pitchFamily="34" charset="0"/>
              </a:rPr>
              <a:t> </a:t>
            </a:r>
            <a:br>
              <a:rPr lang="en-US" sz="1800" spc="200" dirty="0">
                <a:solidFill>
                  <a:schemeClr val="tx1"/>
                </a:solidFill>
                <a:effectLst/>
                <a:latin typeface="Calibri" panose="020F0502020204030204" pitchFamily="34" charset="0"/>
                <a:ea typeface="Calibri" panose="020F0502020204030204" pitchFamily="34" charset="0"/>
              </a:rPr>
            </a:br>
            <a:r>
              <a:rPr lang="en-US" sz="1800" b="1" dirty="0">
                <a:solidFill>
                  <a:schemeClr val="tx1"/>
                </a:solidFill>
                <a:effectLst/>
                <a:latin typeface="Calibri" panose="020F0502020204030204" pitchFamily="34" charset="0"/>
                <a:ea typeface="Calibri" panose="020F0502020204030204" pitchFamily="34" charset="0"/>
              </a:rPr>
              <a:t>Aircraft Name: </a:t>
            </a:r>
            <a:r>
              <a:rPr lang="en-US" sz="1800" dirty="0">
                <a:solidFill>
                  <a:schemeClr val="tx1"/>
                </a:solidFill>
                <a:effectLst/>
                <a:latin typeface="Calibri" panose="020F0502020204030204" pitchFamily="34" charset="0"/>
                <a:ea typeface="Calibri" panose="020F0502020204030204" pitchFamily="34" charset="0"/>
              </a:rPr>
              <a:t>Name of aircraft</a:t>
            </a:r>
            <a:br>
              <a:rPr lang="en-IN" sz="1800" dirty="0">
                <a:solidFill>
                  <a:schemeClr val="tx1"/>
                </a:solidFill>
                <a:effectLst/>
                <a:latin typeface="Calibri" panose="020F0502020204030204" pitchFamily="34" charset="0"/>
                <a:ea typeface="Calibri" panose="020F0502020204030204" pitchFamily="34" charset="0"/>
              </a:rPr>
            </a:br>
            <a:r>
              <a:rPr lang="en-US" sz="1800" b="1" dirty="0">
                <a:solidFill>
                  <a:schemeClr val="tx1"/>
                </a:solidFill>
                <a:effectLst/>
                <a:latin typeface="Calibri" panose="020F0502020204030204" pitchFamily="34" charset="0"/>
                <a:ea typeface="Calibri" panose="020F0502020204030204" pitchFamily="34" charset="0"/>
              </a:rPr>
              <a:t>Altitude</a:t>
            </a:r>
            <a:r>
              <a:rPr lang="en-US" sz="1800" b="1" spc="-20"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Bin:</a:t>
            </a:r>
            <a:r>
              <a:rPr lang="en-US" sz="1800" b="1" spc="-1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Altitude</a:t>
            </a:r>
            <a:r>
              <a:rPr lang="en-US" sz="1800" spc="-2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of</a:t>
            </a:r>
            <a:r>
              <a:rPr lang="en-US" sz="1800" spc="-1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aircraft</a:t>
            </a:r>
            <a:r>
              <a:rPr lang="en-US" sz="1800" spc="-1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&lt;1000</a:t>
            </a:r>
            <a:r>
              <a:rPr lang="en-US" sz="1800" spc="-2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and</a:t>
            </a:r>
            <a:r>
              <a:rPr lang="en-US" sz="1800" spc="-20" dirty="0">
                <a:solidFill>
                  <a:schemeClr val="tx1"/>
                </a:solidFill>
                <a:effectLst/>
                <a:latin typeface="Calibri" panose="020F0502020204030204" pitchFamily="34" charset="0"/>
                <a:ea typeface="Calibri" panose="020F0502020204030204" pitchFamily="34" charset="0"/>
              </a:rPr>
              <a:t> &gt;1000</a:t>
            </a:r>
            <a:br>
              <a:rPr lang="en-IN" sz="1800" dirty="0">
                <a:solidFill>
                  <a:schemeClr val="tx1"/>
                </a:solidFill>
                <a:effectLst/>
                <a:latin typeface="Calibri" panose="020F0502020204030204" pitchFamily="34" charset="0"/>
                <a:ea typeface="Calibri" panose="020F0502020204030204" pitchFamily="34" charset="0"/>
              </a:rPr>
            </a:br>
            <a:r>
              <a:rPr lang="en-US" sz="1800" b="1" dirty="0">
                <a:solidFill>
                  <a:schemeClr val="tx1"/>
                </a:solidFill>
                <a:effectLst/>
                <a:latin typeface="Calibri" panose="020F0502020204030204" pitchFamily="34" charset="0"/>
                <a:ea typeface="Calibri" panose="020F0502020204030204" pitchFamily="34" charset="0"/>
              </a:rPr>
              <a:t>Aircraft</a:t>
            </a:r>
            <a:r>
              <a:rPr lang="en-US" sz="1800" b="1" spc="-30"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make</a:t>
            </a:r>
            <a:r>
              <a:rPr lang="en-US" sz="1800" b="1" spc="-2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Model:</a:t>
            </a:r>
            <a:r>
              <a:rPr lang="en-US" sz="1800" b="1" spc="-10"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Model</a:t>
            </a:r>
            <a:r>
              <a:rPr lang="en-US" sz="1800" spc="-1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number</a:t>
            </a:r>
            <a:r>
              <a:rPr lang="en-US" sz="1800" spc="-2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of</a:t>
            </a:r>
            <a:r>
              <a:rPr lang="en-US" sz="1800" spc="-25" dirty="0">
                <a:solidFill>
                  <a:schemeClr val="tx1"/>
                </a:solidFill>
                <a:effectLst/>
                <a:latin typeface="Calibri" panose="020F0502020204030204" pitchFamily="34" charset="0"/>
                <a:ea typeface="Calibri" panose="020F0502020204030204" pitchFamily="34" charset="0"/>
              </a:rPr>
              <a:t> </a:t>
            </a:r>
            <a:r>
              <a:rPr lang="en-US" sz="1800" spc="-10" dirty="0">
                <a:solidFill>
                  <a:schemeClr val="tx1"/>
                </a:solidFill>
                <a:effectLst/>
                <a:latin typeface="Calibri" panose="020F0502020204030204" pitchFamily="34" charset="0"/>
                <a:ea typeface="Calibri" panose="020F0502020204030204" pitchFamily="34" charset="0"/>
              </a:rPr>
              <a:t>aircraft</a:t>
            </a:r>
            <a:br>
              <a:rPr lang="en-IN" sz="1800" dirty="0">
                <a:solidFill>
                  <a:schemeClr val="tx1"/>
                </a:solidFill>
                <a:effectLst/>
                <a:latin typeface="Calibri" panose="020F0502020204030204" pitchFamily="34" charset="0"/>
                <a:ea typeface="Calibri" panose="020F0502020204030204" pitchFamily="34" charset="0"/>
              </a:rPr>
            </a:br>
            <a:r>
              <a:rPr lang="en-US" sz="1800" b="1" dirty="0">
                <a:solidFill>
                  <a:schemeClr val="tx1"/>
                </a:solidFill>
                <a:effectLst/>
                <a:latin typeface="Calibri" panose="020F0502020204030204" pitchFamily="34" charset="0"/>
                <a:ea typeface="Calibri" panose="020F0502020204030204" pitchFamily="34" charset="0"/>
              </a:rPr>
              <a:t>Wildlife</a:t>
            </a:r>
            <a:r>
              <a:rPr lang="en-US" sz="1800" b="1" spc="-20"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number</a:t>
            </a:r>
            <a:r>
              <a:rPr lang="en-US" sz="1800" b="1" spc="-2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struck:</a:t>
            </a:r>
            <a:r>
              <a:rPr lang="en-US" sz="1800" b="1" spc="-10"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Number</a:t>
            </a:r>
            <a:r>
              <a:rPr lang="en-US" sz="1800" spc="-2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of</a:t>
            </a:r>
            <a:r>
              <a:rPr lang="en-US" sz="1800" spc="-2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wildlife</a:t>
            </a:r>
            <a:r>
              <a:rPr lang="en-US" sz="1800" spc="-1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struck</a:t>
            </a:r>
            <a:r>
              <a:rPr lang="en-US" sz="1800" spc="-1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in</a:t>
            </a:r>
            <a:r>
              <a:rPr lang="en-US" sz="1800" spc="-3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the</a:t>
            </a:r>
            <a:r>
              <a:rPr lang="en-US" sz="1800" spc="-15" dirty="0">
                <a:solidFill>
                  <a:schemeClr val="tx1"/>
                </a:solidFill>
                <a:effectLst/>
                <a:latin typeface="Calibri" panose="020F0502020204030204" pitchFamily="34" charset="0"/>
                <a:ea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rPr>
              <a:t>aircraft </a:t>
            </a:r>
            <a:r>
              <a:rPr lang="en-US" sz="1800" b="1" dirty="0">
                <a:solidFill>
                  <a:schemeClr val="tx1"/>
                </a:solidFill>
                <a:effectLst/>
                <a:latin typeface="Calibri" panose="020F0502020204030204" pitchFamily="34" charset="0"/>
                <a:ea typeface="Calibri" panose="020F0502020204030204" pitchFamily="34" charset="0"/>
              </a:rPr>
              <a:t>Wildlife number struck actual: </a:t>
            </a:r>
            <a:r>
              <a:rPr lang="en-US" sz="1800" dirty="0">
                <a:solidFill>
                  <a:schemeClr val="tx1"/>
                </a:solidFill>
                <a:effectLst/>
                <a:latin typeface="Calibri" panose="020F0502020204030204" pitchFamily="34" charset="0"/>
                <a:ea typeface="Calibri" panose="020F0502020204030204" pitchFamily="34" charset="0"/>
              </a:rPr>
              <a:t>Actual no. of wildlife struck </a:t>
            </a:r>
            <a:r>
              <a:rPr lang="en-US" sz="1800" b="1" dirty="0">
                <a:solidFill>
                  <a:schemeClr val="tx1"/>
                </a:solidFill>
                <a:effectLst/>
                <a:latin typeface="Calibri" panose="020F0502020204030204" pitchFamily="34" charset="0"/>
                <a:ea typeface="Calibri" panose="020F0502020204030204" pitchFamily="34" charset="0"/>
              </a:rPr>
              <a:t>Effect impact to flight: </a:t>
            </a:r>
            <a:r>
              <a:rPr lang="en-US" sz="1800" dirty="0">
                <a:solidFill>
                  <a:schemeClr val="tx1"/>
                </a:solidFill>
                <a:effectLst/>
                <a:latin typeface="Calibri" panose="020F0502020204030204" pitchFamily="34" charset="0"/>
                <a:ea typeface="Calibri" panose="020F0502020204030204" pitchFamily="34" charset="0"/>
              </a:rPr>
              <a:t>Effect of impact on flight</a:t>
            </a:r>
            <a:br>
              <a:rPr lang="en-IN" sz="1800" dirty="0">
                <a:solidFill>
                  <a:schemeClr val="tx1"/>
                </a:solidFill>
                <a:effectLst/>
                <a:latin typeface="Calibri" panose="020F0502020204030204" pitchFamily="34" charset="0"/>
                <a:ea typeface="Calibri" panose="020F0502020204030204" pitchFamily="34" charset="0"/>
              </a:rPr>
            </a:br>
            <a:br>
              <a:rPr lang="en-IN" sz="1800" dirty="0">
                <a:effectLst/>
                <a:latin typeface="Calibri" panose="020F0502020204030204" pitchFamily="34" charset="0"/>
                <a:ea typeface="Calibri" panose="020F0502020204030204" pitchFamily="34" charset="0"/>
              </a:rPr>
            </a:br>
            <a:br>
              <a:rPr lang="en-IN" sz="1800" dirty="0">
                <a:effectLst/>
                <a:latin typeface="Calibri" panose="020F0502020204030204" pitchFamily="34" charset="0"/>
                <a:ea typeface="Calibri" panose="020F0502020204030204" pitchFamily="34" charset="0"/>
              </a:rPr>
            </a:br>
            <a:endParaRPr lang="en-US" sz="2700" dirty="0">
              <a:ea typeface="+mj-lt"/>
              <a:cs typeface="+mj-lt"/>
            </a:endParaRPr>
          </a:p>
          <a:p>
            <a:pPr algn="just"/>
            <a:endParaRPr lang="en-US" sz="2000" dirty="0">
              <a:ea typeface="+mj-lt"/>
              <a:cs typeface="+mj-lt"/>
            </a:endParaRPr>
          </a:p>
        </p:txBody>
      </p:sp>
      <p:sp>
        <p:nvSpPr>
          <p:cNvPr id="5" name="Slide Number Placeholder 4">
            <a:extLst>
              <a:ext uri="{FF2B5EF4-FFF2-40B4-BE49-F238E27FC236}">
                <a16:creationId xmlns:a16="http://schemas.microsoft.com/office/drawing/2014/main" id="{4AD478A9-0322-3EB8-4788-D5AD9DB35ABA}"/>
              </a:ext>
            </a:extLst>
          </p:cNvPr>
          <p:cNvSpPr>
            <a:spLocks noGrp="1"/>
          </p:cNvSpPr>
          <p:nvPr>
            <p:ph type="sldNum" sz="quarter" idx="12"/>
          </p:nvPr>
        </p:nvSpPr>
        <p:spPr/>
        <p:txBody>
          <a:bodyPr>
            <a:normAutofit/>
          </a:bodyPr>
          <a:lstStyle/>
          <a:p>
            <a:fld id="{D57F1E4F-1CFF-5643-939E-02111984F565}" type="slidenum">
              <a:rPr lang="en-US" dirty="0"/>
              <a:t>5</a:t>
            </a:fld>
            <a:endParaRPr lang="en-US"/>
          </a:p>
        </p:txBody>
      </p:sp>
      <p:pic>
        <p:nvPicPr>
          <p:cNvPr id="4" name="Picture 7" descr="Logo&#10;&#10;Description automatically generated">
            <a:extLst>
              <a:ext uri="{FF2B5EF4-FFF2-40B4-BE49-F238E27FC236}">
                <a16:creationId xmlns:a16="http://schemas.microsoft.com/office/drawing/2014/main" id="{1A804FB5-F3B1-4D29-9E2C-710362C3BAA6}"/>
              </a:ext>
            </a:extLst>
          </p:cNvPr>
          <p:cNvPicPr>
            <a:picLocks noGrp="1" noChangeAspect="1"/>
          </p:cNvPicPr>
          <p:nvPr>
            <p:ph idx="1"/>
          </p:nvPr>
        </p:nvPicPr>
        <p:blipFill>
          <a:blip r:embed="rId2"/>
          <a:stretch>
            <a:fillRect/>
          </a:stretch>
        </p:blipFill>
        <p:spPr>
          <a:xfrm>
            <a:off x="212845" y="6159053"/>
            <a:ext cx="2176785" cy="569944"/>
          </a:xfrm>
        </p:spPr>
      </p:pic>
    </p:spTree>
    <p:extLst>
      <p:ext uri="{BB962C8B-B14F-4D97-AF65-F5344CB8AC3E}">
        <p14:creationId xmlns:p14="http://schemas.microsoft.com/office/powerpoint/2010/main" val="239909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B222-BF39-A9ED-E524-1F1E6C19D726}"/>
              </a:ext>
            </a:extLst>
          </p:cNvPr>
          <p:cNvSpPr>
            <a:spLocks noGrp="1"/>
          </p:cNvSpPr>
          <p:nvPr>
            <p:ph type="title"/>
          </p:nvPr>
        </p:nvSpPr>
        <p:spPr>
          <a:xfrm>
            <a:off x="1120345" y="1227438"/>
            <a:ext cx="9915401" cy="4291913"/>
          </a:xfrm>
        </p:spPr>
        <p:txBody>
          <a:bodyPr>
            <a:normAutofit fontScale="90000"/>
          </a:bodyPr>
          <a:lstStyle/>
          <a:p>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Flight</a:t>
            </a:r>
            <a:r>
              <a:rPr lang="en-US" sz="1800" b="1" spc="-2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Date:</a:t>
            </a:r>
            <a:r>
              <a:rPr lang="en-US" sz="1800" b="1"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Date</a:t>
            </a:r>
            <a:r>
              <a:rPr lang="en-US" sz="1800" spc="-2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of</a:t>
            </a:r>
            <a:r>
              <a:rPr lang="en-US" sz="1800"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spc="-1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flight </a:t>
            </a:r>
            <a:br>
              <a:rPr lang="en-US" sz="1800" spc="-1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800" spc="-10" dirty="0">
                <a:solidFill>
                  <a:schemeClr val="tx1"/>
                </a:solidFill>
                <a:effectLst/>
                <a:latin typeface="Calibri" panose="020F0502020204030204" pitchFamily="34" charset="0"/>
                <a:ea typeface="+mj-lt"/>
                <a:cs typeface="+mj-lt"/>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Effect indicated damage: </a:t>
            </a:r>
            <a: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Whether damage is caused to aircraft or not</a:t>
            </a: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Aircraft no. of Engines: </a:t>
            </a:r>
            <a: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t>No. of engines in aircraft </a:t>
            </a: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Aircraft Airline Operator: </a:t>
            </a:r>
            <a: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t>Name of airline operator </a:t>
            </a: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Origin State: </a:t>
            </a:r>
            <a: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t>Origin state for the aircraft</a:t>
            </a: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When phase of flight: </a:t>
            </a:r>
            <a: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t>Phase of flight</a:t>
            </a: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Conditions Precipitation: </a:t>
            </a:r>
            <a:b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Remains of Wild Life Collected: </a:t>
            </a:r>
            <a: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Whether wild life remains collected or not</a:t>
            </a: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Remains of Wild life send to Smithsonian: </a:t>
            </a:r>
            <a: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Whether wild life remains sent to Smithsonian</a:t>
            </a: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endParaRPr lang="en-US" dirty="0"/>
          </a:p>
        </p:txBody>
      </p:sp>
      <p:sp>
        <p:nvSpPr>
          <p:cNvPr id="6" name="Slide Number Placeholder 5">
            <a:extLst>
              <a:ext uri="{FF2B5EF4-FFF2-40B4-BE49-F238E27FC236}">
                <a16:creationId xmlns:a16="http://schemas.microsoft.com/office/drawing/2014/main" id="{26129F18-6DE1-32B7-217B-881CAE042FFD}"/>
              </a:ext>
            </a:extLst>
          </p:cNvPr>
          <p:cNvSpPr>
            <a:spLocks noGrp="1"/>
          </p:cNvSpPr>
          <p:nvPr>
            <p:ph type="sldNum" sz="quarter" idx="12"/>
          </p:nvPr>
        </p:nvSpPr>
        <p:spPr/>
        <p:txBody>
          <a:bodyPr>
            <a:normAutofit/>
          </a:bodyPr>
          <a:lstStyle/>
          <a:p>
            <a:fld id="{D57F1E4F-1CFF-5643-939E-02111984F565}" type="slidenum">
              <a:rPr lang="en-US" dirty="0"/>
              <a:t>6</a:t>
            </a:fld>
            <a:endParaRPr lang="en-US"/>
          </a:p>
        </p:txBody>
      </p:sp>
      <p:pic>
        <p:nvPicPr>
          <p:cNvPr id="4" name="Picture 7" descr="Logo&#10;&#10;Description automatically generated">
            <a:extLst>
              <a:ext uri="{FF2B5EF4-FFF2-40B4-BE49-F238E27FC236}">
                <a16:creationId xmlns:a16="http://schemas.microsoft.com/office/drawing/2014/main" id="{DEC04EA2-671B-4EC7-AF1D-3864238FBCF8}"/>
              </a:ext>
            </a:extLst>
          </p:cNvPr>
          <p:cNvPicPr>
            <a:picLocks noGrp="1" noChangeAspect="1"/>
          </p:cNvPicPr>
          <p:nvPr>
            <p:ph idx="1"/>
          </p:nvPr>
        </p:nvPicPr>
        <p:blipFill>
          <a:blip r:embed="rId2"/>
          <a:stretch>
            <a:fillRect/>
          </a:stretch>
        </p:blipFill>
        <p:spPr>
          <a:xfrm>
            <a:off x="212845" y="6159053"/>
            <a:ext cx="2176785" cy="569944"/>
          </a:xfrm>
        </p:spPr>
      </p:pic>
    </p:spTree>
    <p:extLst>
      <p:ext uri="{BB962C8B-B14F-4D97-AF65-F5344CB8AC3E}">
        <p14:creationId xmlns:p14="http://schemas.microsoft.com/office/powerpoint/2010/main" val="154803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B222-BF39-A9ED-E524-1F1E6C19D726}"/>
              </a:ext>
            </a:extLst>
          </p:cNvPr>
          <p:cNvSpPr>
            <a:spLocks noGrp="1"/>
          </p:cNvSpPr>
          <p:nvPr>
            <p:ph type="title"/>
          </p:nvPr>
        </p:nvSpPr>
        <p:spPr>
          <a:xfrm>
            <a:off x="1120346" y="1219126"/>
            <a:ext cx="9915401" cy="4291913"/>
          </a:xfrm>
        </p:spPr>
        <p:txBody>
          <a:bodyPr>
            <a:normAutofit fontScale="90000"/>
          </a:bodyPr>
          <a:lstStyle/>
          <a:p>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Wildlife Size: </a:t>
            </a:r>
            <a: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t>Size of the wildlife </a:t>
            </a: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Conditions Sky: </a:t>
            </a:r>
            <a: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t>Condition of the sky </a:t>
            </a: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Wildlife Species: </a:t>
            </a:r>
            <a: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t>Species of the wild life</a:t>
            </a: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Pilot warned of birds or wildlife: </a:t>
            </a:r>
            <a: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Whether the pilot is warned about the wildlife</a:t>
            </a: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Cost Total: </a:t>
            </a:r>
            <a: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Total cost incurred due to bird strike incidents</a:t>
            </a: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Feet above ground: </a:t>
            </a:r>
            <a: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t>Height of the plane during the incidents</a:t>
            </a: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Number of people injured: </a:t>
            </a:r>
            <a: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t>No. of people injured during the incidents</a:t>
            </a: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b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br>
            <a:r>
              <a:rPr lang="en-US" sz="1800" b="1" dirty="0">
                <a:solidFill>
                  <a:schemeClr val="tx1"/>
                </a:solidFill>
                <a:latin typeface="Calibri" panose="020F0502020204030204" pitchFamily="34" charset="0"/>
                <a:ea typeface="Microsoft YaHei" panose="020B0503020204020204" pitchFamily="34" charset="-122"/>
                <a:cs typeface="Calibri" panose="020F0502020204030204" pitchFamily="34" charset="0"/>
              </a:rPr>
              <a:t>Is Aircraft large: </a:t>
            </a:r>
            <a:r>
              <a:rPr lang="en-US" sz="180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whether the aircraft is large or not</a:t>
            </a:r>
            <a:br>
              <a:rPr lang="en-US" sz="2400" dirty="0">
                <a:solidFill>
                  <a:schemeClr val="tx1"/>
                </a:solidFill>
                <a:latin typeface="Microsoft YaHei" panose="020B0503020204020204" pitchFamily="34" charset="-122"/>
                <a:ea typeface="Microsoft YaHei" panose="020B0503020204020204" pitchFamily="34" charset="-122"/>
                <a:cs typeface="+mj-lt"/>
              </a:rPr>
            </a:br>
            <a:br>
              <a:rPr lang="en-US" sz="2200" dirty="0">
                <a:solidFill>
                  <a:schemeClr val="tx1"/>
                </a:solidFill>
                <a:latin typeface="Microsoft YaHei" panose="020B0503020204020204" pitchFamily="34" charset="-122"/>
                <a:ea typeface="Microsoft YaHei" panose="020B0503020204020204" pitchFamily="34" charset="-122"/>
                <a:cs typeface="+mj-lt"/>
              </a:rPr>
            </a:br>
            <a:endParaRPr lang="en-US" dirty="0"/>
          </a:p>
        </p:txBody>
      </p:sp>
      <p:sp>
        <p:nvSpPr>
          <p:cNvPr id="6" name="Slide Number Placeholder 5">
            <a:extLst>
              <a:ext uri="{FF2B5EF4-FFF2-40B4-BE49-F238E27FC236}">
                <a16:creationId xmlns:a16="http://schemas.microsoft.com/office/drawing/2014/main" id="{26129F18-6DE1-32B7-217B-881CAE042FFD}"/>
              </a:ext>
            </a:extLst>
          </p:cNvPr>
          <p:cNvSpPr>
            <a:spLocks noGrp="1"/>
          </p:cNvSpPr>
          <p:nvPr>
            <p:ph type="sldNum" sz="quarter" idx="12"/>
          </p:nvPr>
        </p:nvSpPr>
        <p:spPr/>
        <p:txBody>
          <a:bodyPr>
            <a:normAutofit/>
          </a:bodyPr>
          <a:lstStyle/>
          <a:p>
            <a:fld id="{D57F1E4F-1CFF-5643-939E-02111984F565}" type="slidenum">
              <a:rPr lang="en-US" dirty="0"/>
              <a:t>7</a:t>
            </a:fld>
            <a:endParaRPr lang="en-US"/>
          </a:p>
        </p:txBody>
      </p:sp>
      <p:pic>
        <p:nvPicPr>
          <p:cNvPr id="4" name="Picture 7" descr="Logo&#10;&#10;Description automatically generated">
            <a:extLst>
              <a:ext uri="{FF2B5EF4-FFF2-40B4-BE49-F238E27FC236}">
                <a16:creationId xmlns:a16="http://schemas.microsoft.com/office/drawing/2014/main" id="{862BE232-56E6-441A-9BCC-FE8EFE676ADE}"/>
              </a:ext>
            </a:extLst>
          </p:cNvPr>
          <p:cNvPicPr>
            <a:picLocks noGrp="1" noChangeAspect="1"/>
          </p:cNvPicPr>
          <p:nvPr>
            <p:ph idx="1"/>
          </p:nvPr>
        </p:nvPicPr>
        <p:blipFill>
          <a:blip r:embed="rId2"/>
          <a:stretch>
            <a:fillRect/>
          </a:stretch>
        </p:blipFill>
        <p:spPr>
          <a:xfrm>
            <a:off x="212845" y="6159053"/>
            <a:ext cx="2176785" cy="569944"/>
          </a:xfrm>
        </p:spPr>
      </p:pic>
    </p:spTree>
    <p:extLst>
      <p:ext uri="{BB962C8B-B14F-4D97-AF65-F5344CB8AC3E}">
        <p14:creationId xmlns:p14="http://schemas.microsoft.com/office/powerpoint/2010/main" val="381418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a:extLst>
              <a:ext uri="{FF2B5EF4-FFF2-40B4-BE49-F238E27FC236}">
                <a16:creationId xmlns:a16="http://schemas.microsoft.com/office/drawing/2014/main" id="{07B007D5-2E6E-BC3C-3D35-50897EE698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465" y="2057400"/>
            <a:ext cx="7179733" cy="4038600"/>
          </a:xfrm>
        </p:spPr>
      </p:pic>
      <p:sp>
        <p:nvSpPr>
          <p:cNvPr id="4" name="Slide Number Placeholder 3">
            <a:extLst>
              <a:ext uri="{FF2B5EF4-FFF2-40B4-BE49-F238E27FC236}">
                <a16:creationId xmlns:a16="http://schemas.microsoft.com/office/drawing/2014/main" id="{254881E5-E1E5-0EDE-7A4D-A9005F334517}"/>
              </a:ext>
            </a:extLst>
          </p:cNvPr>
          <p:cNvSpPr>
            <a:spLocks noGrp="1"/>
          </p:cNvSpPr>
          <p:nvPr>
            <p:ph type="sldNum" sz="quarter" idx="12"/>
          </p:nvPr>
        </p:nvSpPr>
        <p:spPr/>
        <p:txBody>
          <a:bodyPr/>
          <a:lstStyle/>
          <a:p>
            <a:fld id="{D57F1E4F-1CFF-5643-939E-02111984F565}" type="slidenum">
              <a:rPr lang="en-US" smtClean="0"/>
              <a:t>8</a:t>
            </a:fld>
            <a:endParaRPr lang="en-US" dirty="0"/>
          </a:p>
        </p:txBody>
      </p:sp>
      <p:sp>
        <p:nvSpPr>
          <p:cNvPr id="8" name="TextBox 7">
            <a:extLst>
              <a:ext uri="{FF2B5EF4-FFF2-40B4-BE49-F238E27FC236}">
                <a16:creationId xmlns:a16="http://schemas.microsoft.com/office/drawing/2014/main" id="{F1373951-4997-4611-2432-E2EA339CB84A}"/>
              </a:ext>
            </a:extLst>
          </p:cNvPr>
          <p:cNvSpPr txBox="1"/>
          <p:nvPr/>
        </p:nvSpPr>
        <p:spPr>
          <a:xfrm>
            <a:off x="1219199" y="860854"/>
            <a:ext cx="4423720" cy="769441"/>
          </a:xfrm>
          <a:prstGeom prst="rect">
            <a:avLst/>
          </a:prstGeom>
          <a:noFill/>
        </p:spPr>
        <p:txBody>
          <a:bodyPr wrap="square">
            <a:spAutoFit/>
          </a:bodyPr>
          <a:lstStyle/>
          <a:p>
            <a:r>
              <a:rPr lang="en-US" sz="4400" b="1" dirty="0">
                <a:solidFill>
                  <a:srgbClr val="48CAE4"/>
                </a:solidFill>
              </a:rPr>
              <a:t>ARCHITECTURE</a:t>
            </a:r>
            <a:endParaRPr lang="en-US" sz="4400" dirty="0">
              <a:solidFill>
                <a:srgbClr val="48CAE4"/>
              </a:solidFill>
            </a:endParaRPr>
          </a:p>
        </p:txBody>
      </p:sp>
      <p:pic>
        <p:nvPicPr>
          <p:cNvPr id="5" name="Picture 7" descr="Logo&#10;&#10;Description automatically generated">
            <a:extLst>
              <a:ext uri="{FF2B5EF4-FFF2-40B4-BE49-F238E27FC236}">
                <a16:creationId xmlns:a16="http://schemas.microsoft.com/office/drawing/2014/main" id="{E991B11A-25BB-4156-96D1-476BB452F0F6}"/>
              </a:ext>
            </a:extLst>
          </p:cNvPr>
          <p:cNvPicPr>
            <a:picLocks noChangeAspect="1"/>
          </p:cNvPicPr>
          <p:nvPr/>
        </p:nvPicPr>
        <p:blipFill>
          <a:blip r:embed="rId3"/>
          <a:stretch>
            <a:fillRect/>
          </a:stretch>
        </p:blipFill>
        <p:spPr>
          <a:xfrm>
            <a:off x="212845" y="6159053"/>
            <a:ext cx="2176785" cy="569944"/>
          </a:xfrm>
          <a:prstGeom prst="rect">
            <a:avLst/>
          </a:prstGeom>
        </p:spPr>
      </p:pic>
    </p:spTree>
    <p:extLst>
      <p:ext uri="{BB962C8B-B14F-4D97-AF65-F5344CB8AC3E}">
        <p14:creationId xmlns:p14="http://schemas.microsoft.com/office/powerpoint/2010/main" val="78561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F57F-944C-81E2-BF82-AAE7D1957AAE}"/>
              </a:ext>
            </a:extLst>
          </p:cNvPr>
          <p:cNvSpPr>
            <a:spLocks noGrp="1"/>
          </p:cNvSpPr>
          <p:nvPr>
            <p:ph type="title"/>
          </p:nvPr>
        </p:nvSpPr>
        <p:spPr>
          <a:xfrm>
            <a:off x="1143000" y="669155"/>
            <a:ext cx="2674746" cy="871319"/>
          </a:xfrm>
        </p:spPr>
        <p:txBody>
          <a:bodyPr>
            <a:normAutofit fontScale="90000"/>
          </a:bodyPr>
          <a:lstStyle/>
          <a:p>
            <a:r>
              <a:rPr lang="en-US" b="1" dirty="0"/>
              <a:t>INSIGHTS:</a:t>
            </a:r>
          </a:p>
        </p:txBody>
      </p:sp>
      <p:sp>
        <p:nvSpPr>
          <p:cNvPr id="4" name="Slide Number Placeholder 3">
            <a:extLst>
              <a:ext uri="{FF2B5EF4-FFF2-40B4-BE49-F238E27FC236}">
                <a16:creationId xmlns:a16="http://schemas.microsoft.com/office/drawing/2014/main" id="{6BCEF2EE-4AF3-9CC4-6D86-CC7D9F299565}"/>
              </a:ext>
            </a:extLst>
          </p:cNvPr>
          <p:cNvSpPr>
            <a:spLocks noGrp="1"/>
          </p:cNvSpPr>
          <p:nvPr>
            <p:ph type="sldNum" sz="quarter" idx="12"/>
          </p:nvPr>
        </p:nvSpPr>
        <p:spPr/>
        <p:txBody>
          <a:bodyPr>
            <a:normAutofit/>
          </a:bodyPr>
          <a:lstStyle/>
          <a:p>
            <a:fld id="{D57F1E4F-1CFF-5643-939E-02111984F565}" type="slidenum">
              <a:rPr lang="en-US" dirty="0"/>
              <a:t>9</a:t>
            </a:fld>
            <a:endParaRPr lang="en-US" dirty="0"/>
          </a:p>
        </p:txBody>
      </p:sp>
      <p:pic>
        <p:nvPicPr>
          <p:cNvPr id="12" name="Picture 7" descr="Logo&#10;&#10;Description automatically generated">
            <a:extLst>
              <a:ext uri="{FF2B5EF4-FFF2-40B4-BE49-F238E27FC236}">
                <a16:creationId xmlns:a16="http://schemas.microsoft.com/office/drawing/2014/main" id="{7AE60C2D-E1B5-4F17-9446-C35189F5E73D}"/>
              </a:ext>
            </a:extLst>
          </p:cNvPr>
          <p:cNvPicPr>
            <a:picLocks noChangeAspect="1"/>
          </p:cNvPicPr>
          <p:nvPr/>
        </p:nvPicPr>
        <p:blipFill>
          <a:blip r:embed="rId2"/>
          <a:stretch>
            <a:fillRect/>
          </a:stretch>
        </p:blipFill>
        <p:spPr>
          <a:xfrm>
            <a:off x="212845" y="6159053"/>
            <a:ext cx="2176785" cy="569944"/>
          </a:xfrm>
          <a:prstGeom prst="rect">
            <a:avLst/>
          </a:prstGeom>
        </p:spPr>
      </p:pic>
      <p:pic>
        <p:nvPicPr>
          <p:cNvPr id="19" name="Picture 18">
            <a:extLst>
              <a:ext uri="{FF2B5EF4-FFF2-40B4-BE49-F238E27FC236}">
                <a16:creationId xmlns:a16="http://schemas.microsoft.com/office/drawing/2014/main" id="{3D5E589B-DDCE-436C-A7C0-8C5E245BD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1100" y="1540474"/>
            <a:ext cx="7409799" cy="4070617"/>
          </a:xfrm>
          <a:prstGeom prst="rect">
            <a:avLst/>
          </a:prstGeom>
        </p:spPr>
      </p:pic>
    </p:spTree>
    <p:extLst>
      <p:ext uri="{BB962C8B-B14F-4D97-AF65-F5344CB8AC3E}">
        <p14:creationId xmlns:p14="http://schemas.microsoft.com/office/powerpoint/2010/main" val="798413331"/>
      </p:ext>
    </p:extLst>
  </p:cSld>
  <p:clrMapOvr>
    <a:masterClrMapping/>
  </p:clrMapOvr>
</p:sld>
</file>

<file path=ppt/theme/theme1.xml><?xml version="1.0" encoding="utf-8"?>
<a:theme xmlns:a="http://schemas.openxmlformats.org/drawingml/2006/main" name="Basis">
  <a:themeElements>
    <a:clrScheme name="Custom 2">
      <a:dk1>
        <a:srgbClr val="000000"/>
      </a:dk1>
      <a:lt1>
        <a:srgbClr val="FFFFFF"/>
      </a:lt1>
      <a:dk2>
        <a:srgbClr val="565349"/>
      </a:dk2>
      <a:lt2>
        <a:srgbClr val="DDDDDD"/>
      </a:lt2>
      <a:accent1>
        <a:srgbClr val="48CAE4"/>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
  <TotalTime>339</TotalTime>
  <Words>842</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Microsoft YaHei</vt:lpstr>
      <vt:lpstr>Arial</vt:lpstr>
      <vt:lpstr>Calibri</vt:lpstr>
      <vt:lpstr>Century Gothic</vt:lpstr>
      <vt:lpstr>Corbel</vt:lpstr>
      <vt:lpstr>Microsoft New Tai Lue</vt:lpstr>
      <vt:lpstr>Basis</vt:lpstr>
      <vt:lpstr>Bird strike analysis</vt:lpstr>
      <vt:lpstr>Project details:</vt:lpstr>
      <vt:lpstr>Objective:   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To have a closer look the following document visually depicts the data collected on Bird Strikes by FAA between 2000-2011. </vt:lpstr>
      <vt:lpstr>PowerPoint Presentation</vt:lpstr>
      <vt:lpstr>Dataset information:  The Dataset contains only one datafile.  It contains information like Record Id: Unique Id for the incidents  Aircraft Type: Type of aircraft  Aircraft Name: Name of aircraft Altitude Bin: Altitude of aircraft &lt;1000 and &gt;1000 Aircraft make Model: Model number of aircraft Wildlife number struck: Number of wildlife struck in the aircraft Wildlife number struck actual: Actual no. of wildlife struck Effect impact to flight: Effect of impact on flight    </vt:lpstr>
      <vt:lpstr>Flight Date: Date of flight   Effect indicated damage: Whether damage is caused to aircraft or not  Aircraft no. of Engines: No. of engines in aircraft   Aircraft Airline Operator: Name of airline operator   Origin State: Origin state for the aircraft  When phase of flight: Phase of flight  Conditions Precipitation:   Remains of Wild Life Collected: Whether wild life remains collected or not  Remains of Wild life send to Smithsonian: Whether wild life remains sent to Smithsonian </vt:lpstr>
      <vt:lpstr> Wildlife Size: Size of the wildlife   Conditions Sky: Condition of the sky   Wildlife Species: Species of the wild life  Pilot warned of birds or wildlife: Whether the pilot is warned about the wildlife  Cost Total: Total cost incurred due to bird strike incidents  Feet above ground: Height of the plane during the incidents  Number of people injured: No. of people injured during the incidents  Is Aircraft large: whether the aircraft is large or not  </vt:lpstr>
      <vt:lpstr>PowerPoint Presentation</vt:lpstr>
      <vt:lpstr>INSIGHTS:</vt:lpstr>
      <vt:lpstr>PowerPoint Presentation</vt:lpstr>
      <vt:lpstr>PowerPoint Presentation</vt:lpstr>
      <vt:lpstr>PowerPoint Presentation</vt:lpstr>
      <vt:lpstr>PowerPoint Presentation</vt:lpstr>
      <vt:lpstr>QUESTIONS:  </vt:lpstr>
      <vt:lpstr>Q 3) What techniques were you using for data pre-processing?  Removing unwanted attributes.  Visualizing relation of independent variables with each other and output variables.  Checking and changing Distribution of continuous values.  Removing outliers.  Replacing null values.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Onkar Arjunwade</cp:lastModifiedBy>
  <cp:revision>502</cp:revision>
  <dcterms:created xsi:type="dcterms:W3CDTF">2022-10-12T14:46:04Z</dcterms:created>
  <dcterms:modified xsi:type="dcterms:W3CDTF">2024-03-16T22:36:10Z</dcterms:modified>
</cp:coreProperties>
</file>