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4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39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01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093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39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660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599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1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23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4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71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0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96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19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0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338BE7-5A9F-4D32-9FA9-C62F5D66D81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399228A-EF37-465E-B337-8C89E071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5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88C8-5512-B0A7-EFA7-216C3F14F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1374C-AA26-A69C-76B5-F4765A7E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335758"/>
            <a:ext cx="9440034" cy="3259661"/>
          </a:xfrm>
        </p:spPr>
        <p:txBody>
          <a:bodyPr>
            <a:normAutofit/>
          </a:bodyPr>
          <a:lstStyle/>
          <a:p>
            <a:r>
              <a:rPr lang="en-US" b="1" dirty="0"/>
              <a:t>CSS</a:t>
            </a:r>
            <a:r>
              <a:rPr lang="en-US" dirty="0"/>
              <a:t> stands for </a:t>
            </a:r>
            <a:r>
              <a:rPr lang="en-US" b="1" dirty="0"/>
              <a:t>Cascading Style Sheets</a:t>
            </a:r>
            <a:r>
              <a:rPr lang="en-US" dirty="0"/>
              <a:t>. It is a language used to style and lay out web pages—control things like the colors, fonts, spacing, positioning, and overall appearance of elements on a webpage.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8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0A56238-CD4F-E022-748C-9818CE72D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62" y="704445"/>
            <a:ext cx="1038457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RGB Colors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function allows you to define colors using the red, green, and blue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value is a number between 0 and 255.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background-color: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(255, 99, 71);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B78412-4FAF-51C7-7D30-B4D73B446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62" y="3091180"/>
            <a:ext cx="1028518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RGBA Colors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(), but with an additional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channel that defines opacity (transparency).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alpha value ranges from 0 (fully transparent) to 1 (fully opaque).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background-color: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rgba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 0, 255, 0.5);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3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8E30-EF88-C755-DF8B-18C907F7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n-IN" dirty="0"/>
              <a:t>Types of CSS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8EACF7-4F2B-349D-537B-53CADF23CC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9119" y="1847223"/>
            <a:ext cx="917366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Inline 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Applied directly to the HTML element via the style attribute.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affects the specific element where it is added.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&lt;p style="color: blue;"&gt;This is a blue paragraph.&lt;/p&gt;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Internal 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Placed within the &lt;style&gt; tags inside the &lt;head&gt; section of an HTML document.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for styling a single page or when you want the CSS to only apply to that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&lt;head&gt; &lt;style&gt; p { color: red; } &lt;/style&gt; &lt;/head&gt;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External 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Defined in a separate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 and linked to an HTML document via the &lt;link&gt; tag.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Allows for consistent styling across multiple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&lt;head&gt; &lt;link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="stylesheet"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="styles.css"&gt; &lt;/head&gt;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 { color: green;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6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8DC8-6E3C-4218-474C-7F741EEC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Basic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D184-A9F0-4F85-4EE1-A8B51781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36471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used to target HTML elements that you want to style.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are the first part of any CSS rule and define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which HTML element(s)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styles will be applied to.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7F3B72-1045-3C50-A81E-C629D21B7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2" y="3550893"/>
            <a:ext cx="58256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Universal Selector (*)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universal selector applies styles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{ margin: 0; padding: 0;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BC040F-7E8A-3C41-41D8-88FB99EC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239" y="3550893"/>
            <a:ext cx="49259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 Selector (Element Selector)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type selector targets elements based on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 tag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 { color: blue;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2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2977830-9005-E8B7-8BD9-49DF2C693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23" y="358829"/>
            <a:ext cx="569287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Selector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class selector targets elements with a specific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You can use the same class on multiple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.class-name { background-color: yellow;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69012-D0B3-8F78-08CA-3400F85E4BD0}"/>
              </a:ext>
            </a:extLst>
          </p:cNvPr>
          <p:cNvSpPr txBox="1"/>
          <p:nvPr/>
        </p:nvSpPr>
        <p:spPr>
          <a:xfrm>
            <a:off x="0" y="2958351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&lt;p class="highlight "&gt;This is a highlighted paragraph.&lt;/p&gt; &lt;div class="highlight"&gt;This div is also highlighted.&lt;/div&gt;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F73A8-4E5E-0109-69DB-FA391D6B5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923" y="358829"/>
            <a:ext cx="569287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 Selector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ID selector targets an element with a specific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 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Each ID should be unique within a page, meaning you should only use an ID once.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#id-name { font-size: 24px;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ACA19-14DA-586F-E823-D6B8939D05D6}"/>
              </a:ext>
            </a:extLst>
          </p:cNvPr>
          <p:cNvSpPr txBox="1"/>
          <p:nvPr/>
        </p:nvSpPr>
        <p:spPr>
          <a:xfrm>
            <a:off x="6803923" y="3096850"/>
            <a:ext cx="6275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&lt;h1 id="main-title"&gt;This is the main title.&lt;/h1&gt;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197108-53F4-3D89-F03F-7D964DA5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62" y="4412755"/>
            <a:ext cx="669446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Grouping Selector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grouping selector allows you to apply the same style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multiple selectors, reducing redundancy.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h1, h2, h3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color: green;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5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B2A3DF5-6CD8-86DA-7BD2-F084D288A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" y="618476"/>
            <a:ext cx="608665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Descendant Selector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descendant selector targets elements that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nested within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other elements. It selects elements that are children or further descendants of a specified parent.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p { color: red;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targets all &lt;p&gt; elements inside any &lt;div&gt; and sets their text color to 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&lt;div&gt;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&lt;p&gt;This paragraph will be red.&lt;/p&gt;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&lt;p&gt;This paragraph will not be red.&lt;/p&gt;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2E9F2A-0090-9F7A-771A-DF3F13754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341" y="618476"/>
            <a:ext cx="6086659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Child Selector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child selector targets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 child elements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 specified parent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&gt; p { color: blue;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targets only &lt;p&gt; elements that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 children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 &lt;div&gt;, making their text color blue.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&lt;p&gt;This paragraph will be blue.&lt;/p&gt;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&lt;section&gt;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&lt;p&gt;This paragraph will be not blue.&lt;/p&gt;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&lt;/section&gt;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19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BC8C-0A0D-906A-5F86-DB718B1C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Fonts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9083-51B5-2953-58AD-79A6E85E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83261" cy="11936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Fonts play a crucial role in the overall design and readability of a webpage. </a:t>
            </a:r>
          </a:p>
          <a:p>
            <a:r>
              <a:rPr lang="en-US" dirty="0"/>
              <a:t>CSS provides various properties to control the appearance of text, such as font family, size, weight, and style.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0ACFE5F-2764-41DE-83BB-AD23FAE26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406877"/>
            <a:ext cx="12192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Defines the typeface or font for an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specify multiple fonts as a fallback list. If the browser cannot use the first font, it tries the next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Fonts are classified into two categories: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fonts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Available on all systems (e.g., serif, sans-serif, monospace).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fonts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Specific fonts (e.g., Arial, Times New Roman)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may or may not be available on all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 { font-family: "Times New Roman", Arial, sans-serif;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1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917928D-A3BB-E459-A1A9-6ABDE7163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23" y="369112"/>
            <a:ext cx="1165915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Controls the size of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units: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Pixels (absolute size).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Relative to the parent element’s font size.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Relative to the root element's font size.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Relative to the parent element’s font size (e.g., font-size: 100% equals the size of the parent).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 { font-size: 16px;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34F86C-5B81-E838-2717-4FE408FFB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23" y="4193409"/>
            <a:ext cx="1192557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Controls the thickness or boldness of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 range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(thin)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(bold). Common values include: normal (400), bold (700), lighter, and bolder.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h1 { font-weight: bold;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4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3BAAE9B-7716-3466-994F-69E8C788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19" y="519121"/>
            <a:ext cx="742062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Specifies the style of the font, such as normal, italic, or oblique.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 { font-style: italic;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0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B178-E485-A2E4-995A-6ABC7CB6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Colors</a:t>
            </a:r>
            <a:r>
              <a:rPr lang="en-IN" dirty="0"/>
              <a:t>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E7C2-F8E2-38BE-EF2C-BE3BA8A1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176992" cy="764694"/>
          </a:xfrm>
        </p:spPr>
        <p:txBody>
          <a:bodyPr/>
          <a:lstStyle/>
          <a:p>
            <a:r>
              <a:rPr lang="en-US" dirty="0"/>
              <a:t>Ways to Define Colors in CSS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EA1370-C41E-1D86-E5D1-3B86E5B09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1" y="2516557"/>
            <a:ext cx="749278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Named Colors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has 140 predefined color names (e.g., red, blue, green).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h1 { color: red;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8DDB04-F299-1829-5B13-BAD1A7E1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1" y="4360857"/>
            <a:ext cx="1088631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Hexadecimal Colors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Hexadecimal color codes are six-digit codes representing red, green, and blue values (RGB).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format is #RRGGBB.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pair (RR, GG, BB) is a hex value ranging from 00 (no color) to FF (full color).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 { color: #ff5733;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020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</TotalTime>
  <Words>1096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Wingdings 2</vt:lpstr>
      <vt:lpstr>Slate</vt:lpstr>
      <vt:lpstr>CSS Introduction</vt:lpstr>
      <vt:lpstr>Types of CSS</vt:lpstr>
      <vt:lpstr>Basic CSS Selectors</vt:lpstr>
      <vt:lpstr>PowerPoint Presentation</vt:lpstr>
      <vt:lpstr>PowerPoint Presentation</vt:lpstr>
      <vt:lpstr>Fonts in CSS</vt:lpstr>
      <vt:lpstr>PowerPoint Presentation</vt:lpstr>
      <vt:lpstr>PowerPoint Presentation</vt:lpstr>
      <vt:lpstr>Colors in CSS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Onkar B</dc:creator>
  <cp:lastModifiedBy>Onkar B</cp:lastModifiedBy>
  <cp:revision>2</cp:revision>
  <dcterms:created xsi:type="dcterms:W3CDTF">2025-03-27T10:13:21Z</dcterms:created>
  <dcterms:modified xsi:type="dcterms:W3CDTF">2025-03-28T09:05:21Z</dcterms:modified>
</cp:coreProperties>
</file>