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36" r:id="rId4"/>
    <p:sldId id="259" r:id="rId5"/>
    <p:sldId id="260" r:id="rId6"/>
    <p:sldId id="30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3" r:id="rId15"/>
    <p:sldId id="268" r:id="rId16"/>
    <p:sldId id="269" r:id="rId17"/>
    <p:sldId id="270" r:id="rId18"/>
    <p:sldId id="272" r:id="rId19"/>
    <p:sldId id="273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9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5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9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32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23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9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8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1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2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2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8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0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3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4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DCAA4E1-7CF3-4EB9-BA71-37F6FBEC155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538043-8370-4A69-87D8-60C56656C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6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2FF-E8F8-D734-31E2-83683FDB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59D6-E9D7-B16C-8A21-0F8B30E4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(JS) is a </a:t>
            </a:r>
            <a:r>
              <a:rPr lang="en-US" b="1" dirty="0"/>
              <a:t>scripting language</a:t>
            </a:r>
            <a:r>
              <a:rPr lang="en-US" dirty="0"/>
              <a:t> used to create dynamic and interactive web content. </a:t>
            </a:r>
          </a:p>
          <a:p>
            <a:r>
              <a:rPr lang="en-US" dirty="0"/>
              <a:t>It is one of the core technologies of web development, alongside HTML and CSS. </a:t>
            </a:r>
          </a:p>
          <a:p>
            <a:r>
              <a:rPr lang="en-US" dirty="0"/>
              <a:t>JS can be used on both the </a:t>
            </a:r>
            <a:r>
              <a:rPr lang="en-US" b="1" dirty="0"/>
              <a:t>client-side</a:t>
            </a:r>
            <a:r>
              <a:rPr lang="en-US" dirty="0"/>
              <a:t> (in the browser) and the </a:t>
            </a:r>
            <a:r>
              <a:rPr lang="en-US" b="1" dirty="0"/>
              <a:t>server-side</a:t>
            </a:r>
            <a:r>
              <a:rPr lang="en-US" dirty="0"/>
              <a:t> (with Runtime Environments like Node.js).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06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D7D1-6D33-25B7-E9F8-603F9120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496BE8-C0B7-6FAD-EA34-4276BE7DD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800693"/>
            <a:ext cx="1039579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data structure used to store multiple values in a single variable.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are ordered collections, which means each item in the array has a numerical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starting from 0.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Literal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square brackets [].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"Banana", "Cherry"];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the Array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new Array(1, 2, 3, 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6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5B0210-4C13-DC1A-A10D-5E42DC4E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527149"/>
            <a:ext cx="121465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Array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number of elements in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end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("Orange"); console.log(fruits); // Output: ["Apple", "Banana", "Cherry", "Orange"]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last item from the array and returns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last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console.log(last); // Output: Orange console.log(fruits);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Output: ["Apple", 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first item from the array and returns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console.log(first); // Output: Apple console.log(fruits); // Output: ["Banana",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unshift(item)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beginning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fruits.unshift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("Strawberry"); console.log(fruits); // Output: ["Strawberry", 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9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E262D7-EDEA-F903-B212-949EEDB60300}"/>
              </a:ext>
            </a:extLst>
          </p:cNvPr>
          <p:cNvSpPr txBox="1"/>
          <p:nvPr/>
        </p:nvSpPr>
        <p:spPr>
          <a:xfrm>
            <a:off x="0" y="153130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Merges two or more arrays into a new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["Kiwi", "Mango"]; 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fruits.concat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"Cherry", 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Returns a shallow copy of a portion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sliced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(1, 4); console.log(sliced); // Output: ["Banana", "Cherry", "Kiwi"]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splice(start,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deleteCount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item1, item2, ...)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Changes the contents of an array by removing or replacing existing elements and/or adding new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allFruits.splice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(2, 1, "Pineapple");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"Pineapple", 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provided function once for each array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console.log(fruit)); // Output: // Strawberry // Banana // Pineapple // Kiwi // Mango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the results of calling a provided function on every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lengths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console.log(lengths); // Output: [10, 6, 9, 4, 5]</a:t>
            </a:r>
          </a:p>
        </p:txBody>
      </p:sp>
    </p:spTree>
    <p:extLst>
      <p:ext uri="{BB962C8B-B14F-4D97-AF65-F5344CB8AC3E}">
        <p14:creationId xmlns:p14="http://schemas.microsoft.com/office/powerpoint/2010/main" val="409400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60525C-1DC3-34A7-1B15-BAD1FC8ED76F}"/>
              </a:ext>
            </a:extLst>
          </p:cNvPr>
          <p:cNvSpPr txBox="1"/>
          <p:nvPr/>
        </p:nvSpPr>
        <p:spPr>
          <a:xfrm>
            <a:off x="0" y="-218153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all elements that pass the test implemented by the provided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allFruits.filter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6);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first element that satisfies the provided testing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found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fruit.startsWith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("P")); console.log(found); // Output: Pineapple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reduce(callback,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reducer function on each element of the array, resulting in a single output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allFruits.reduce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((accumulator, fruit) =&gt; accumulator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0);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includes(item)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an array contains a certain item.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("Banana")); // Output: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Sorts the elements of an array in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[3, 1, 4, 1, 5];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numbers.sort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// Sorts numbers in ascending order console.log(numbers); // Output: [1, 1, 3, 4, 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Reverses the elements of an array in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["Mango", "Kiwi", "Pineapple", "Banana", "Strawberry"] </a:t>
            </a:r>
          </a:p>
        </p:txBody>
      </p:sp>
    </p:spTree>
    <p:extLst>
      <p:ext uri="{BB962C8B-B14F-4D97-AF65-F5344CB8AC3E}">
        <p14:creationId xmlns:p14="http://schemas.microsoft.com/office/powerpoint/2010/main" val="404274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2FB1A-5F39-F690-8F73-4B1FE7C1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0" y="435218"/>
            <a:ext cx="9075185" cy="62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5399-2693-DCFC-5370-7258956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A6C47-00B2-F4FD-5ED4-6C64F2EA021E}"/>
              </a:ext>
            </a:extLst>
          </p:cNvPr>
          <p:cNvSpPr txBox="1"/>
          <p:nvPr/>
        </p:nvSpPr>
        <p:spPr>
          <a:xfrm>
            <a:off x="667753" y="1690688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Loops are used to execute a block of code repeatedly until a specified condition is met. JavaScript provides several types of loops, each suited for different scenarios.</a:t>
            </a:r>
            <a:endParaRPr lang="en-IN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307E2B0A-3795-1A86-AF32-944BF8E1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0" y="2831585"/>
            <a:ext cx="862127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 loop executes a block of code a specific number of times.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(initialization; condition; increment)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3 4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Runs once before the loop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Evaluated before each iteration; the loop continues while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Executed after each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0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70F9C2-8DB1-2632-208D-2AFCC074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0" y="289356"/>
            <a:ext cx="94131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while loop executes a block of code as long as a specified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(condition) { // Code to be executed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count = 0; while (count &lt; 5) { console.log(count); // Output: 0 1 2 3 4 count++; 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D086B8-B5EF-FC36-BB26-F82AB6D3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2" y="3090771"/>
            <a:ext cx="93297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do...while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do...while loop executes a block of code once before checking the condition,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then repeats the loop as long as the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{ // Code to be executed } while (condition);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 = 0; do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console.log(num); // Output: 0 1 2 3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while (num &lt; 5);</a:t>
            </a:r>
          </a:p>
        </p:txBody>
      </p:sp>
    </p:spTree>
    <p:extLst>
      <p:ext uri="{BB962C8B-B14F-4D97-AF65-F5344CB8AC3E}">
        <p14:creationId xmlns:p14="http://schemas.microsoft.com/office/powerpoint/2010/main" val="133178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D8C83C3-7570-914E-656A-81BB20D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6" y="226675"/>
            <a:ext cx="115227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for...in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for...in loop iterates over the enumerable properties of an object.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key in object)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person = { name: "Alice", age: 25 }; for (let key in person) { console.log(key + ": " + person[key]);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3BC2B5-D4A5-5BEA-6228-8DF6EACF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6" y="3429000"/>
            <a:ext cx="114489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for...of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for...of loop iterates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objects (e.g., arrays, strings).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item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[1, 2, 3, 4, 5]; for (let number of numbers) { console.log(number); // Output: 1 2 3 4 5 }</a:t>
            </a:r>
          </a:p>
        </p:txBody>
      </p:sp>
    </p:spTree>
    <p:extLst>
      <p:ext uri="{BB962C8B-B14F-4D97-AF65-F5344CB8AC3E}">
        <p14:creationId xmlns:p14="http://schemas.microsoft.com/office/powerpoint/2010/main" val="136426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8826-4895-9519-9876-BFA74477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6207A-EB83-07EF-1F61-1F61A97E5460}"/>
              </a:ext>
            </a:extLst>
          </p:cNvPr>
          <p:cNvSpPr txBox="1"/>
          <p:nvPr/>
        </p:nvSpPr>
        <p:spPr>
          <a:xfrm>
            <a:off x="330867" y="1506022"/>
            <a:ext cx="914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Conditionals are used to perform different actions based on different conditions.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278573-455E-1F0C-0E23-4A396EE1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44" y="2337018"/>
            <a:ext cx="91807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 statement executes a block of code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specified condition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18; if (age &gt;= 18) { console.log("You are an adult.");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6A2D8D-00E5-3187-AEF2-550FD63E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44" y="4416337"/>
            <a:ext cx="117227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if...else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if...else statement executes one block of code if the condition is 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another block if the condition is false.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 to be executed if the condition is false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16; if (age &gt;= 18) { console.log("You are an adult."); } else { console.log("You are a minor."); }</a:t>
            </a:r>
          </a:p>
        </p:txBody>
      </p:sp>
    </p:spTree>
    <p:extLst>
      <p:ext uri="{BB962C8B-B14F-4D97-AF65-F5344CB8AC3E}">
        <p14:creationId xmlns:p14="http://schemas.microsoft.com/office/powerpoint/2010/main" val="115704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91A9F27C-7857-E328-AC50-9BE91FF4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6" y="212104"/>
            <a:ext cx="1046472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else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else if statement allows you to specify multiple conditions. If the first condition is false,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checks the next one.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(condition1) { // Code to be executed if condition1 is true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else if (condition2)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// Code}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15; if (age &gt;= 18) { console.log("You are an adult.");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 (age &gt;= 13) { console.log("You are a teenager.");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console.log("You are a child."); 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DF0BE52-8DF8-943D-142D-E8E4C92C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6" y="3958597"/>
            <a:ext cx="11327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Ternary Operator (? :)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ternary operator is a shorthand for the if...else statement. It allows you to evaluate a condition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return one of two values based on whether the condition is true or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 ?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20; let status = age &gt;= 18 ? "Adult" : "Minor"; console.log(status);</a:t>
            </a:r>
          </a:p>
        </p:txBody>
      </p:sp>
    </p:spTree>
    <p:extLst>
      <p:ext uri="{BB962C8B-B14F-4D97-AF65-F5344CB8AC3E}">
        <p14:creationId xmlns:p14="http://schemas.microsoft.com/office/powerpoint/2010/main" val="34700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FAB-0901-EA0F-DF6E-DA055C9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52FD24-FE26-49C1-EBE3-BEBE9EBAEFC7}"/>
              </a:ext>
            </a:extLst>
          </p:cNvPr>
          <p:cNvSpPr txBox="1">
            <a:spLocks/>
          </p:cNvSpPr>
          <p:nvPr/>
        </p:nvSpPr>
        <p:spPr>
          <a:xfrm>
            <a:off x="838200" y="2075935"/>
            <a:ext cx="3124200" cy="311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var, let, const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Alert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Prompt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3982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66F5BC-8CBB-296F-BAD0-6261F6F7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307"/>
            <a:ext cx="988443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break and continue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Exits the nearest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break;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Skips the current iteration and continues with the next iteration of the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continue;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4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6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3C7444-781A-3FD0-7C78-067B4012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8" y="160893"/>
            <a:ext cx="24897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switch Statement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B1ED-C514-1609-11F7-6187F0B11356}"/>
              </a:ext>
            </a:extLst>
          </p:cNvPr>
          <p:cNvSpPr txBox="1"/>
          <p:nvPr/>
        </p:nvSpPr>
        <p:spPr>
          <a:xfrm>
            <a:off x="216568" y="486232"/>
            <a:ext cx="6100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(expression) {</a:t>
            </a:r>
          </a:p>
          <a:p>
            <a:r>
              <a:rPr lang="en-US" dirty="0"/>
              <a:t> case value1: // Code to be executed if expression equals value1 break;</a:t>
            </a:r>
          </a:p>
          <a:p>
            <a:r>
              <a:rPr lang="en-US" dirty="0"/>
              <a:t> case value2: // Code to be executed if expression equals value2 break; </a:t>
            </a:r>
          </a:p>
          <a:p>
            <a:r>
              <a:rPr lang="en-US" dirty="0"/>
              <a:t>default: // Code to be executed if expression does not match any case</a:t>
            </a:r>
          </a:p>
          <a:p>
            <a:r>
              <a:rPr lang="en-US" dirty="0"/>
              <a:t> 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FC197-F877-0B2E-2490-12284D180468}"/>
              </a:ext>
            </a:extLst>
          </p:cNvPr>
          <p:cNvSpPr txBox="1"/>
          <p:nvPr/>
        </p:nvSpPr>
        <p:spPr>
          <a:xfrm>
            <a:off x="216568" y="3441680"/>
            <a:ext cx="6100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day = "Monday";</a:t>
            </a:r>
          </a:p>
          <a:p>
            <a:r>
              <a:rPr lang="en-IN" dirty="0"/>
              <a:t>switch (day) {</a:t>
            </a:r>
          </a:p>
          <a:p>
            <a:r>
              <a:rPr lang="en-IN" dirty="0"/>
              <a:t>  case "Monday":</a:t>
            </a:r>
          </a:p>
          <a:p>
            <a:r>
              <a:rPr lang="en-IN" dirty="0"/>
              <a:t>    console.log("Start of the week");</a:t>
            </a:r>
          </a:p>
          <a:p>
            <a:r>
              <a:rPr lang="en-IN" dirty="0"/>
              <a:t>    break;</a:t>
            </a:r>
          </a:p>
          <a:p>
            <a:r>
              <a:rPr lang="en-IN" dirty="0"/>
              <a:t>  case "Friday":</a:t>
            </a:r>
          </a:p>
          <a:p>
            <a:r>
              <a:rPr lang="en-IN" dirty="0"/>
              <a:t>    console.log("End of the work week");</a:t>
            </a:r>
          </a:p>
          <a:p>
            <a:r>
              <a:rPr lang="en-IN" dirty="0"/>
              <a:t>    break;</a:t>
            </a:r>
          </a:p>
          <a:p>
            <a:r>
              <a:rPr lang="en-IN" dirty="0"/>
              <a:t>  default:</a:t>
            </a:r>
          </a:p>
          <a:p>
            <a:r>
              <a:rPr lang="en-IN" dirty="0"/>
              <a:t>    console.log("It's another day");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0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ABD-02A6-B8EB-6D42-08BAB870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var, let,  const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8A54-4974-E24B-4FE6-590D8316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3" y="1030147"/>
            <a:ext cx="9114072" cy="56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E4A1-692D-6C5A-34EF-A35E0313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6D50B-56E9-A8A4-0B25-D8428A4B4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974854"/>
            <a:ext cx="11072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integers and floating-point numbers.		let age = 25;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text, enclosed in quotes.				let name = “Onkar";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 or false.		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isValid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true;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Default value of an uninitialized variable.		let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Represents intentional absence of value.			let result 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Unique and immutable value.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Symbol("id");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very large integers.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12345678901234567890n;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5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329EDC1-C2F5-B296-5C1B-E601BF31B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060" y="331520"/>
            <a:ext cx="846702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Object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 name: "John", age: 30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Ordered list of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"Banana“, 11];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Reusable block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greet() { return "Hello";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4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452-9E83-B84A-C3B1-5DC5147D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066-66D1-9B31-DC44-BFECBC1D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String Methods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61CFA-1583-D55A-9436-E1299B73A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5616"/>
            <a:ext cx="78694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sequence of characters used to represent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 are enclosed in quotes: single ('), double ("), or backticks (`).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name = “Onkar";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greeting = 'Hello!’;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 template = `My name is ${name}`;</a:t>
            </a:r>
          </a:p>
        </p:txBody>
      </p:sp>
    </p:spTree>
    <p:extLst>
      <p:ext uri="{BB962C8B-B14F-4D97-AF65-F5344CB8AC3E}">
        <p14:creationId xmlns:p14="http://schemas.microsoft.com/office/powerpoint/2010/main" val="143743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961B23-4803-FBEC-8143-BBC1A9CA4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400" y="287467"/>
            <a:ext cx="92624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String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length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str = "Hello";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uppercase.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str.toUpperCase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lowercase.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str.toLowerCase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character at the specified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str.charAt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(1)); // Output: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(substring)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index of the first occurrence of the substring.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str.indexOf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("l")); // Output: 2 </a:t>
            </a:r>
          </a:p>
        </p:txBody>
      </p:sp>
    </p:spTree>
    <p:extLst>
      <p:ext uri="{BB962C8B-B14F-4D97-AF65-F5344CB8AC3E}">
        <p14:creationId xmlns:p14="http://schemas.microsoft.com/office/powerpoint/2010/main" val="24658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7093D-FCC4-E27B-9615-6CD85B826E89}"/>
              </a:ext>
            </a:extLst>
          </p:cNvPr>
          <p:cNvSpPr txBox="1"/>
          <p:nvPr/>
        </p:nvSpPr>
        <p:spPr>
          <a:xfrm>
            <a:off x="165735" y="175825"/>
            <a:ext cx="118719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a part of the string from start to end (end not included).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2)); // Output: 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replace(search, new)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Replaces the first occurrence of a substring with a new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str.replace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("Hello", "Hi")); // Output: Hi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split(separator)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Splits the string into an array based on the separator.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words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 "); // Splits by space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trim()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whitespace from both ends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" Hello ";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strWithSpaces.trim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includes(substring)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the string contains the substring.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("ell")); // Output: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336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2408</Words>
  <Application>Microsoft Office PowerPoint</Application>
  <PresentationFormat>Widescreen</PresentationFormat>
  <Paragraphs>266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Depth</vt:lpstr>
      <vt:lpstr>Introduction to JS</vt:lpstr>
      <vt:lpstr>Console Output</vt:lpstr>
      <vt:lpstr>var, let,  const</vt:lpstr>
      <vt:lpstr>Data Types</vt:lpstr>
      <vt:lpstr>PowerPoint Presentation</vt:lpstr>
      <vt:lpstr>Operators in JS</vt:lpstr>
      <vt:lpstr>Strings and String Methods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Loops</vt:lpstr>
      <vt:lpstr>PowerPoint Presentation</vt:lpstr>
      <vt:lpstr>PowerPoint Presentation</vt:lpstr>
      <vt:lpstr>Conditionals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2025-04-16T09:01:02Z</dcterms:created>
  <dcterms:modified xsi:type="dcterms:W3CDTF">2025-04-16T09:02:20Z</dcterms:modified>
</cp:coreProperties>
</file>