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64CA10-3F9B-4D20-AD43-8FC3A1972C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6ADB-5344-4508-8AA6-E175FBA6A324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851826"/>
          </a:xfrm>
        </p:spPr>
        <p:txBody>
          <a:bodyPr/>
          <a:lstStyle/>
          <a:p>
            <a:r>
              <a:rPr lang="en-US" dirty="0"/>
              <a:t>What is React.js?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2918"/>
            <a:ext cx="12192000" cy="4195481"/>
          </a:xfrm>
        </p:spPr>
        <p:txBody>
          <a:bodyPr>
            <a:normAutofit/>
          </a:bodyPr>
          <a:lstStyle/>
          <a:p>
            <a:r>
              <a:rPr lang="en-US" sz="2800" dirty="0"/>
              <a:t>React is a JavaScript library created by Facebook to create user interface(UI).</a:t>
            </a:r>
            <a:endParaRPr lang="en-US" sz="2800" dirty="0"/>
          </a:p>
          <a:p>
            <a:r>
              <a:rPr lang="en-US" sz="2800" dirty="0"/>
              <a:t>React is used to create single page applications.</a:t>
            </a:r>
            <a:endParaRPr lang="en-US" sz="2800" dirty="0"/>
          </a:p>
          <a:p>
            <a:r>
              <a:rPr lang="en-US" sz="2800" dirty="0"/>
              <a:t>React allows us to create reusable UI components.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Single Page Application?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1088688" cy="4195481"/>
          </a:xfrm>
        </p:spPr>
        <p:txBody>
          <a:bodyPr/>
          <a:lstStyle/>
          <a:p>
            <a:r>
              <a:rPr lang="en-US" dirty="0"/>
              <a:t>Single-page application also known as SPA in short, is an application that loads only a single document, and then updates the body content of the single document via JavaScript APIs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Benefits</a:t>
            </a:r>
            <a:endParaRPr lang="en-US" dirty="0"/>
          </a:p>
          <a:p>
            <a:r>
              <a:rPr lang="en-US" dirty="0"/>
              <a:t>It allows users to use websites without loading whole new pages, which results in performance gains and a more dynamic experience.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 in React?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7302"/>
            <a:ext cx="12192000" cy="1400530"/>
          </a:xfrm>
        </p:spPr>
        <p:txBody>
          <a:bodyPr/>
          <a:lstStyle/>
          <a:p>
            <a:r>
              <a:rPr lang="en-US" dirty="0"/>
              <a:t>Components are independent and reusable bits of code. </a:t>
            </a:r>
            <a:endParaRPr lang="en-US" dirty="0"/>
          </a:p>
          <a:p>
            <a:r>
              <a:rPr lang="en-US" dirty="0"/>
              <a:t>They serve the same purpose as JavaScript functions, but work in isolation and return HTML.</a:t>
            </a:r>
            <a:endParaRPr lang="en-US" dirty="0"/>
          </a:p>
          <a:p>
            <a:r>
              <a:rPr lang="en-US" dirty="0"/>
              <a:t>Components come in two types, Class components and Function components.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307" y="3717190"/>
            <a:ext cx="6452818" cy="28279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First React.js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installation steps-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 Node.js and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Install VS code</a:t>
            </a:r>
            <a:endParaRPr lang="en-US" dirty="0"/>
          </a:p>
          <a:p>
            <a:r>
              <a:rPr lang="en-US" dirty="0"/>
              <a:t>Install React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create-react-app my-app - deprecated/outdated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create </a:t>
            </a:r>
            <a:r>
              <a:rPr lang="en-US" dirty="0" err="1"/>
              <a:t>vite@latest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14753" cy="973746"/>
          </a:xfrm>
        </p:spPr>
        <p:txBody>
          <a:bodyPr/>
          <a:lstStyle/>
          <a:p>
            <a:r>
              <a:rPr lang="en-US" dirty="0"/>
              <a:t>What is JSX?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JSX stands for JavaScript XML or Extension.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With the help Of JSX we can write and add HTML-like code in React.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JSX converts HTML tags into React element with the help of babel library.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It’s not compulsory to use JSX.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Rules of writing JSX</a:t>
            </a:r>
            <a:endParaRPr lang="en-US" dirty="0"/>
          </a:p>
          <a:p>
            <a:r>
              <a:rPr lang="en-US" dirty="0"/>
              <a:t>Html must wrap into one top level element.</a:t>
            </a:r>
            <a:endParaRPr lang="en-US" dirty="0"/>
          </a:p>
          <a:p>
            <a:r>
              <a:rPr lang="en-US" dirty="0"/>
              <a:t>Elements must be closed.</a:t>
            </a:r>
            <a:endParaRPr lang="en-US" dirty="0"/>
          </a:p>
          <a:p>
            <a:r>
              <a:rPr lang="en-US" dirty="0"/>
              <a:t>Attribute class = </a:t>
            </a:r>
            <a:r>
              <a:rPr lang="en-US" dirty="0" err="1"/>
              <a:t>className</a:t>
            </a:r>
            <a:endParaRPr lang="en-US" dirty="0"/>
          </a:p>
          <a:p>
            <a:r>
              <a:rPr lang="en-US" dirty="0"/>
              <a:t>NO if else condition inside </a:t>
            </a:r>
            <a:r>
              <a:rPr lang="en-US" dirty="0" err="1"/>
              <a:t>jsx</a:t>
            </a:r>
            <a:r>
              <a:rPr lang="en-US" dirty="0"/>
              <a:t> but ternary operator is Okay.</a:t>
            </a:r>
            <a:endParaRPr lang="en-US" dirty="0"/>
          </a:p>
          <a:p>
            <a:r>
              <a:rPr lang="en-US" dirty="0"/>
              <a:t>JS expression in JSX must be wrapped in { }.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9605" y="568960"/>
            <a:ext cx="4358640" cy="4928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JSX Syntax:</a:t>
            </a:r>
            <a:endParaRPr lang="en-IN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element = (</a:t>
            </a:r>
            <a:endParaRPr lang="en-IN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&lt;div 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className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="container"&gt;</a:t>
            </a:r>
            <a:endParaRPr lang="en-IN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&lt;h1&gt;Hello, world!&lt;/h1&gt;</a:t>
            </a:r>
            <a:endParaRPr lang="en-IN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&lt;p&gt;This is JSX syntax.&lt;/p&gt;</a:t>
            </a:r>
            <a:endParaRPr lang="en-IN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&lt;/div&gt;</a:t>
            </a:r>
            <a:endParaRPr lang="en-IN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);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29131" y="764506"/>
            <a:ext cx="7000568" cy="351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 Elements: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element = React.createElement('div',</a:t>
            </a:r>
            <a:endParaRPr lang="en-IN" sz="2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{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className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'container' },</a:t>
            </a:r>
            <a:endParaRPr lang="en-IN" sz="2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React.createElement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('h1', null, 'Hello, world!'),</a:t>
            </a:r>
            <a:endParaRPr lang="en-IN" sz="2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React.createElement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('p', null, 'This is JSX syntax.')</a:t>
            </a:r>
            <a:endParaRPr lang="en-IN" sz="2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);</a:t>
            </a:r>
            <a:endParaRPr lang="en-IN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1736</Words>
  <Application>WPS Presentation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Arial</vt:lpstr>
      <vt:lpstr>Calibri</vt:lpstr>
      <vt:lpstr>Times New Roman</vt:lpstr>
      <vt:lpstr>Aptos</vt:lpstr>
      <vt:lpstr>Segoe UI</vt:lpstr>
      <vt:lpstr>Century Gothic</vt:lpstr>
      <vt:lpstr>Microsoft YaHei</vt:lpstr>
      <vt:lpstr>Arial Unicode MS</vt:lpstr>
      <vt:lpstr>Courier New</vt:lpstr>
      <vt:lpstr>Arial Unicode MS</vt:lpstr>
      <vt:lpstr>Ion</vt:lpstr>
      <vt:lpstr>React</vt:lpstr>
      <vt:lpstr>What is React.js?</vt:lpstr>
      <vt:lpstr>What is Single Page Application?</vt:lpstr>
      <vt:lpstr>What is Component in React?</vt:lpstr>
      <vt:lpstr>Creating First React.js Application</vt:lpstr>
      <vt:lpstr>What is JSX?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Onkar B</dc:creator>
  <cp:lastModifiedBy>Onkar Bhawar</cp:lastModifiedBy>
  <cp:revision>14</cp:revision>
  <dcterms:created xsi:type="dcterms:W3CDTF">2024-11-19T04:57:00Z</dcterms:created>
  <dcterms:modified xsi:type="dcterms:W3CDTF">2025-10-08T17:12:16Z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1BF5A5A1B3684D26A3F0F259FF749962_12</vt:lpwstr>
  </property>
  <property fmtid="{D5CDD505-2E9C-101B-9397-08002B2CF9AE}" pid="3" name="KSOProductBuildVer">
    <vt:lpwstr>1033-12.2.0.22549</vt:lpwstr>
  </property>
</Properties>
</file>