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id="{51BAFB58-4954-3E45-8973-27BF51332703}" name="General Guidelines">
          <p14:sldIdLst>
            <p14:sldId id="392"/>
            <p14:sldId id="352"/>
            <p14:sldId id="394"/>
            <p14:sldId id="395"/>
            <p14:sldId id="396"/>
            <p14:sldId id="214748134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Roy" initials="JR" lastIdx="7" clrIdx="0">
    <p:extLst>
      <p:ext uri="{19B8F6BF-5375-455C-9EA6-DF929625EA0E}">
        <p15:presenceInfo xmlns:p15="http://schemas.microsoft.com/office/powerpoint/2012/main" xmlns="" providerId="AD" userId="S::jroy@cspace.com::5c2efa81-dd0a-4ad1-a1d5-5c3c613173bb"/>
      </p:ext>
    </p:extLst>
  </p:cmAuthor>
  <p:cmAuthor id="2" name="Dana Haddad" initials="DH" lastIdx="9" clrIdx="1">
    <p:extLst>
      <p:ext uri="{19B8F6BF-5375-455C-9EA6-DF929625EA0E}">
        <p15:presenceInfo xmlns:p15="http://schemas.microsoft.com/office/powerpoint/2012/main" xmlns="" providerId="AD" userId="S::dhaddad@cspace.com::1fa733a2-8e03-4fe3-a852-1be280ff93b4"/>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8DE"/>
    <a:srgbClr val="DA5835"/>
    <a:srgbClr val="4CA3D9"/>
    <a:srgbClr val="DA3466"/>
    <a:srgbClr val="424590"/>
    <a:srgbClr val="FFFFFF"/>
    <a:srgbClr val="DFDFD4"/>
    <a:srgbClr val="ECEAE0"/>
    <a:srgbClr val="BFB12A"/>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55"/>
    <p:restoredTop sz="94575"/>
  </p:normalViewPr>
  <p:slideViewPr>
    <p:cSldViewPr snapToGrid="0" snapToObjects="1">
      <p:cViewPr varScale="1">
        <p:scale>
          <a:sx n="68" d="100"/>
          <a:sy n="68" d="100"/>
        </p:scale>
        <p:origin x="-750"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48" d="100"/>
          <a:sy n="48" d="100"/>
        </p:scale>
        <p:origin x="2752" y="3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CADD8F3-0788-EB46-B0FF-56E5018B5142}"/>
              </a:ext>
            </a:extLst>
          </p:cNvPr>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3F34D90-780E-984D-B280-A1B9F5EC8DBC}"/>
              </a:ext>
            </a:extLst>
          </p:cNvPr>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06D4AC1C-8E66-544F-8E6E-C33BCA1A89CE}" type="slidenum">
              <a:rPr lang="en-US" smtClean="0"/>
              <a:pPr/>
              <a:t>‹#›</a:t>
            </a:fld>
            <a:endParaRPr lang="en-US"/>
          </a:p>
        </p:txBody>
      </p:sp>
    </p:spTree>
    <p:extLst>
      <p:ext uri="{BB962C8B-B14F-4D97-AF65-F5344CB8AC3E}">
        <p14:creationId xmlns:p14="http://schemas.microsoft.com/office/powerpoint/2010/main" xmlns="" val="2242521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06C23546-67A6-A246-BEAD-EE379936E54E}" type="datetimeFigureOut">
              <a:rPr lang="en-US" smtClean="0"/>
              <a:pPr/>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91E1D448-D4B6-2B4C-94E3-099ED6E5A881}" type="slidenum">
              <a:rPr lang="en-US" smtClean="0"/>
              <a:pPr/>
              <a:t>‹#›</a:t>
            </a:fld>
            <a:endParaRPr lang="en-US"/>
          </a:p>
        </p:txBody>
      </p:sp>
    </p:spTree>
    <p:extLst>
      <p:ext uri="{BB962C8B-B14F-4D97-AF65-F5344CB8AC3E}">
        <p14:creationId xmlns:p14="http://schemas.microsoft.com/office/powerpoint/2010/main" xmlns="" val="255091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111C38"/>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96C1826-C6B5-CF46-B81A-0808E74244D2}"/>
              </a:ext>
            </a:extLst>
          </p:cNvPr>
          <p:cNvSpPr>
            <a:spLocks noGrp="1"/>
          </p:cNvSpPr>
          <p:nvPr>
            <p:ph type="title" hasCustomPrompt="1"/>
          </p:nvPr>
        </p:nvSpPr>
        <p:spPr>
          <a:xfrm>
            <a:off x="609600" y="1600200"/>
            <a:ext cx="10363200" cy="817563"/>
          </a:xfrm>
          <a:prstGeom prst="rect">
            <a:avLst/>
          </a:prstGeom>
        </p:spPr>
        <p:txBody>
          <a:bodyPr wrap="none" lIns="0" rIns="72000" numCol="1" anchor="t" anchorCtr="0">
            <a:noAutofit/>
          </a:bodyPr>
          <a:lstStyle>
            <a:lvl1pPr>
              <a:defRPr sz="6400" b="1" i="0">
                <a:solidFill>
                  <a:schemeClr val="bg1"/>
                </a:solidFill>
                <a:latin typeface="Montserrat Black" pitchFamily="2" charset="77"/>
              </a:defRPr>
            </a:lvl1pPr>
          </a:lstStyle>
          <a:p>
            <a:r>
              <a:rPr lang="en-US"/>
              <a:t>TITLE GOES HERE</a:t>
            </a:r>
          </a:p>
        </p:txBody>
      </p:sp>
      <p:sp>
        <p:nvSpPr>
          <p:cNvPr id="4" name="Text Placeholder 4">
            <a:extLst>
              <a:ext uri="{FF2B5EF4-FFF2-40B4-BE49-F238E27FC236}">
                <a16:creationId xmlns:a16="http://schemas.microsoft.com/office/drawing/2014/main" xmlns="" id="{E4C9B875-46FD-72C6-7419-BEE89F0607C0}"/>
              </a:ext>
            </a:extLst>
          </p:cNvPr>
          <p:cNvSpPr>
            <a:spLocks noGrp="1"/>
          </p:cNvSpPr>
          <p:nvPr>
            <p:ph type="body" sz="quarter" idx="15" hasCustomPrompt="1"/>
          </p:nvPr>
        </p:nvSpPr>
        <p:spPr>
          <a:xfrm>
            <a:off x="609603" y="5359400"/>
            <a:ext cx="6164531" cy="797544"/>
          </a:xfrm>
          <a:prstGeom prst="rect">
            <a:avLst/>
          </a:prstGeom>
        </p:spPr>
        <p:txBody>
          <a:bodyPr wrap="none" lIns="0" rIns="72000" numCol="1" anchor="t" anchorCtr="0">
            <a:normAutofit/>
          </a:bodyPr>
          <a:lstStyle>
            <a:lvl1pPr marL="0" indent="0" algn="l">
              <a:lnSpc>
                <a:spcPct val="100000"/>
              </a:lnSpc>
              <a:buFontTx/>
              <a:buNone/>
              <a:defRPr sz="1867" b="1" i="0">
                <a:solidFill>
                  <a:schemeClr val="accent1"/>
                </a:solidFill>
                <a:latin typeface="Montserrat" pitchFamily="2" charset="77"/>
              </a:defRPr>
            </a:lvl1pPr>
          </a:lstStyle>
          <a:p>
            <a:pPr lvl="0"/>
            <a:r>
              <a:rPr lang="en-US"/>
              <a:t>Date | Year</a:t>
            </a:r>
          </a:p>
        </p:txBody>
      </p:sp>
      <p:sp>
        <p:nvSpPr>
          <p:cNvPr id="5" name="Holder 3">
            <a:extLst>
              <a:ext uri="{FF2B5EF4-FFF2-40B4-BE49-F238E27FC236}">
                <a16:creationId xmlns:a16="http://schemas.microsoft.com/office/drawing/2014/main" xmlns="" id="{F19B34BB-A832-EB4F-DC9C-AC1F1F0E8398}"/>
              </a:ext>
            </a:extLst>
          </p:cNvPr>
          <p:cNvSpPr>
            <a:spLocks noGrp="1"/>
          </p:cNvSpPr>
          <p:nvPr>
            <p:ph type="subTitle" idx="4"/>
          </p:nvPr>
        </p:nvSpPr>
        <p:spPr>
          <a:xfrm>
            <a:off x="609600" y="2921000"/>
            <a:ext cx="10363200" cy="455509"/>
          </a:xfrm>
          <a:prstGeom prst="rect">
            <a:avLst/>
          </a:prstGeom>
        </p:spPr>
        <p:txBody>
          <a:bodyPr wrap="square" lIns="0" tIns="0" rIns="72000" bIns="0" numCol="1">
            <a:spAutoFit/>
          </a:bodyPr>
          <a:lstStyle>
            <a:lvl1pPr marL="0" indent="0">
              <a:buNone/>
              <a:defRPr sz="3200" b="0" i="0">
                <a:solidFill>
                  <a:schemeClr val="bg1"/>
                </a:solidFill>
                <a:latin typeface="Spectral" panose="02020502060000000000" pitchFamily="18" charset="77"/>
              </a:defRPr>
            </a:lvl1pPr>
          </a:lstStyle>
          <a:p>
            <a:endParaRPr/>
          </a:p>
        </p:txBody>
      </p:sp>
      <p:pic>
        <p:nvPicPr>
          <p:cNvPr id="3" name="Picture 2">
            <a:extLst>
              <a:ext uri="{FF2B5EF4-FFF2-40B4-BE49-F238E27FC236}">
                <a16:creationId xmlns:a16="http://schemas.microsoft.com/office/drawing/2014/main" xmlns="" id="{5F2D36B8-0382-7B8C-3155-69B99894B188}"/>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17729" y="6258158"/>
            <a:ext cx="1325020" cy="313652"/>
          </a:xfrm>
          <a:prstGeom prst="rect">
            <a:avLst/>
          </a:prstGeom>
        </p:spPr>
      </p:pic>
      <p:sp>
        <p:nvSpPr>
          <p:cNvPr id="10" name="Text Placeholder 9">
            <a:extLst>
              <a:ext uri="{FF2B5EF4-FFF2-40B4-BE49-F238E27FC236}">
                <a16:creationId xmlns:a16="http://schemas.microsoft.com/office/drawing/2014/main" xmlns="" id="{AD4D2259-4653-D4D8-8298-DB07CB17F073}"/>
              </a:ext>
            </a:extLst>
          </p:cNvPr>
          <p:cNvSpPr>
            <a:spLocks noGrp="1"/>
          </p:cNvSpPr>
          <p:nvPr>
            <p:ph type="body" sz="quarter" idx="16" hasCustomPrompt="1"/>
          </p:nvPr>
        </p:nvSpPr>
        <p:spPr>
          <a:xfrm>
            <a:off x="609600" y="1092200"/>
            <a:ext cx="10363200" cy="327557"/>
          </a:xfrm>
          <a:prstGeom prst="rect">
            <a:avLst/>
          </a:prstGeom>
        </p:spPr>
        <p:txBody>
          <a:bodyPr lIns="0" tIns="0" bIns="0" numCol="1" anchor="b"/>
          <a:lstStyle>
            <a:lvl1pPr marL="0" indent="0">
              <a:buNone/>
              <a:defRPr sz="2133" b="1" i="0">
                <a:solidFill>
                  <a:schemeClr val="accent1"/>
                </a:solidFill>
                <a:latin typeface="Montserrat Black" pitchFamily="2" charset="77"/>
              </a:defRPr>
            </a:lvl1pPr>
            <a:lvl2pPr marL="457189" indent="0">
              <a:buNone/>
              <a:defRPr sz="1600" b="1" i="0">
                <a:solidFill>
                  <a:schemeClr val="accent1"/>
                </a:solidFill>
                <a:latin typeface="Montserrat ExtraBold" pitchFamily="2" charset="77"/>
              </a:defRPr>
            </a:lvl2pPr>
            <a:lvl3pPr marL="914377" indent="0">
              <a:buNone/>
              <a:defRPr sz="1600" b="1" i="0">
                <a:solidFill>
                  <a:schemeClr val="accent1"/>
                </a:solidFill>
                <a:latin typeface="Montserrat ExtraBold" pitchFamily="2" charset="77"/>
              </a:defRPr>
            </a:lvl3pPr>
            <a:lvl4pPr marL="1371566" indent="0">
              <a:buNone/>
              <a:defRPr sz="1600" b="1" i="0">
                <a:solidFill>
                  <a:schemeClr val="accent1"/>
                </a:solidFill>
                <a:latin typeface="Montserrat ExtraBold" pitchFamily="2" charset="77"/>
              </a:defRPr>
            </a:lvl4pPr>
            <a:lvl5pPr marL="1828754" indent="0">
              <a:buNone/>
              <a:defRPr sz="1600" b="1" i="0">
                <a:solidFill>
                  <a:schemeClr val="accent1"/>
                </a:solidFill>
                <a:latin typeface="Montserrat ExtraBold" pitchFamily="2" charset="77"/>
              </a:defRPr>
            </a:lvl5pPr>
          </a:lstStyle>
          <a:p>
            <a:pPr lvl="0"/>
            <a:r>
              <a:rPr lang="en-US"/>
              <a:t>HEADLINE</a:t>
            </a:r>
          </a:p>
        </p:txBody>
      </p:sp>
    </p:spTree>
    <p:extLst>
      <p:ext uri="{BB962C8B-B14F-4D97-AF65-F5344CB8AC3E}">
        <p14:creationId xmlns:p14="http://schemas.microsoft.com/office/powerpoint/2010/main" xmlns="" val="201210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Image slide with text version 2x2">
    <p:spTree>
      <p:nvGrpSpPr>
        <p:cNvPr id="1" name=""/>
        <p:cNvGrpSpPr/>
        <p:nvPr/>
      </p:nvGrpSpPr>
      <p:grpSpPr>
        <a:xfrm>
          <a:off x="0" y="0"/>
          <a:ext cx="0" cy="0"/>
          <a:chOff x="0" y="0"/>
          <a:chExt cx="0" cy="0"/>
        </a:xfrm>
      </p:grpSpPr>
      <p:sp>
        <p:nvSpPr>
          <p:cNvPr id="15" name="Content Placeholder 10">
            <a:extLst>
              <a:ext uri="{FF2B5EF4-FFF2-40B4-BE49-F238E27FC236}">
                <a16:creationId xmlns:a16="http://schemas.microsoft.com/office/drawing/2014/main" xmlns="" id="{028A680B-0992-B74C-ADF9-C298850EF4A3}"/>
              </a:ext>
            </a:extLst>
          </p:cNvPr>
          <p:cNvSpPr>
            <a:spLocks noGrp="1"/>
          </p:cNvSpPr>
          <p:nvPr>
            <p:ph sz="quarter" idx="28" hasCustomPrompt="1"/>
          </p:nvPr>
        </p:nvSpPr>
        <p:spPr>
          <a:xfrm>
            <a:off x="672043" y="1170120"/>
            <a:ext cx="4751916" cy="1346597"/>
          </a:xfrm>
          <a:prstGeom prst="rect">
            <a:avLst/>
          </a:prstGeom>
        </p:spPr>
        <p:txBody>
          <a:bodyPr lIns="0" tIns="0" rIns="0" bIns="0" numCol="1" anchor="ctr">
            <a:noAutofit/>
          </a:bodyPr>
          <a:lstStyle>
            <a:lvl1pPr marL="0" indent="0">
              <a:buNone/>
              <a:defRPr sz="1467" b="0" i="1" baseline="0">
                <a:solidFill>
                  <a:schemeClr val="tx2"/>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p>
        </p:txBody>
      </p:sp>
      <p:sp>
        <p:nvSpPr>
          <p:cNvPr id="6" name="Picture Placeholder 5">
            <a:extLst>
              <a:ext uri="{FF2B5EF4-FFF2-40B4-BE49-F238E27FC236}">
                <a16:creationId xmlns:a16="http://schemas.microsoft.com/office/drawing/2014/main" xmlns="" id="{030B443B-659F-1B45-BF22-859AA4032B3C}"/>
              </a:ext>
            </a:extLst>
          </p:cNvPr>
          <p:cNvSpPr>
            <a:spLocks noGrp="1"/>
          </p:cNvSpPr>
          <p:nvPr>
            <p:ph type="pic" sz="quarter" idx="29" hasCustomPrompt="1"/>
          </p:nvPr>
        </p:nvSpPr>
        <p:spPr>
          <a:xfrm>
            <a:off x="6288618" y="1"/>
            <a:ext cx="5903381" cy="3333751"/>
          </a:xfrm>
          <a:prstGeom prst="rect">
            <a:avLst/>
          </a:prstGeom>
          <a:solidFill>
            <a:schemeClr val="bg2"/>
          </a:solidFill>
        </p:spPr>
        <p:txBody>
          <a:bodyPr wrap="none" rIns="91440" numCol="1" anchor="ctr" anchorCtr="1"/>
          <a:lstStyle>
            <a:lvl1pPr marL="0" marR="0" indent="0" algn="l" defTabSz="914377" rtl="0" eaLnBrk="1" latinLnBrk="0" hangingPunct="1">
              <a:lnSpc>
                <a:spcPct val="90000"/>
              </a:lnSpc>
              <a:spcBef>
                <a:spcPts val="1000"/>
              </a:spcBef>
              <a:spcAft>
                <a:spcPts val="0"/>
              </a:spcAft>
              <a:buClrTx/>
              <a:buSzTx/>
              <a:buFontTx/>
              <a:buNone/>
              <a:tabLst/>
              <a:defRPr baseline="0">
                <a:solidFill>
                  <a:schemeClr val="accent5"/>
                </a:solidFill>
                <a:latin typeface="+mj-lt"/>
              </a:defRPr>
            </a:lvl1pPr>
          </a:lstStyle>
          <a:p>
            <a:pPr marL="228594" marR="0" lvl="0" indent="-228594" algn="l" defTabSz="914377" rtl="0" eaLnBrk="1" latinLnBrk="0" hangingPunct="1">
              <a:lnSpc>
                <a:spcPct val="90000"/>
              </a:lnSpc>
              <a:spcBef>
                <a:spcPts val="1000"/>
              </a:spcBef>
              <a:spcAft>
                <a:spcPts val="0"/>
              </a:spcAft>
              <a:buClrTx/>
              <a:buSzTx/>
              <a:buFont typeface="Arial" panose="020B0604020202020204" pitchFamily="34" charset="0"/>
              <a:buChar char="•"/>
              <a:tabLst/>
              <a:defRPr/>
            </a:pP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PLACE AN</a:t>
            </a:r>
            <a:b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b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IMAGE HERE</a:t>
            </a:r>
          </a:p>
        </p:txBody>
      </p:sp>
      <p:sp>
        <p:nvSpPr>
          <p:cNvPr id="12" name="Slide Number Placeholder 6">
            <a:extLst>
              <a:ext uri="{FF2B5EF4-FFF2-40B4-BE49-F238E27FC236}">
                <a16:creationId xmlns:a16="http://schemas.microsoft.com/office/drawing/2014/main" xmlns="" id="{79D79F7C-DF44-954F-B996-31E1D38BB957}"/>
              </a:ext>
            </a:extLst>
          </p:cNvPr>
          <p:cNvSpPr txBox="1">
            <a:spLocks/>
          </p:cNvSpPr>
          <p:nvPr userDrawn="1"/>
        </p:nvSpPr>
        <p:spPr>
          <a:xfrm>
            <a:off x="11684000" y="6377790"/>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pic>
        <p:nvPicPr>
          <p:cNvPr id="8" name="Picture 7">
            <a:extLst>
              <a:ext uri="{FF2B5EF4-FFF2-40B4-BE49-F238E27FC236}">
                <a16:creationId xmlns:a16="http://schemas.microsoft.com/office/drawing/2014/main" xmlns="" id="{C526F3FB-C4EA-9B65-2CB2-E26A38952B75}"/>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
        <p:nvSpPr>
          <p:cNvPr id="7" name="Picture Placeholder 5">
            <a:extLst>
              <a:ext uri="{FF2B5EF4-FFF2-40B4-BE49-F238E27FC236}">
                <a16:creationId xmlns:a16="http://schemas.microsoft.com/office/drawing/2014/main" xmlns="" id="{0B88454B-2FDC-E327-64F2-EC837E02DFB1}"/>
              </a:ext>
            </a:extLst>
          </p:cNvPr>
          <p:cNvSpPr>
            <a:spLocks noGrp="1"/>
          </p:cNvSpPr>
          <p:nvPr>
            <p:ph type="pic" sz="quarter" idx="30" hasCustomPrompt="1"/>
          </p:nvPr>
        </p:nvSpPr>
        <p:spPr>
          <a:xfrm>
            <a:off x="0" y="3524251"/>
            <a:ext cx="6096000" cy="3333749"/>
          </a:xfrm>
          <a:prstGeom prst="rect">
            <a:avLst/>
          </a:prstGeom>
          <a:solidFill>
            <a:schemeClr val="bg2"/>
          </a:solidFill>
        </p:spPr>
        <p:txBody>
          <a:bodyPr wrap="none" rIns="91440" numCol="1" anchor="ctr" anchorCtr="1"/>
          <a:lstStyle>
            <a:lvl1pPr marL="0" marR="0" indent="0" algn="ctr" defTabSz="914377" rtl="0" eaLnBrk="1" latinLnBrk="0" hangingPunct="1">
              <a:lnSpc>
                <a:spcPct val="90000"/>
              </a:lnSpc>
              <a:spcBef>
                <a:spcPts val="1000"/>
              </a:spcBef>
              <a:spcAft>
                <a:spcPts val="0"/>
              </a:spcAft>
              <a:buClrTx/>
              <a:buSzTx/>
              <a:buFontTx/>
              <a:buNone/>
              <a:tabLst/>
              <a:defRPr baseline="0">
                <a:solidFill>
                  <a:schemeClr val="accent5"/>
                </a:solidFill>
                <a:latin typeface="+mj-lt"/>
              </a:defRPr>
            </a:lvl1pPr>
          </a:lstStyle>
          <a:p>
            <a:pPr marL="228594" marR="0" lvl="0" indent="-228594" algn="l" defTabSz="914377" rtl="0" eaLnBrk="1" latinLnBrk="0" hangingPunct="1">
              <a:lnSpc>
                <a:spcPct val="90000"/>
              </a:lnSpc>
              <a:spcBef>
                <a:spcPts val="1000"/>
              </a:spcBef>
              <a:spcAft>
                <a:spcPts val="0"/>
              </a:spcAft>
              <a:buClrTx/>
              <a:buSzTx/>
              <a:buFont typeface="Arial" panose="020B0604020202020204" pitchFamily="34" charset="0"/>
              <a:buChar char="•"/>
              <a:tabLst/>
              <a:defRPr/>
            </a:pP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PLACE AN</a:t>
            </a:r>
            <a:b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b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IMAGE HERE</a:t>
            </a:r>
          </a:p>
        </p:txBody>
      </p:sp>
      <p:sp>
        <p:nvSpPr>
          <p:cNvPr id="9" name="Content Placeholder 10">
            <a:extLst>
              <a:ext uri="{FF2B5EF4-FFF2-40B4-BE49-F238E27FC236}">
                <a16:creationId xmlns:a16="http://schemas.microsoft.com/office/drawing/2014/main" xmlns="" id="{5C9D7E6F-A8F5-C0FE-764A-9B7291DFE59F}"/>
              </a:ext>
            </a:extLst>
          </p:cNvPr>
          <p:cNvSpPr>
            <a:spLocks noGrp="1"/>
          </p:cNvSpPr>
          <p:nvPr>
            <p:ph sz="quarter" idx="31" hasCustomPrompt="1"/>
          </p:nvPr>
        </p:nvSpPr>
        <p:spPr>
          <a:xfrm>
            <a:off x="6864351" y="4341284"/>
            <a:ext cx="4751916" cy="1346597"/>
          </a:xfrm>
          <a:prstGeom prst="rect">
            <a:avLst/>
          </a:prstGeom>
        </p:spPr>
        <p:txBody>
          <a:bodyPr lIns="0" tIns="0" rIns="0" bIns="0" numCol="1" anchor="ctr">
            <a:noAutofit/>
          </a:bodyPr>
          <a:lstStyle>
            <a:lvl1pPr marL="0" indent="0">
              <a:buNone/>
              <a:defRPr sz="1467" b="0" i="1" baseline="0">
                <a:solidFill>
                  <a:schemeClr val="tx2"/>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p>
        </p:txBody>
      </p:sp>
    </p:spTree>
    <p:extLst>
      <p:ext uri="{BB962C8B-B14F-4D97-AF65-F5344CB8AC3E}">
        <p14:creationId xmlns:p14="http://schemas.microsoft.com/office/powerpoint/2010/main" xmlns="" val="185789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 slide with text Cream">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xmlns="" id="{52EE5F9D-EC9B-1042-BB43-93157C7F731F}"/>
              </a:ext>
            </a:extLst>
          </p:cNvPr>
          <p:cNvSpPr txBox="1">
            <a:spLocks/>
          </p:cNvSpPr>
          <p:nvPr userDrawn="1"/>
        </p:nvSpPr>
        <p:spPr>
          <a:xfrm>
            <a:off x="11684000" y="6377790"/>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grpSp>
        <p:nvGrpSpPr>
          <p:cNvPr id="16" name="Group 15">
            <a:extLst>
              <a:ext uri="{FF2B5EF4-FFF2-40B4-BE49-F238E27FC236}">
                <a16:creationId xmlns:a16="http://schemas.microsoft.com/office/drawing/2014/main" xmlns="" id="{5E39705C-D9F5-934F-BE9B-D23EE37A29B9}"/>
              </a:ext>
            </a:extLst>
          </p:cNvPr>
          <p:cNvGrpSpPr/>
          <p:nvPr userDrawn="1"/>
        </p:nvGrpSpPr>
        <p:grpSpPr>
          <a:xfrm>
            <a:off x="2" y="1"/>
            <a:ext cx="8181975" cy="6858396"/>
            <a:chOff x="0" y="0"/>
            <a:chExt cx="8181504" cy="6858000"/>
          </a:xfrm>
          <a:solidFill>
            <a:schemeClr val="accent4"/>
          </a:solidFill>
        </p:grpSpPr>
        <p:sp>
          <p:nvSpPr>
            <p:cNvPr id="17" name="Rectangle 16">
              <a:extLst>
                <a:ext uri="{FF2B5EF4-FFF2-40B4-BE49-F238E27FC236}">
                  <a16:creationId xmlns:a16="http://schemas.microsoft.com/office/drawing/2014/main" xmlns="" id="{6178322E-6066-3047-95D7-9EABD8B48343}"/>
                </a:ext>
              </a:extLst>
            </p:cNvPr>
            <p:cNvSpPr/>
            <p:nvPr userDrawn="1"/>
          </p:nvSpPr>
          <p:spPr>
            <a:xfrm>
              <a:off x="0" y="0"/>
              <a:ext cx="188214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563"/>
            </a:p>
          </p:txBody>
        </p:sp>
        <p:pic>
          <p:nvPicPr>
            <p:cNvPr id="18" name="Graphic 17">
              <a:extLst>
                <a:ext uri="{FF2B5EF4-FFF2-40B4-BE49-F238E27FC236}">
                  <a16:creationId xmlns:a16="http://schemas.microsoft.com/office/drawing/2014/main" xmlns="" id="{F4F81E07-8BBF-5148-B319-BE40D58B77E8}"/>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1653702" y="0"/>
              <a:ext cx="6527800" cy="6858000"/>
            </a:xfrm>
            <a:prstGeom prst="rect">
              <a:avLst/>
            </a:prstGeom>
          </p:spPr>
        </p:pic>
      </p:grpSp>
      <p:sp>
        <p:nvSpPr>
          <p:cNvPr id="14" name="Content Placeholder 2">
            <a:extLst>
              <a:ext uri="{FF2B5EF4-FFF2-40B4-BE49-F238E27FC236}">
                <a16:creationId xmlns:a16="http://schemas.microsoft.com/office/drawing/2014/main" xmlns="" id="{E3D913F1-98B3-3B41-863E-F7A9730CC6EA}"/>
              </a:ext>
            </a:extLst>
          </p:cNvPr>
          <p:cNvSpPr>
            <a:spLocks noGrp="1"/>
          </p:cNvSpPr>
          <p:nvPr>
            <p:ph sz="quarter" idx="10" hasCustomPrompt="1"/>
          </p:nvPr>
        </p:nvSpPr>
        <p:spPr>
          <a:xfrm>
            <a:off x="625881" y="1397001"/>
            <a:ext cx="4250920" cy="654844"/>
          </a:xfrm>
          <a:prstGeom prst="rect">
            <a:avLst/>
          </a:prstGeom>
        </p:spPr>
        <p:txBody>
          <a:bodyPr lIns="0" tIns="0" rIns="0" bIns="0" numCol="1">
            <a:normAutofit/>
          </a:bodyPr>
          <a:lstStyle>
            <a:lvl1pPr marL="0" indent="0">
              <a:spcBef>
                <a:spcPts val="0"/>
              </a:spcBef>
              <a:buNone/>
              <a:defRPr sz="2267" b="1" i="0" baseline="0">
                <a:solidFill>
                  <a:schemeClr val="tx2"/>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p:txBody>
      </p:sp>
      <p:sp>
        <p:nvSpPr>
          <p:cNvPr id="15" name="Content Placeholder 10">
            <a:extLst>
              <a:ext uri="{FF2B5EF4-FFF2-40B4-BE49-F238E27FC236}">
                <a16:creationId xmlns:a16="http://schemas.microsoft.com/office/drawing/2014/main" xmlns="" id="{028A680B-0992-B74C-ADF9-C298850EF4A3}"/>
              </a:ext>
            </a:extLst>
          </p:cNvPr>
          <p:cNvSpPr>
            <a:spLocks noGrp="1"/>
          </p:cNvSpPr>
          <p:nvPr>
            <p:ph sz="quarter" idx="28" hasCustomPrompt="1"/>
          </p:nvPr>
        </p:nvSpPr>
        <p:spPr>
          <a:xfrm>
            <a:off x="625880" y="2514600"/>
            <a:ext cx="4250920" cy="2693195"/>
          </a:xfrm>
          <a:prstGeom prst="rect">
            <a:avLst/>
          </a:prstGeom>
        </p:spPr>
        <p:txBody>
          <a:bodyPr lIns="0" tIns="0" rIns="0" bIns="0" numCol="1"/>
          <a:lstStyle>
            <a:lvl1pPr marL="0" indent="0">
              <a:buNone/>
              <a:defRPr sz="1200" b="0" i="0" baseline="0">
                <a:solidFill>
                  <a:schemeClr val="tx2"/>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r>
              <a:rPr lang="en-US" err="1"/>
              <a:t>Phasellus</a:t>
            </a:r>
            <a:r>
              <a:rPr lang="en-US"/>
              <a:t> </a:t>
            </a:r>
            <a:r>
              <a:rPr lang="en-US" err="1"/>
              <a:t>eget</a:t>
            </a:r>
            <a:r>
              <a:rPr lang="en-US"/>
              <a:t> dui et </a:t>
            </a:r>
            <a:r>
              <a:rPr lang="en-US" err="1"/>
              <a:t>tortor</a:t>
            </a:r>
            <a:r>
              <a:rPr lang="en-US"/>
              <a:t> </a:t>
            </a:r>
            <a:r>
              <a:rPr lang="en-US" err="1"/>
              <a:t>ullamcorper</a:t>
            </a:r>
            <a:r>
              <a:rPr lang="en-US"/>
              <a:t> </a:t>
            </a:r>
            <a:r>
              <a:rPr lang="en-US" err="1"/>
              <a:t>pretium</a:t>
            </a:r>
            <a:r>
              <a:rPr lang="en-US"/>
              <a:t>. </a:t>
            </a:r>
            <a:r>
              <a:rPr lang="en-US" err="1"/>
              <a:t>Nullam</a:t>
            </a:r>
            <a:r>
              <a:rPr lang="en-US"/>
              <a:t> </a:t>
            </a:r>
            <a:r>
              <a:rPr lang="en-US" err="1"/>
              <a:t>tincidunt</a:t>
            </a:r>
            <a:r>
              <a:rPr lang="en-US"/>
              <a:t>, </a:t>
            </a:r>
            <a:r>
              <a:rPr lang="en-US" err="1"/>
              <a:t>diam</a:t>
            </a:r>
            <a:r>
              <a:rPr lang="en-US"/>
              <a:t> </a:t>
            </a:r>
            <a:r>
              <a:rPr lang="en-US" err="1"/>
              <a:t>eu</a:t>
            </a:r>
            <a:r>
              <a:rPr lang="en-US"/>
              <a:t> </a:t>
            </a:r>
            <a:r>
              <a:rPr lang="en-US" err="1"/>
              <a:t>volutpat</a:t>
            </a:r>
            <a:r>
              <a:rPr lang="en-US"/>
              <a:t> </a:t>
            </a:r>
            <a:r>
              <a:rPr lang="en-US" err="1"/>
              <a:t>rutrum</a:t>
            </a:r>
            <a:r>
              <a:rPr lang="en-US"/>
              <a:t>, </a:t>
            </a:r>
            <a:r>
              <a:rPr lang="en-US" err="1"/>
              <a:t>turpis</a:t>
            </a:r>
            <a:r>
              <a:rPr lang="en-US"/>
              <a:t> </a:t>
            </a:r>
            <a:r>
              <a:rPr lang="en-US" err="1"/>
              <a:t>purus</a:t>
            </a:r>
            <a:r>
              <a:rPr lang="en-US"/>
              <a:t> </a:t>
            </a:r>
            <a:r>
              <a:rPr lang="en-US" err="1"/>
              <a:t>placerat</a:t>
            </a:r>
            <a:r>
              <a:rPr lang="en-US"/>
              <a:t> </a:t>
            </a:r>
            <a:r>
              <a:rPr lang="en-US" err="1"/>
              <a:t>nisl</a:t>
            </a:r>
            <a:r>
              <a:rPr lang="en-US"/>
              <a:t>, cursus </a:t>
            </a:r>
            <a:r>
              <a:rPr lang="en-US" err="1"/>
              <a:t>molestie</a:t>
            </a:r>
            <a:r>
              <a:rPr lang="en-US"/>
              <a:t> dui </a:t>
            </a:r>
            <a:r>
              <a:rPr lang="en-US" err="1"/>
              <a:t>est</a:t>
            </a:r>
            <a:r>
              <a:rPr lang="en-US"/>
              <a:t> id </a:t>
            </a:r>
            <a:r>
              <a:rPr lang="en-US" err="1"/>
              <a:t>odio</a:t>
            </a:r>
            <a:r>
              <a:rPr lang="en-US"/>
              <a:t>. Nunc tempus sit </a:t>
            </a:r>
            <a:r>
              <a:rPr lang="en-US" err="1"/>
              <a:t>amet</a:t>
            </a:r>
            <a:r>
              <a:rPr lang="en-US"/>
              <a:t> </a:t>
            </a:r>
            <a:r>
              <a:rPr lang="en-US" err="1"/>
              <a:t>risus</a:t>
            </a:r>
            <a:r>
              <a:rPr lang="en-US"/>
              <a:t> at </a:t>
            </a:r>
            <a:r>
              <a:rPr lang="en-US" err="1"/>
              <a:t>hendrerit</a:t>
            </a:r>
            <a:r>
              <a:rPr lang="en-US"/>
              <a:t>. </a:t>
            </a:r>
            <a:r>
              <a:rPr lang="en-US" err="1"/>
              <a:t>Vivamus</a:t>
            </a:r>
            <a:r>
              <a:rPr lang="en-US"/>
              <a:t> </a:t>
            </a:r>
            <a:r>
              <a:rPr lang="en-US" err="1"/>
              <a:t>scelerisque</a:t>
            </a:r>
            <a:r>
              <a:rPr lang="en-US"/>
              <a:t> </a:t>
            </a:r>
            <a:r>
              <a:rPr lang="en-US" err="1"/>
              <a:t>placerat</a:t>
            </a:r>
            <a:r>
              <a:rPr lang="en-US"/>
              <a:t> </a:t>
            </a:r>
            <a:r>
              <a:rPr lang="en-US" err="1"/>
              <a:t>mauris</a:t>
            </a:r>
            <a:r>
              <a:rPr lang="en-US"/>
              <a:t>, at </a:t>
            </a:r>
            <a:r>
              <a:rPr lang="en-US" err="1"/>
              <a:t>feugiat</a:t>
            </a:r>
            <a:r>
              <a:rPr lang="en-US"/>
              <a:t> libero tempus id. </a:t>
            </a:r>
            <a:r>
              <a:rPr lang="en-US" err="1"/>
              <a:t>Sed</a:t>
            </a:r>
            <a:r>
              <a:rPr lang="en-US"/>
              <a:t> </a:t>
            </a:r>
            <a:r>
              <a:rPr lang="en-US" err="1"/>
              <a:t>accumsan</a:t>
            </a:r>
            <a:r>
              <a:rPr lang="en-US"/>
              <a:t> </a:t>
            </a:r>
            <a:r>
              <a:rPr lang="en-US" err="1"/>
              <a:t>tellus</a:t>
            </a:r>
            <a:r>
              <a:rPr lang="en-US"/>
              <a:t> sit </a:t>
            </a:r>
            <a:r>
              <a:rPr lang="en-US" err="1"/>
              <a:t>amet</a:t>
            </a:r>
            <a:r>
              <a:rPr lang="en-US"/>
              <a:t> ligula </a:t>
            </a:r>
            <a:r>
              <a:rPr lang="en-US" err="1"/>
              <a:t>fringilla</a:t>
            </a:r>
            <a:r>
              <a:rPr lang="en-US"/>
              <a:t> </a:t>
            </a:r>
            <a:r>
              <a:rPr lang="en-US" err="1"/>
              <a:t>vehicula</a:t>
            </a:r>
            <a:r>
              <a:rPr lang="en-US"/>
              <a:t>. </a:t>
            </a:r>
          </a:p>
          <a:p>
            <a:pPr lvl="0"/>
            <a:r>
              <a:rPr lang="en-US"/>
              <a:t>Ut non </a:t>
            </a:r>
            <a:r>
              <a:rPr lang="en-US" err="1"/>
              <a:t>quam</a:t>
            </a:r>
            <a:r>
              <a:rPr lang="en-US"/>
              <a:t> </a:t>
            </a:r>
            <a:r>
              <a:rPr lang="en-US" err="1"/>
              <a:t>nisl</a:t>
            </a:r>
            <a:r>
              <a:rPr lang="en-US"/>
              <a:t>. </a:t>
            </a:r>
            <a:r>
              <a:rPr lang="en-US" err="1"/>
              <a:t>Etiam</a:t>
            </a:r>
            <a:r>
              <a:rPr lang="en-US"/>
              <a:t> </a:t>
            </a:r>
            <a:r>
              <a:rPr lang="en-US" err="1"/>
              <a:t>quis</a:t>
            </a:r>
            <a:r>
              <a:rPr lang="en-US"/>
              <a:t> </a:t>
            </a:r>
            <a:r>
              <a:rPr lang="en-US" err="1"/>
              <a:t>pellentesque</a:t>
            </a:r>
            <a:r>
              <a:rPr lang="en-US"/>
              <a:t> dui. </a:t>
            </a:r>
            <a:r>
              <a:rPr lang="en-US" err="1"/>
              <a:t>Donec</a:t>
            </a:r>
            <a:r>
              <a:rPr lang="en-US"/>
              <a:t> </a:t>
            </a:r>
            <a:r>
              <a:rPr lang="en-US" err="1"/>
              <a:t>orci</a:t>
            </a:r>
            <a:r>
              <a:rPr lang="en-US"/>
              <a:t> ligula, </a:t>
            </a:r>
            <a:r>
              <a:rPr lang="en-US" err="1"/>
              <a:t>egestas</a:t>
            </a:r>
            <a:r>
              <a:rPr lang="en-US"/>
              <a:t> </a:t>
            </a:r>
            <a:r>
              <a:rPr lang="en-US" err="1"/>
              <a:t>pellentesque</a:t>
            </a:r>
            <a:r>
              <a:rPr lang="en-US"/>
              <a:t> </a:t>
            </a:r>
            <a:r>
              <a:rPr lang="en-US" err="1"/>
              <a:t>augue</a:t>
            </a:r>
            <a:r>
              <a:rPr lang="en-US"/>
              <a:t> et, </a:t>
            </a:r>
            <a:r>
              <a:rPr lang="en-US" err="1"/>
              <a:t>tincidunt</a:t>
            </a:r>
            <a:r>
              <a:rPr lang="en-US"/>
              <a:t> </a:t>
            </a:r>
            <a:r>
              <a:rPr lang="en-US" err="1"/>
              <a:t>suscipit</a:t>
            </a:r>
            <a:r>
              <a:rPr lang="en-US"/>
              <a:t> </a:t>
            </a:r>
            <a:r>
              <a:rPr lang="en-US" err="1"/>
              <a:t>elit</a:t>
            </a:r>
            <a:r>
              <a:rPr lang="en-US"/>
              <a:t>.</a:t>
            </a:r>
          </a:p>
          <a:p>
            <a:pPr lvl="0"/>
            <a:endParaRPr lang="en-US"/>
          </a:p>
        </p:txBody>
      </p:sp>
      <p:sp>
        <p:nvSpPr>
          <p:cNvPr id="10" name="Picture Placeholder 2">
            <a:extLst>
              <a:ext uri="{FF2B5EF4-FFF2-40B4-BE49-F238E27FC236}">
                <a16:creationId xmlns:a16="http://schemas.microsoft.com/office/drawing/2014/main" xmlns="" id="{EE1A5AC0-9EA0-B836-933B-31D7A26ECE8D}"/>
              </a:ext>
            </a:extLst>
          </p:cNvPr>
          <p:cNvSpPr>
            <a:spLocks noGrp="1"/>
          </p:cNvSpPr>
          <p:nvPr>
            <p:ph type="pic" sz="quarter" idx="29" hasCustomPrompt="1"/>
          </p:nvPr>
        </p:nvSpPr>
        <p:spPr>
          <a:xfrm>
            <a:off x="7368032" y="0"/>
            <a:ext cx="4823968" cy="6870192"/>
          </a:xfrm>
          <a:custGeom>
            <a:avLst/>
            <a:gdLst>
              <a:gd name="connsiteX0" fmla="*/ 0 w 3810000"/>
              <a:gd name="connsiteY0" fmla="*/ 0 h 5143500"/>
              <a:gd name="connsiteX1" fmla="*/ 3810000 w 3810000"/>
              <a:gd name="connsiteY1" fmla="*/ 0 h 5143500"/>
              <a:gd name="connsiteX2" fmla="*/ 3810000 w 3810000"/>
              <a:gd name="connsiteY2" fmla="*/ 5143500 h 5143500"/>
              <a:gd name="connsiteX3" fmla="*/ 0 w 3810000"/>
              <a:gd name="connsiteY3" fmla="*/ 5143500 h 5143500"/>
              <a:gd name="connsiteX4" fmla="*/ 0 w 3810000"/>
              <a:gd name="connsiteY4" fmla="*/ 0 h 5143500"/>
              <a:gd name="connsiteX0" fmla="*/ 731520 w 3810000"/>
              <a:gd name="connsiteY0" fmla="*/ 0 h 5143500"/>
              <a:gd name="connsiteX1" fmla="*/ 3810000 w 3810000"/>
              <a:gd name="connsiteY1" fmla="*/ 0 h 5143500"/>
              <a:gd name="connsiteX2" fmla="*/ 3810000 w 3810000"/>
              <a:gd name="connsiteY2" fmla="*/ 5143500 h 5143500"/>
              <a:gd name="connsiteX3" fmla="*/ 0 w 3810000"/>
              <a:gd name="connsiteY3" fmla="*/ 5143500 h 5143500"/>
              <a:gd name="connsiteX4" fmla="*/ 731520 w 3810000"/>
              <a:gd name="connsiteY4" fmla="*/ 0 h 5143500"/>
              <a:gd name="connsiteX0" fmla="*/ 539496 w 3617976"/>
              <a:gd name="connsiteY0" fmla="*/ 0 h 5152644"/>
              <a:gd name="connsiteX1" fmla="*/ 3617976 w 3617976"/>
              <a:gd name="connsiteY1" fmla="*/ 0 h 5152644"/>
              <a:gd name="connsiteX2" fmla="*/ 3617976 w 3617976"/>
              <a:gd name="connsiteY2" fmla="*/ 5143500 h 5152644"/>
              <a:gd name="connsiteX3" fmla="*/ 0 w 3617976"/>
              <a:gd name="connsiteY3" fmla="*/ 5152644 h 5152644"/>
              <a:gd name="connsiteX4" fmla="*/ 539496 w 3617976"/>
              <a:gd name="connsiteY4" fmla="*/ 0 h 515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76" h="5152644">
                <a:moveTo>
                  <a:pt x="539496" y="0"/>
                </a:moveTo>
                <a:lnTo>
                  <a:pt x="3617976" y="0"/>
                </a:lnTo>
                <a:lnTo>
                  <a:pt x="3617976" y="5143500"/>
                </a:lnTo>
                <a:lnTo>
                  <a:pt x="0" y="5152644"/>
                </a:lnTo>
                <a:lnTo>
                  <a:pt x="539496" y="0"/>
                </a:lnTo>
                <a:close/>
              </a:path>
            </a:pathLst>
          </a:custGeom>
          <a:solidFill>
            <a:schemeClr val="bg1"/>
          </a:solidFill>
        </p:spPr>
        <p:txBody>
          <a:bodyPr numCol="1" anchor="ctr" anchorCtr="1"/>
          <a:lstStyle>
            <a:lvl1pPr marL="0" indent="0">
              <a:buNone/>
              <a:defRPr baseline="0">
                <a:solidFill>
                  <a:schemeClr val="bg2"/>
                </a:solidFill>
                <a:latin typeface="+mj-lt"/>
              </a:defRPr>
            </a:lvl1pPr>
          </a:lstStyle>
          <a:p>
            <a:r>
              <a:rPr lang="en-US" sz="1067">
                <a:solidFill>
                  <a:schemeClr val="bg1">
                    <a:lumMod val="75000"/>
                  </a:schemeClr>
                </a:solidFill>
                <a:latin typeface="Montserrat Black" pitchFamily="2" charset="77"/>
              </a:rPr>
              <a:t>PLACE AN</a:t>
            </a:r>
            <a:br>
              <a:rPr lang="en-US" sz="1067">
                <a:solidFill>
                  <a:schemeClr val="bg1">
                    <a:lumMod val="75000"/>
                  </a:schemeClr>
                </a:solidFill>
                <a:latin typeface="Montserrat Black" pitchFamily="2" charset="77"/>
              </a:rPr>
            </a:br>
            <a:r>
              <a:rPr lang="en-US" sz="1067">
                <a:solidFill>
                  <a:schemeClr val="bg1">
                    <a:lumMod val="75000"/>
                  </a:schemeClr>
                </a:solidFill>
                <a:latin typeface="Montserrat Black" pitchFamily="2" charset="77"/>
              </a:rPr>
              <a:t>IMAGE HERE</a:t>
            </a:r>
          </a:p>
        </p:txBody>
      </p:sp>
      <p:pic>
        <p:nvPicPr>
          <p:cNvPr id="11" name="Picture 10">
            <a:extLst>
              <a:ext uri="{FF2B5EF4-FFF2-40B4-BE49-F238E27FC236}">
                <a16:creationId xmlns:a16="http://schemas.microsoft.com/office/drawing/2014/main" xmlns="" id="{9F64A9E0-3DCC-21F8-6823-A32A7417AC65}"/>
              </a:ext>
            </a:extLst>
          </p:cNvPr>
          <p:cNvPicPr>
            <a:picLocks noChangeAspect="1"/>
          </p:cNvPicPr>
          <p:nvPr userDrawn="1"/>
        </p:nvPicPr>
        <p:blipFill>
          <a:blip r:embed="rId4"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Tree>
    <p:extLst>
      <p:ext uri="{BB962C8B-B14F-4D97-AF65-F5344CB8AC3E}">
        <p14:creationId xmlns:p14="http://schemas.microsoft.com/office/powerpoint/2010/main" xmlns="" val="4112014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roduct tablet slide with text cream">
    <p:bg>
      <p:bgPr>
        <a:solidFill>
          <a:schemeClr val="accent4"/>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xmlns="" id="{52EE5F9D-EC9B-1042-BB43-93157C7F731F}"/>
              </a:ext>
            </a:extLst>
          </p:cNvPr>
          <p:cNvSpPr txBox="1">
            <a:spLocks/>
          </p:cNvSpPr>
          <p:nvPr userDrawn="1"/>
        </p:nvSpPr>
        <p:spPr>
          <a:xfrm>
            <a:off x="11684000" y="6377790"/>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pic>
        <p:nvPicPr>
          <p:cNvPr id="3" name="Picture 2" descr="A picture containing text, screenshot, electronics, picture frame  Description automatically generated">
            <a:extLst>
              <a:ext uri="{FF2B5EF4-FFF2-40B4-BE49-F238E27FC236}">
                <a16:creationId xmlns:a16="http://schemas.microsoft.com/office/drawing/2014/main" xmlns="" id="{597119EF-50E1-8626-A3BD-25C86DFD2568}"/>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197600" y="584200"/>
            <a:ext cx="4938347" cy="6858000"/>
          </a:xfrm>
          <a:prstGeom prst="rect">
            <a:avLst/>
          </a:prstGeom>
        </p:spPr>
      </p:pic>
      <p:sp>
        <p:nvSpPr>
          <p:cNvPr id="11" name="Picture Placeholder 4">
            <a:extLst>
              <a:ext uri="{FF2B5EF4-FFF2-40B4-BE49-F238E27FC236}">
                <a16:creationId xmlns:a16="http://schemas.microsoft.com/office/drawing/2014/main" xmlns="" id="{81CEF29A-AE60-E1B6-7C35-9CC12A63B9C5}"/>
              </a:ext>
            </a:extLst>
          </p:cNvPr>
          <p:cNvSpPr>
            <a:spLocks noGrp="1"/>
          </p:cNvSpPr>
          <p:nvPr>
            <p:ph type="pic" sz="quarter" idx="29" hasCustomPrompt="1"/>
          </p:nvPr>
        </p:nvSpPr>
        <p:spPr>
          <a:xfrm>
            <a:off x="6457952" y="832270"/>
            <a:ext cx="4413249" cy="6358821"/>
          </a:xfrm>
          <a:prstGeom prst="roundRect">
            <a:avLst>
              <a:gd name="adj" fmla="val 1944"/>
            </a:avLst>
          </a:prstGeom>
          <a:solidFill>
            <a:srgbClr val="9375FF"/>
          </a:solidFill>
        </p:spPr>
        <p:txBody>
          <a:bodyPr numCol="1" anchor="ctr"/>
          <a:lstStyle>
            <a:lvl1pPr marL="0" indent="0" algn="ctr">
              <a:buNone/>
              <a:defRPr sz="2133" b="1" i="0">
                <a:solidFill>
                  <a:schemeClr val="tx1"/>
                </a:solidFill>
                <a:latin typeface="Montserrat ExtraBold" pitchFamily="2" charset="77"/>
              </a:defRPr>
            </a:lvl1pPr>
          </a:lstStyle>
          <a:p>
            <a:r>
              <a:rPr lang="en-US"/>
              <a:t>Click to insert</a:t>
            </a:r>
            <a:br>
              <a:rPr lang="en-US"/>
            </a:br>
            <a:r>
              <a:rPr lang="en-US"/>
              <a:t>platform screenshot</a:t>
            </a:r>
          </a:p>
        </p:txBody>
      </p:sp>
      <p:sp>
        <p:nvSpPr>
          <p:cNvPr id="8" name="Content Placeholder 2">
            <a:extLst>
              <a:ext uri="{FF2B5EF4-FFF2-40B4-BE49-F238E27FC236}">
                <a16:creationId xmlns:a16="http://schemas.microsoft.com/office/drawing/2014/main" xmlns="" id="{25EAECF4-7CA5-257B-B4DB-1A92390FA94F}"/>
              </a:ext>
            </a:extLst>
          </p:cNvPr>
          <p:cNvSpPr>
            <a:spLocks noGrp="1"/>
          </p:cNvSpPr>
          <p:nvPr>
            <p:ph sz="quarter" idx="10" hasCustomPrompt="1"/>
          </p:nvPr>
        </p:nvSpPr>
        <p:spPr>
          <a:xfrm>
            <a:off x="625881" y="1397001"/>
            <a:ext cx="4250920" cy="654844"/>
          </a:xfrm>
          <a:prstGeom prst="rect">
            <a:avLst/>
          </a:prstGeom>
        </p:spPr>
        <p:txBody>
          <a:bodyPr lIns="0" tIns="0" rIns="0" bIns="0" numCol="1">
            <a:normAutofit/>
          </a:bodyPr>
          <a:lstStyle>
            <a:lvl1pPr marL="0" indent="0">
              <a:spcBef>
                <a:spcPts val="0"/>
              </a:spcBef>
              <a:buNone/>
              <a:defRPr sz="2267" b="1" i="0" baseline="0">
                <a:solidFill>
                  <a:schemeClr val="tx2"/>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p:txBody>
      </p:sp>
      <p:sp>
        <p:nvSpPr>
          <p:cNvPr id="9" name="Content Placeholder 10">
            <a:extLst>
              <a:ext uri="{FF2B5EF4-FFF2-40B4-BE49-F238E27FC236}">
                <a16:creationId xmlns:a16="http://schemas.microsoft.com/office/drawing/2014/main" xmlns="" id="{F38A87A5-9CB4-80D8-360B-74F246AE39C9}"/>
              </a:ext>
            </a:extLst>
          </p:cNvPr>
          <p:cNvSpPr>
            <a:spLocks noGrp="1"/>
          </p:cNvSpPr>
          <p:nvPr>
            <p:ph sz="quarter" idx="28" hasCustomPrompt="1"/>
          </p:nvPr>
        </p:nvSpPr>
        <p:spPr>
          <a:xfrm>
            <a:off x="625880" y="2514600"/>
            <a:ext cx="4250920" cy="2693195"/>
          </a:xfrm>
          <a:prstGeom prst="rect">
            <a:avLst/>
          </a:prstGeom>
        </p:spPr>
        <p:txBody>
          <a:bodyPr lIns="0" tIns="0" rIns="0" bIns="0" numCol="1"/>
          <a:lstStyle>
            <a:lvl1pPr marL="0" indent="0">
              <a:buNone/>
              <a:defRPr sz="1200" b="0" i="0" baseline="0">
                <a:solidFill>
                  <a:schemeClr val="tx2"/>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r>
              <a:rPr lang="en-US" err="1"/>
              <a:t>Phasellus</a:t>
            </a:r>
            <a:r>
              <a:rPr lang="en-US"/>
              <a:t> </a:t>
            </a:r>
            <a:r>
              <a:rPr lang="en-US" err="1"/>
              <a:t>eget</a:t>
            </a:r>
            <a:r>
              <a:rPr lang="en-US"/>
              <a:t> dui et </a:t>
            </a:r>
            <a:r>
              <a:rPr lang="en-US" err="1"/>
              <a:t>tortor</a:t>
            </a:r>
            <a:r>
              <a:rPr lang="en-US"/>
              <a:t> </a:t>
            </a:r>
            <a:r>
              <a:rPr lang="en-US" err="1"/>
              <a:t>ullamcorper</a:t>
            </a:r>
            <a:r>
              <a:rPr lang="en-US"/>
              <a:t> </a:t>
            </a:r>
            <a:r>
              <a:rPr lang="en-US" err="1"/>
              <a:t>pretium</a:t>
            </a:r>
            <a:r>
              <a:rPr lang="en-US"/>
              <a:t>. </a:t>
            </a:r>
            <a:r>
              <a:rPr lang="en-US" err="1"/>
              <a:t>Nullam</a:t>
            </a:r>
            <a:r>
              <a:rPr lang="en-US"/>
              <a:t> </a:t>
            </a:r>
            <a:r>
              <a:rPr lang="en-US" err="1"/>
              <a:t>tincidunt</a:t>
            </a:r>
            <a:r>
              <a:rPr lang="en-US"/>
              <a:t>, </a:t>
            </a:r>
            <a:r>
              <a:rPr lang="en-US" err="1"/>
              <a:t>diam</a:t>
            </a:r>
            <a:r>
              <a:rPr lang="en-US"/>
              <a:t> </a:t>
            </a:r>
            <a:r>
              <a:rPr lang="en-US" err="1"/>
              <a:t>eu</a:t>
            </a:r>
            <a:r>
              <a:rPr lang="en-US"/>
              <a:t> </a:t>
            </a:r>
            <a:r>
              <a:rPr lang="en-US" err="1"/>
              <a:t>volutpat</a:t>
            </a:r>
            <a:r>
              <a:rPr lang="en-US"/>
              <a:t> </a:t>
            </a:r>
            <a:r>
              <a:rPr lang="en-US" err="1"/>
              <a:t>rutrum</a:t>
            </a:r>
            <a:r>
              <a:rPr lang="en-US"/>
              <a:t>, </a:t>
            </a:r>
            <a:r>
              <a:rPr lang="en-US" err="1"/>
              <a:t>turpis</a:t>
            </a:r>
            <a:r>
              <a:rPr lang="en-US"/>
              <a:t> </a:t>
            </a:r>
            <a:r>
              <a:rPr lang="en-US" err="1"/>
              <a:t>purus</a:t>
            </a:r>
            <a:r>
              <a:rPr lang="en-US"/>
              <a:t> </a:t>
            </a:r>
            <a:r>
              <a:rPr lang="en-US" err="1"/>
              <a:t>placerat</a:t>
            </a:r>
            <a:r>
              <a:rPr lang="en-US"/>
              <a:t> </a:t>
            </a:r>
            <a:r>
              <a:rPr lang="en-US" err="1"/>
              <a:t>nisl</a:t>
            </a:r>
            <a:r>
              <a:rPr lang="en-US"/>
              <a:t>, cursus </a:t>
            </a:r>
            <a:r>
              <a:rPr lang="en-US" err="1"/>
              <a:t>molestie</a:t>
            </a:r>
            <a:r>
              <a:rPr lang="en-US"/>
              <a:t> dui </a:t>
            </a:r>
            <a:r>
              <a:rPr lang="en-US" err="1"/>
              <a:t>est</a:t>
            </a:r>
            <a:r>
              <a:rPr lang="en-US"/>
              <a:t> id </a:t>
            </a:r>
            <a:r>
              <a:rPr lang="en-US" err="1"/>
              <a:t>odio</a:t>
            </a:r>
            <a:r>
              <a:rPr lang="en-US"/>
              <a:t>. Nunc tempus sit </a:t>
            </a:r>
            <a:r>
              <a:rPr lang="en-US" err="1"/>
              <a:t>amet</a:t>
            </a:r>
            <a:r>
              <a:rPr lang="en-US"/>
              <a:t> </a:t>
            </a:r>
            <a:r>
              <a:rPr lang="en-US" err="1"/>
              <a:t>risus</a:t>
            </a:r>
            <a:r>
              <a:rPr lang="en-US"/>
              <a:t> at </a:t>
            </a:r>
            <a:r>
              <a:rPr lang="en-US" err="1"/>
              <a:t>hendrerit</a:t>
            </a:r>
            <a:r>
              <a:rPr lang="en-US"/>
              <a:t>. </a:t>
            </a:r>
            <a:r>
              <a:rPr lang="en-US" err="1"/>
              <a:t>Vivamus</a:t>
            </a:r>
            <a:r>
              <a:rPr lang="en-US"/>
              <a:t> </a:t>
            </a:r>
            <a:r>
              <a:rPr lang="en-US" err="1"/>
              <a:t>scelerisque</a:t>
            </a:r>
            <a:r>
              <a:rPr lang="en-US"/>
              <a:t> </a:t>
            </a:r>
            <a:r>
              <a:rPr lang="en-US" err="1"/>
              <a:t>placerat</a:t>
            </a:r>
            <a:r>
              <a:rPr lang="en-US"/>
              <a:t> </a:t>
            </a:r>
            <a:r>
              <a:rPr lang="en-US" err="1"/>
              <a:t>mauris</a:t>
            </a:r>
            <a:r>
              <a:rPr lang="en-US"/>
              <a:t>, at </a:t>
            </a:r>
            <a:r>
              <a:rPr lang="en-US" err="1"/>
              <a:t>feugiat</a:t>
            </a:r>
            <a:r>
              <a:rPr lang="en-US"/>
              <a:t> libero tempus id. </a:t>
            </a:r>
            <a:r>
              <a:rPr lang="en-US" err="1"/>
              <a:t>Sed</a:t>
            </a:r>
            <a:r>
              <a:rPr lang="en-US"/>
              <a:t> </a:t>
            </a:r>
            <a:r>
              <a:rPr lang="en-US" err="1"/>
              <a:t>accumsan</a:t>
            </a:r>
            <a:r>
              <a:rPr lang="en-US"/>
              <a:t> </a:t>
            </a:r>
            <a:r>
              <a:rPr lang="en-US" err="1"/>
              <a:t>tellus</a:t>
            </a:r>
            <a:r>
              <a:rPr lang="en-US"/>
              <a:t> sit </a:t>
            </a:r>
            <a:r>
              <a:rPr lang="en-US" err="1"/>
              <a:t>amet</a:t>
            </a:r>
            <a:r>
              <a:rPr lang="en-US"/>
              <a:t> ligula </a:t>
            </a:r>
            <a:r>
              <a:rPr lang="en-US" err="1"/>
              <a:t>fringilla</a:t>
            </a:r>
            <a:r>
              <a:rPr lang="en-US"/>
              <a:t> </a:t>
            </a:r>
            <a:r>
              <a:rPr lang="en-US" err="1"/>
              <a:t>vehicula</a:t>
            </a:r>
            <a:r>
              <a:rPr lang="en-US"/>
              <a:t>. </a:t>
            </a:r>
          </a:p>
          <a:p>
            <a:pPr lvl="0"/>
            <a:r>
              <a:rPr lang="en-US"/>
              <a:t>Ut non </a:t>
            </a:r>
            <a:r>
              <a:rPr lang="en-US" err="1"/>
              <a:t>quam</a:t>
            </a:r>
            <a:r>
              <a:rPr lang="en-US"/>
              <a:t> </a:t>
            </a:r>
            <a:r>
              <a:rPr lang="en-US" err="1"/>
              <a:t>nisl</a:t>
            </a:r>
            <a:r>
              <a:rPr lang="en-US"/>
              <a:t>. </a:t>
            </a:r>
            <a:r>
              <a:rPr lang="en-US" err="1"/>
              <a:t>Etiam</a:t>
            </a:r>
            <a:r>
              <a:rPr lang="en-US"/>
              <a:t> </a:t>
            </a:r>
            <a:r>
              <a:rPr lang="en-US" err="1"/>
              <a:t>quis</a:t>
            </a:r>
            <a:r>
              <a:rPr lang="en-US"/>
              <a:t> </a:t>
            </a:r>
            <a:r>
              <a:rPr lang="en-US" err="1"/>
              <a:t>pellentesque</a:t>
            </a:r>
            <a:r>
              <a:rPr lang="en-US"/>
              <a:t> dui. </a:t>
            </a:r>
            <a:r>
              <a:rPr lang="en-US" err="1"/>
              <a:t>Donec</a:t>
            </a:r>
            <a:r>
              <a:rPr lang="en-US"/>
              <a:t> </a:t>
            </a:r>
            <a:r>
              <a:rPr lang="en-US" err="1"/>
              <a:t>orci</a:t>
            </a:r>
            <a:r>
              <a:rPr lang="en-US"/>
              <a:t> ligula, </a:t>
            </a:r>
            <a:r>
              <a:rPr lang="en-US" err="1"/>
              <a:t>egestas</a:t>
            </a:r>
            <a:r>
              <a:rPr lang="en-US"/>
              <a:t> </a:t>
            </a:r>
            <a:r>
              <a:rPr lang="en-US" err="1"/>
              <a:t>pellentesque</a:t>
            </a:r>
            <a:r>
              <a:rPr lang="en-US"/>
              <a:t> </a:t>
            </a:r>
            <a:r>
              <a:rPr lang="en-US" err="1"/>
              <a:t>augue</a:t>
            </a:r>
            <a:r>
              <a:rPr lang="en-US"/>
              <a:t> et, </a:t>
            </a:r>
            <a:r>
              <a:rPr lang="en-US" err="1"/>
              <a:t>tincidunt</a:t>
            </a:r>
            <a:r>
              <a:rPr lang="en-US"/>
              <a:t> </a:t>
            </a:r>
            <a:r>
              <a:rPr lang="en-US" err="1"/>
              <a:t>suscipit</a:t>
            </a:r>
            <a:r>
              <a:rPr lang="en-US"/>
              <a:t> </a:t>
            </a:r>
            <a:r>
              <a:rPr lang="en-US" err="1"/>
              <a:t>elit</a:t>
            </a:r>
            <a:r>
              <a:rPr lang="en-US"/>
              <a:t>.</a:t>
            </a:r>
          </a:p>
          <a:p>
            <a:pPr lvl="0"/>
            <a:endParaRPr lang="en-US"/>
          </a:p>
        </p:txBody>
      </p:sp>
      <p:pic>
        <p:nvPicPr>
          <p:cNvPr id="10" name="Picture 9">
            <a:extLst>
              <a:ext uri="{FF2B5EF4-FFF2-40B4-BE49-F238E27FC236}">
                <a16:creationId xmlns:a16="http://schemas.microsoft.com/office/drawing/2014/main" xmlns="" id="{4DFB8CA6-AD77-B943-BC6F-1F40973DFE74}"/>
              </a:ext>
            </a:extLst>
          </p:cNvPr>
          <p:cNvPicPr>
            <a:picLocks noChangeAspect="1"/>
          </p:cNvPicPr>
          <p:nvPr userDrawn="1"/>
        </p:nvPicPr>
        <p:blipFill>
          <a:blip r:embed="rId3"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Tree>
    <p:extLst>
      <p:ext uri="{BB962C8B-B14F-4D97-AF65-F5344CB8AC3E}">
        <p14:creationId xmlns:p14="http://schemas.microsoft.com/office/powerpoint/2010/main" xmlns="" val="1733444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Product tablet slide with text navy">
    <p:bg>
      <p:bgPr>
        <a:solidFill>
          <a:schemeClr val="tx2"/>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xmlns="" id="{52EE5F9D-EC9B-1042-BB43-93157C7F731F}"/>
              </a:ext>
            </a:extLst>
          </p:cNvPr>
          <p:cNvSpPr txBox="1">
            <a:spLocks/>
          </p:cNvSpPr>
          <p:nvPr userDrawn="1"/>
        </p:nvSpPr>
        <p:spPr>
          <a:xfrm>
            <a:off x="11684000" y="6377790"/>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pic>
        <p:nvPicPr>
          <p:cNvPr id="20" name="Image" descr="Image">
            <a:extLst>
              <a:ext uri="{FF2B5EF4-FFF2-40B4-BE49-F238E27FC236}">
                <a16:creationId xmlns:a16="http://schemas.microsoft.com/office/drawing/2014/main" xmlns="" id="{542293CB-DA83-A242-9D61-D1A80DEB427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177799"/>
            <a:ext cx="800221" cy="189159"/>
          </a:xfrm>
          <a:prstGeom prst="rect">
            <a:avLst/>
          </a:prstGeom>
          <a:ln w="12700">
            <a:miter lim="400000"/>
          </a:ln>
        </p:spPr>
      </p:pic>
      <p:pic>
        <p:nvPicPr>
          <p:cNvPr id="3" name="Picture 2" descr="A picture containing text, screenshot, electronics, picture frame  Description automatically generated">
            <a:extLst>
              <a:ext uri="{FF2B5EF4-FFF2-40B4-BE49-F238E27FC236}">
                <a16:creationId xmlns:a16="http://schemas.microsoft.com/office/drawing/2014/main" xmlns="" id="{597119EF-50E1-8626-A3BD-25C86DFD2568}"/>
              </a:ext>
            </a:extLst>
          </p:cNvPr>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6197600" y="584200"/>
            <a:ext cx="4938347" cy="6858000"/>
          </a:xfrm>
          <a:prstGeom prst="rect">
            <a:avLst/>
          </a:prstGeom>
        </p:spPr>
      </p:pic>
      <p:sp>
        <p:nvSpPr>
          <p:cNvPr id="11" name="Picture Placeholder 4">
            <a:extLst>
              <a:ext uri="{FF2B5EF4-FFF2-40B4-BE49-F238E27FC236}">
                <a16:creationId xmlns:a16="http://schemas.microsoft.com/office/drawing/2014/main" xmlns="" id="{81CEF29A-AE60-E1B6-7C35-9CC12A63B9C5}"/>
              </a:ext>
            </a:extLst>
          </p:cNvPr>
          <p:cNvSpPr>
            <a:spLocks noGrp="1"/>
          </p:cNvSpPr>
          <p:nvPr>
            <p:ph type="pic" sz="quarter" idx="29" hasCustomPrompt="1"/>
          </p:nvPr>
        </p:nvSpPr>
        <p:spPr>
          <a:xfrm>
            <a:off x="6457952" y="832270"/>
            <a:ext cx="4413249" cy="6358821"/>
          </a:xfrm>
          <a:prstGeom prst="roundRect">
            <a:avLst>
              <a:gd name="adj" fmla="val 1944"/>
            </a:avLst>
          </a:prstGeom>
          <a:solidFill>
            <a:srgbClr val="9375FF"/>
          </a:solidFill>
        </p:spPr>
        <p:txBody>
          <a:bodyPr numCol="1" anchor="ctr"/>
          <a:lstStyle>
            <a:lvl1pPr marL="0" indent="0" algn="ctr">
              <a:buNone/>
              <a:defRPr sz="2133" b="1" i="0">
                <a:solidFill>
                  <a:schemeClr val="tx1"/>
                </a:solidFill>
                <a:latin typeface="Montserrat ExtraBold" pitchFamily="2" charset="77"/>
              </a:defRPr>
            </a:lvl1pPr>
          </a:lstStyle>
          <a:p>
            <a:r>
              <a:rPr lang="en-US"/>
              <a:t>Click to insert</a:t>
            </a:r>
            <a:br>
              <a:rPr lang="en-US"/>
            </a:br>
            <a:r>
              <a:rPr lang="en-US"/>
              <a:t>platform screenshot</a:t>
            </a:r>
          </a:p>
        </p:txBody>
      </p:sp>
      <p:sp>
        <p:nvSpPr>
          <p:cNvPr id="8" name="Content Placeholder 2">
            <a:extLst>
              <a:ext uri="{FF2B5EF4-FFF2-40B4-BE49-F238E27FC236}">
                <a16:creationId xmlns:a16="http://schemas.microsoft.com/office/drawing/2014/main" xmlns="" id="{25EAECF4-7CA5-257B-B4DB-1A92390FA94F}"/>
              </a:ext>
            </a:extLst>
          </p:cNvPr>
          <p:cNvSpPr>
            <a:spLocks noGrp="1"/>
          </p:cNvSpPr>
          <p:nvPr>
            <p:ph sz="quarter" idx="10" hasCustomPrompt="1"/>
          </p:nvPr>
        </p:nvSpPr>
        <p:spPr>
          <a:xfrm>
            <a:off x="625881" y="1397001"/>
            <a:ext cx="4250920" cy="654844"/>
          </a:xfrm>
          <a:prstGeom prst="rect">
            <a:avLst/>
          </a:prstGeom>
        </p:spPr>
        <p:txBody>
          <a:bodyPr lIns="0" tIns="0" rIns="0" bIns="0" numCol="1">
            <a:normAutofit/>
          </a:bodyPr>
          <a:lstStyle>
            <a:lvl1pPr marL="0" indent="0">
              <a:spcBef>
                <a:spcPts val="0"/>
              </a:spcBef>
              <a:buNone/>
              <a:defRPr sz="2267" b="1" i="0" baseline="0">
                <a:solidFill>
                  <a:schemeClr val="bg1"/>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p:txBody>
      </p:sp>
      <p:sp>
        <p:nvSpPr>
          <p:cNvPr id="9" name="Content Placeholder 10">
            <a:extLst>
              <a:ext uri="{FF2B5EF4-FFF2-40B4-BE49-F238E27FC236}">
                <a16:creationId xmlns:a16="http://schemas.microsoft.com/office/drawing/2014/main" xmlns="" id="{F38A87A5-9CB4-80D8-360B-74F246AE39C9}"/>
              </a:ext>
            </a:extLst>
          </p:cNvPr>
          <p:cNvSpPr>
            <a:spLocks noGrp="1"/>
          </p:cNvSpPr>
          <p:nvPr>
            <p:ph sz="quarter" idx="28" hasCustomPrompt="1"/>
          </p:nvPr>
        </p:nvSpPr>
        <p:spPr>
          <a:xfrm>
            <a:off x="625880" y="2514600"/>
            <a:ext cx="4250920" cy="2693195"/>
          </a:xfrm>
          <a:prstGeom prst="rect">
            <a:avLst/>
          </a:prstGeom>
        </p:spPr>
        <p:txBody>
          <a:bodyPr lIns="0" tIns="0" rIns="0" bIns="0" numCol="1"/>
          <a:lstStyle>
            <a:lvl1pPr marL="0" indent="0">
              <a:buNone/>
              <a:defRPr sz="1200" b="0" i="0" baseline="0">
                <a:solidFill>
                  <a:schemeClr val="bg1"/>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r>
              <a:rPr lang="en-US" err="1"/>
              <a:t>Phasellus</a:t>
            </a:r>
            <a:r>
              <a:rPr lang="en-US"/>
              <a:t> </a:t>
            </a:r>
            <a:r>
              <a:rPr lang="en-US" err="1"/>
              <a:t>eget</a:t>
            </a:r>
            <a:r>
              <a:rPr lang="en-US"/>
              <a:t> dui et </a:t>
            </a:r>
            <a:r>
              <a:rPr lang="en-US" err="1"/>
              <a:t>tortor</a:t>
            </a:r>
            <a:r>
              <a:rPr lang="en-US"/>
              <a:t> </a:t>
            </a:r>
            <a:r>
              <a:rPr lang="en-US" err="1"/>
              <a:t>ullamcorper</a:t>
            </a:r>
            <a:r>
              <a:rPr lang="en-US"/>
              <a:t> </a:t>
            </a:r>
            <a:r>
              <a:rPr lang="en-US" err="1"/>
              <a:t>pretium</a:t>
            </a:r>
            <a:r>
              <a:rPr lang="en-US"/>
              <a:t>. </a:t>
            </a:r>
            <a:r>
              <a:rPr lang="en-US" err="1"/>
              <a:t>Nullam</a:t>
            </a:r>
            <a:r>
              <a:rPr lang="en-US"/>
              <a:t> </a:t>
            </a:r>
            <a:r>
              <a:rPr lang="en-US" err="1"/>
              <a:t>tincidunt</a:t>
            </a:r>
            <a:r>
              <a:rPr lang="en-US"/>
              <a:t>, </a:t>
            </a:r>
            <a:r>
              <a:rPr lang="en-US" err="1"/>
              <a:t>diam</a:t>
            </a:r>
            <a:r>
              <a:rPr lang="en-US"/>
              <a:t> </a:t>
            </a:r>
            <a:r>
              <a:rPr lang="en-US" err="1"/>
              <a:t>eu</a:t>
            </a:r>
            <a:r>
              <a:rPr lang="en-US"/>
              <a:t> </a:t>
            </a:r>
            <a:r>
              <a:rPr lang="en-US" err="1"/>
              <a:t>volutpat</a:t>
            </a:r>
            <a:r>
              <a:rPr lang="en-US"/>
              <a:t> </a:t>
            </a:r>
            <a:r>
              <a:rPr lang="en-US" err="1"/>
              <a:t>rutrum</a:t>
            </a:r>
            <a:r>
              <a:rPr lang="en-US"/>
              <a:t>, </a:t>
            </a:r>
            <a:r>
              <a:rPr lang="en-US" err="1"/>
              <a:t>turpis</a:t>
            </a:r>
            <a:r>
              <a:rPr lang="en-US"/>
              <a:t> </a:t>
            </a:r>
            <a:r>
              <a:rPr lang="en-US" err="1"/>
              <a:t>purus</a:t>
            </a:r>
            <a:r>
              <a:rPr lang="en-US"/>
              <a:t> </a:t>
            </a:r>
            <a:r>
              <a:rPr lang="en-US" err="1"/>
              <a:t>placerat</a:t>
            </a:r>
            <a:r>
              <a:rPr lang="en-US"/>
              <a:t> </a:t>
            </a:r>
            <a:r>
              <a:rPr lang="en-US" err="1"/>
              <a:t>nisl</a:t>
            </a:r>
            <a:r>
              <a:rPr lang="en-US"/>
              <a:t>, cursus </a:t>
            </a:r>
            <a:r>
              <a:rPr lang="en-US" err="1"/>
              <a:t>molestie</a:t>
            </a:r>
            <a:r>
              <a:rPr lang="en-US"/>
              <a:t> dui </a:t>
            </a:r>
            <a:r>
              <a:rPr lang="en-US" err="1"/>
              <a:t>est</a:t>
            </a:r>
            <a:r>
              <a:rPr lang="en-US"/>
              <a:t> id </a:t>
            </a:r>
            <a:r>
              <a:rPr lang="en-US" err="1"/>
              <a:t>odio</a:t>
            </a:r>
            <a:r>
              <a:rPr lang="en-US"/>
              <a:t>. Nunc tempus sit </a:t>
            </a:r>
            <a:r>
              <a:rPr lang="en-US" err="1"/>
              <a:t>amet</a:t>
            </a:r>
            <a:r>
              <a:rPr lang="en-US"/>
              <a:t> </a:t>
            </a:r>
            <a:r>
              <a:rPr lang="en-US" err="1"/>
              <a:t>risus</a:t>
            </a:r>
            <a:r>
              <a:rPr lang="en-US"/>
              <a:t> at </a:t>
            </a:r>
            <a:r>
              <a:rPr lang="en-US" err="1"/>
              <a:t>hendrerit</a:t>
            </a:r>
            <a:r>
              <a:rPr lang="en-US"/>
              <a:t>. </a:t>
            </a:r>
            <a:r>
              <a:rPr lang="en-US" err="1"/>
              <a:t>Vivamus</a:t>
            </a:r>
            <a:r>
              <a:rPr lang="en-US"/>
              <a:t> </a:t>
            </a:r>
            <a:r>
              <a:rPr lang="en-US" err="1"/>
              <a:t>scelerisque</a:t>
            </a:r>
            <a:r>
              <a:rPr lang="en-US"/>
              <a:t> </a:t>
            </a:r>
            <a:r>
              <a:rPr lang="en-US" err="1"/>
              <a:t>placerat</a:t>
            </a:r>
            <a:r>
              <a:rPr lang="en-US"/>
              <a:t> </a:t>
            </a:r>
            <a:r>
              <a:rPr lang="en-US" err="1"/>
              <a:t>mauris</a:t>
            </a:r>
            <a:r>
              <a:rPr lang="en-US"/>
              <a:t>, at </a:t>
            </a:r>
            <a:r>
              <a:rPr lang="en-US" err="1"/>
              <a:t>feugiat</a:t>
            </a:r>
            <a:r>
              <a:rPr lang="en-US"/>
              <a:t> libero tempus id. </a:t>
            </a:r>
            <a:r>
              <a:rPr lang="en-US" err="1"/>
              <a:t>Sed</a:t>
            </a:r>
            <a:r>
              <a:rPr lang="en-US"/>
              <a:t> </a:t>
            </a:r>
            <a:r>
              <a:rPr lang="en-US" err="1"/>
              <a:t>accumsan</a:t>
            </a:r>
            <a:r>
              <a:rPr lang="en-US"/>
              <a:t> </a:t>
            </a:r>
            <a:r>
              <a:rPr lang="en-US" err="1"/>
              <a:t>tellus</a:t>
            </a:r>
            <a:r>
              <a:rPr lang="en-US"/>
              <a:t> sit </a:t>
            </a:r>
            <a:r>
              <a:rPr lang="en-US" err="1"/>
              <a:t>amet</a:t>
            </a:r>
            <a:r>
              <a:rPr lang="en-US"/>
              <a:t> ligula </a:t>
            </a:r>
            <a:r>
              <a:rPr lang="en-US" err="1"/>
              <a:t>fringilla</a:t>
            </a:r>
            <a:r>
              <a:rPr lang="en-US"/>
              <a:t> </a:t>
            </a:r>
            <a:r>
              <a:rPr lang="en-US" err="1"/>
              <a:t>vehicula</a:t>
            </a:r>
            <a:r>
              <a:rPr lang="en-US"/>
              <a:t>. </a:t>
            </a:r>
          </a:p>
          <a:p>
            <a:pPr lvl="0"/>
            <a:r>
              <a:rPr lang="en-US"/>
              <a:t>Ut non </a:t>
            </a:r>
            <a:r>
              <a:rPr lang="en-US" err="1"/>
              <a:t>quam</a:t>
            </a:r>
            <a:r>
              <a:rPr lang="en-US"/>
              <a:t> </a:t>
            </a:r>
            <a:r>
              <a:rPr lang="en-US" err="1"/>
              <a:t>nisl</a:t>
            </a:r>
            <a:r>
              <a:rPr lang="en-US"/>
              <a:t>. </a:t>
            </a:r>
            <a:r>
              <a:rPr lang="en-US" err="1"/>
              <a:t>Etiam</a:t>
            </a:r>
            <a:r>
              <a:rPr lang="en-US"/>
              <a:t> </a:t>
            </a:r>
            <a:r>
              <a:rPr lang="en-US" err="1"/>
              <a:t>quis</a:t>
            </a:r>
            <a:r>
              <a:rPr lang="en-US"/>
              <a:t> </a:t>
            </a:r>
            <a:r>
              <a:rPr lang="en-US" err="1"/>
              <a:t>pellentesque</a:t>
            </a:r>
            <a:r>
              <a:rPr lang="en-US"/>
              <a:t> dui. </a:t>
            </a:r>
            <a:r>
              <a:rPr lang="en-US" err="1"/>
              <a:t>Donec</a:t>
            </a:r>
            <a:r>
              <a:rPr lang="en-US"/>
              <a:t> </a:t>
            </a:r>
            <a:r>
              <a:rPr lang="en-US" err="1"/>
              <a:t>orci</a:t>
            </a:r>
            <a:r>
              <a:rPr lang="en-US"/>
              <a:t> ligula, </a:t>
            </a:r>
            <a:r>
              <a:rPr lang="en-US" err="1"/>
              <a:t>egestas</a:t>
            </a:r>
            <a:r>
              <a:rPr lang="en-US"/>
              <a:t> </a:t>
            </a:r>
            <a:r>
              <a:rPr lang="en-US" err="1"/>
              <a:t>pellentesque</a:t>
            </a:r>
            <a:r>
              <a:rPr lang="en-US"/>
              <a:t> </a:t>
            </a:r>
            <a:r>
              <a:rPr lang="en-US" err="1"/>
              <a:t>augue</a:t>
            </a:r>
            <a:r>
              <a:rPr lang="en-US"/>
              <a:t> et, </a:t>
            </a:r>
            <a:r>
              <a:rPr lang="en-US" err="1"/>
              <a:t>tincidunt</a:t>
            </a:r>
            <a:r>
              <a:rPr lang="en-US"/>
              <a:t> </a:t>
            </a:r>
            <a:r>
              <a:rPr lang="en-US" err="1"/>
              <a:t>suscipit</a:t>
            </a:r>
            <a:r>
              <a:rPr lang="en-US"/>
              <a:t> </a:t>
            </a:r>
            <a:r>
              <a:rPr lang="en-US" err="1"/>
              <a:t>elit</a:t>
            </a:r>
            <a:r>
              <a:rPr lang="en-US"/>
              <a:t>.</a:t>
            </a:r>
          </a:p>
          <a:p>
            <a:pPr lvl="0"/>
            <a:endParaRPr lang="en-US"/>
          </a:p>
        </p:txBody>
      </p:sp>
    </p:spTree>
    <p:extLst>
      <p:ext uri="{BB962C8B-B14F-4D97-AF65-F5344CB8AC3E}">
        <p14:creationId xmlns:p14="http://schemas.microsoft.com/office/powerpoint/2010/main" xmlns="" val="32398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Product computer slide with text navy">
    <p:bg>
      <p:bgPr>
        <a:solidFill>
          <a:schemeClr val="tx2"/>
        </a:solidFill>
        <a:effectLst/>
      </p:bgPr>
    </p:bg>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xmlns="" id="{52EE5F9D-EC9B-1042-BB43-93157C7F731F}"/>
              </a:ext>
            </a:extLst>
          </p:cNvPr>
          <p:cNvSpPr txBox="1">
            <a:spLocks/>
          </p:cNvSpPr>
          <p:nvPr userDrawn="1"/>
        </p:nvSpPr>
        <p:spPr>
          <a:xfrm>
            <a:off x="11684000" y="6377790"/>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sp>
        <p:nvSpPr>
          <p:cNvPr id="14" name="Content Placeholder 2">
            <a:extLst>
              <a:ext uri="{FF2B5EF4-FFF2-40B4-BE49-F238E27FC236}">
                <a16:creationId xmlns:a16="http://schemas.microsoft.com/office/drawing/2014/main" xmlns="" id="{E3D913F1-98B3-3B41-863E-F7A9730CC6EA}"/>
              </a:ext>
            </a:extLst>
          </p:cNvPr>
          <p:cNvSpPr>
            <a:spLocks noGrp="1"/>
          </p:cNvSpPr>
          <p:nvPr>
            <p:ph sz="quarter" idx="10" hasCustomPrompt="1"/>
          </p:nvPr>
        </p:nvSpPr>
        <p:spPr>
          <a:xfrm>
            <a:off x="625881" y="1397001"/>
            <a:ext cx="4250920" cy="654844"/>
          </a:xfrm>
          <a:prstGeom prst="rect">
            <a:avLst/>
          </a:prstGeom>
        </p:spPr>
        <p:txBody>
          <a:bodyPr lIns="0" tIns="0" rIns="0" bIns="0" numCol="1">
            <a:normAutofit/>
          </a:bodyPr>
          <a:lstStyle>
            <a:lvl1pPr marL="0" indent="0">
              <a:spcBef>
                <a:spcPts val="0"/>
              </a:spcBef>
              <a:buNone/>
              <a:defRPr sz="2267" b="1" i="0" baseline="0">
                <a:solidFill>
                  <a:schemeClr val="bg1"/>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p:txBody>
      </p:sp>
      <p:sp>
        <p:nvSpPr>
          <p:cNvPr id="15" name="Content Placeholder 10">
            <a:extLst>
              <a:ext uri="{FF2B5EF4-FFF2-40B4-BE49-F238E27FC236}">
                <a16:creationId xmlns:a16="http://schemas.microsoft.com/office/drawing/2014/main" xmlns="" id="{028A680B-0992-B74C-ADF9-C298850EF4A3}"/>
              </a:ext>
            </a:extLst>
          </p:cNvPr>
          <p:cNvSpPr>
            <a:spLocks noGrp="1"/>
          </p:cNvSpPr>
          <p:nvPr>
            <p:ph sz="quarter" idx="28" hasCustomPrompt="1"/>
          </p:nvPr>
        </p:nvSpPr>
        <p:spPr>
          <a:xfrm>
            <a:off x="625880" y="2514600"/>
            <a:ext cx="4250920" cy="2693195"/>
          </a:xfrm>
          <a:prstGeom prst="rect">
            <a:avLst/>
          </a:prstGeom>
        </p:spPr>
        <p:txBody>
          <a:bodyPr lIns="0" tIns="0" rIns="0" bIns="0" numCol="1"/>
          <a:lstStyle>
            <a:lvl1pPr marL="0" indent="0">
              <a:buNone/>
              <a:defRPr sz="1200" b="0" i="0" baseline="0">
                <a:solidFill>
                  <a:schemeClr val="bg1"/>
                </a:solidFill>
                <a:latin typeface="Spectral Light" panose="02020302060000000000" pitchFamily="18" charset="77"/>
              </a:defRPr>
            </a:lvl1pPr>
          </a:lstStyle>
          <a:p>
            <a:pPr lvl="0"/>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r>
              <a:rPr lang="en-US" err="1"/>
              <a:t>Phasellus</a:t>
            </a:r>
            <a:r>
              <a:rPr lang="en-US"/>
              <a:t> </a:t>
            </a:r>
            <a:r>
              <a:rPr lang="en-US" err="1"/>
              <a:t>eget</a:t>
            </a:r>
            <a:r>
              <a:rPr lang="en-US"/>
              <a:t> dui et </a:t>
            </a:r>
            <a:r>
              <a:rPr lang="en-US" err="1"/>
              <a:t>tortor</a:t>
            </a:r>
            <a:r>
              <a:rPr lang="en-US"/>
              <a:t> </a:t>
            </a:r>
            <a:r>
              <a:rPr lang="en-US" err="1"/>
              <a:t>ullamcorper</a:t>
            </a:r>
            <a:r>
              <a:rPr lang="en-US"/>
              <a:t> </a:t>
            </a:r>
            <a:r>
              <a:rPr lang="en-US" err="1"/>
              <a:t>pretium</a:t>
            </a:r>
            <a:r>
              <a:rPr lang="en-US"/>
              <a:t>. </a:t>
            </a:r>
            <a:r>
              <a:rPr lang="en-US" err="1"/>
              <a:t>Nullam</a:t>
            </a:r>
            <a:r>
              <a:rPr lang="en-US"/>
              <a:t> </a:t>
            </a:r>
            <a:r>
              <a:rPr lang="en-US" err="1"/>
              <a:t>tincidunt</a:t>
            </a:r>
            <a:r>
              <a:rPr lang="en-US"/>
              <a:t>, </a:t>
            </a:r>
            <a:r>
              <a:rPr lang="en-US" err="1"/>
              <a:t>diam</a:t>
            </a:r>
            <a:r>
              <a:rPr lang="en-US"/>
              <a:t> </a:t>
            </a:r>
            <a:r>
              <a:rPr lang="en-US" err="1"/>
              <a:t>eu</a:t>
            </a:r>
            <a:r>
              <a:rPr lang="en-US"/>
              <a:t> </a:t>
            </a:r>
            <a:r>
              <a:rPr lang="en-US" err="1"/>
              <a:t>volutpat</a:t>
            </a:r>
            <a:r>
              <a:rPr lang="en-US"/>
              <a:t> </a:t>
            </a:r>
            <a:r>
              <a:rPr lang="en-US" err="1"/>
              <a:t>rutrum</a:t>
            </a:r>
            <a:r>
              <a:rPr lang="en-US"/>
              <a:t>, </a:t>
            </a:r>
            <a:r>
              <a:rPr lang="en-US" err="1"/>
              <a:t>turpis</a:t>
            </a:r>
            <a:r>
              <a:rPr lang="en-US"/>
              <a:t> </a:t>
            </a:r>
            <a:r>
              <a:rPr lang="en-US" err="1"/>
              <a:t>purus</a:t>
            </a:r>
            <a:r>
              <a:rPr lang="en-US"/>
              <a:t> </a:t>
            </a:r>
            <a:r>
              <a:rPr lang="en-US" err="1"/>
              <a:t>placerat</a:t>
            </a:r>
            <a:r>
              <a:rPr lang="en-US"/>
              <a:t> </a:t>
            </a:r>
            <a:r>
              <a:rPr lang="en-US" err="1"/>
              <a:t>nisl</a:t>
            </a:r>
            <a:r>
              <a:rPr lang="en-US"/>
              <a:t>, cursus </a:t>
            </a:r>
            <a:r>
              <a:rPr lang="en-US" err="1"/>
              <a:t>molestie</a:t>
            </a:r>
            <a:r>
              <a:rPr lang="en-US"/>
              <a:t> dui </a:t>
            </a:r>
            <a:r>
              <a:rPr lang="en-US" err="1"/>
              <a:t>est</a:t>
            </a:r>
            <a:r>
              <a:rPr lang="en-US"/>
              <a:t> id </a:t>
            </a:r>
            <a:r>
              <a:rPr lang="en-US" err="1"/>
              <a:t>odio</a:t>
            </a:r>
            <a:r>
              <a:rPr lang="en-US"/>
              <a:t>. Nunc tempus sit </a:t>
            </a:r>
            <a:r>
              <a:rPr lang="en-US" err="1"/>
              <a:t>amet</a:t>
            </a:r>
            <a:r>
              <a:rPr lang="en-US"/>
              <a:t> </a:t>
            </a:r>
            <a:r>
              <a:rPr lang="en-US" err="1"/>
              <a:t>risus</a:t>
            </a:r>
            <a:r>
              <a:rPr lang="en-US"/>
              <a:t> at </a:t>
            </a:r>
            <a:r>
              <a:rPr lang="en-US" err="1"/>
              <a:t>hendrerit</a:t>
            </a:r>
            <a:r>
              <a:rPr lang="en-US"/>
              <a:t>. </a:t>
            </a:r>
            <a:r>
              <a:rPr lang="en-US" err="1"/>
              <a:t>Vivamus</a:t>
            </a:r>
            <a:r>
              <a:rPr lang="en-US"/>
              <a:t> </a:t>
            </a:r>
            <a:r>
              <a:rPr lang="en-US" err="1"/>
              <a:t>scelerisque</a:t>
            </a:r>
            <a:r>
              <a:rPr lang="en-US"/>
              <a:t> </a:t>
            </a:r>
            <a:r>
              <a:rPr lang="en-US" err="1"/>
              <a:t>placerat</a:t>
            </a:r>
            <a:r>
              <a:rPr lang="en-US"/>
              <a:t> </a:t>
            </a:r>
            <a:r>
              <a:rPr lang="en-US" err="1"/>
              <a:t>mauris</a:t>
            </a:r>
            <a:r>
              <a:rPr lang="en-US"/>
              <a:t>, at </a:t>
            </a:r>
            <a:r>
              <a:rPr lang="en-US" err="1"/>
              <a:t>feugiat</a:t>
            </a:r>
            <a:r>
              <a:rPr lang="en-US"/>
              <a:t> libero tempus id. </a:t>
            </a:r>
            <a:r>
              <a:rPr lang="en-US" err="1"/>
              <a:t>Sed</a:t>
            </a:r>
            <a:r>
              <a:rPr lang="en-US"/>
              <a:t> </a:t>
            </a:r>
            <a:r>
              <a:rPr lang="en-US" err="1"/>
              <a:t>accumsan</a:t>
            </a:r>
            <a:r>
              <a:rPr lang="en-US"/>
              <a:t> </a:t>
            </a:r>
            <a:r>
              <a:rPr lang="en-US" err="1"/>
              <a:t>tellus</a:t>
            </a:r>
            <a:r>
              <a:rPr lang="en-US"/>
              <a:t> sit </a:t>
            </a:r>
            <a:r>
              <a:rPr lang="en-US" err="1"/>
              <a:t>amet</a:t>
            </a:r>
            <a:r>
              <a:rPr lang="en-US"/>
              <a:t> ligula </a:t>
            </a:r>
            <a:r>
              <a:rPr lang="en-US" err="1"/>
              <a:t>fringilla</a:t>
            </a:r>
            <a:r>
              <a:rPr lang="en-US"/>
              <a:t> </a:t>
            </a:r>
            <a:r>
              <a:rPr lang="en-US" err="1"/>
              <a:t>vehicula</a:t>
            </a:r>
            <a:r>
              <a:rPr lang="en-US"/>
              <a:t>. </a:t>
            </a:r>
          </a:p>
          <a:p>
            <a:pPr lvl="0"/>
            <a:r>
              <a:rPr lang="en-US"/>
              <a:t>Ut non </a:t>
            </a:r>
            <a:r>
              <a:rPr lang="en-US" err="1"/>
              <a:t>quam</a:t>
            </a:r>
            <a:r>
              <a:rPr lang="en-US"/>
              <a:t> </a:t>
            </a:r>
            <a:r>
              <a:rPr lang="en-US" err="1"/>
              <a:t>nisl</a:t>
            </a:r>
            <a:r>
              <a:rPr lang="en-US"/>
              <a:t>. </a:t>
            </a:r>
            <a:r>
              <a:rPr lang="en-US" err="1"/>
              <a:t>Etiam</a:t>
            </a:r>
            <a:r>
              <a:rPr lang="en-US"/>
              <a:t> </a:t>
            </a:r>
            <a:r>
              <a:rPr lang="en-US" err="1"/>
              <a:t>quis</a:t>
            </a:r>
            <a:r>
              <a:rPr lang="en-US"/>
              <a:t> </a:t>
            </a:r>
            <a:r>
              <a:rPr lang="en-US" err="1"/>
              <a:t>pellentesque</a:t>
            </a:r>
            <a:r>
              <a:rPr lang="en-US"/>
              <a:t> dui. </a:t>
            </a:r>
            <a:r>
              <a:rPr lang="en-US" err="1"/>
              <a:t>Donec</a:t>
            </a:r>
            <a:r>
              <a:rPr lang="en-US"/>
              <a:t> </a:t>
            </a:r>
            <a:r>
              <a:rPr lang="en-US" err="1"/>
              <a:t>orci</a:t>
            </a:r>
            <a:r>
              <a:rPr lang="en-US"/>
              <a:t> ligula, </a:t>
            </a:r>
            <a:r>
              <a:rPr lang="en-US" err="1"/>
              <a:t>egestas</a:t>
            </a:r>
            <a:r>
              <a:rPr lang="en-US"/>
              <a:t> </a:t>
            </a:r>
            <a:r>
              <a:rPr lang="en-US" err="1"/>
              <a:t>pellentesque</a:t>
            </a:r>
            <a:r>
              <a:rPr lang="en-US"/>
              <a:t> </a:t>
            </a:r>
            <a:r>
              <a:rPr lang="en-US" err="1"/>
              <a:t>augue</a:t>
            </a:r>
            <a:r>
              <a:rPr lang="en-US"/>
              <a:t> et, </a:t>
            </a:r>
            <a:r>
              <a:rPr lang="en-US" err="1"/>
              <a:t>tincidunt</a:t>
            </a:r>
            <a:r>
              <a:rPr lang="en-US"/>
              <a:t> </a:t>
            </a:r>
            <a:r>
              <a:rPr lang="en-US" err="1"/>
              <a:t>suscipit</a:t>
            </a:r>
            <a:r>
              <a:rPr lang="en-US"/>
              <a:t> </a:t>
            </a:r>
            <a:r>
              <a:rPr lang="en-US" err="1"/>
              <a:t>elit</a:t>
            </a:r>
            <a:r>
              <a:rPr lang="en-US"/>
              <a:t>.</a:t>
            </a:r>
          </a:p>
          <a:p>
            <a:pPr lvl="0"/>
            <a:endParaRPr lang="en-US"/>
          </a:p>
        </p:txBody>
      </p:sp>
      <p:pic>
        <p:nvPicPr>
          <p:cNvPr id="20" name="Image" descr="Image">
            <a:extLst>
              <a:ext uri="{FF2B5EF4-FFF2-40B4-BE49-F238E27FC236}">
                <a16:creationId xmlns:a16="http://schemas.microsoft.com/office/drawing/2014/main" xmlns="" id="{542293CB-DA83-A242-9D61-D1A80DEB427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177799"/>
            <a:ext cx="800221" cy="189159"/>
          </a:xfrm>
          <a:prstGeom prst="rect">
            <a:avLst/>
          </a:prstGeom>
          <a:ln w="12700">
            <a:miter lim="400000"/>
          </a:ln>
        </p:spPr>
      </p:pic>
      <p:pic>
        <p:nvPicPr>
          <p:cNvPr id="4" name="Picture 3" descr="A computer screen with a blank screen  Description automatically generated with low confidence">
            <a:extLst>
              <a:ext uri="{FF2B5EF4-FFF2-40B4-BE49-F238E27FC236}">
                <a16:creationId xmlns:a16="http://schemas.microsoft.com/office/drawing/2014/main" xmlns="" id="{BF214003-67D3-F74F-66FA-E46C5185EE28}"/>
              </a:ext>
            </a:extLst>
          </p:cNvPr>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5826927" y="1129799"/>
            <a:ext cx="7464631" cy="4537683"/>
          </a:xfrm>
          <a:prstGeom prst="rect">
            <a:avLst/>
          </a:prstGeom>
        </p:spPr>
      </p:pic>
      <p:sp>
        <p:nvSpPr>
          <p:cNvPr id="5" name="Picture Placeholder 4">
            <a:extLst>
              <a:ext uri="{FF2B5EF4-FFF2-40B4-BE49-F238E27FC236}">
                <a16:creationId xmlns:a16="http://schemas.microsoft.com/office/drawing/2014/main" xmlns="" id="{4B626D3D-7642-055C-98E7-A61A23257FF5}"/>
              </a:ext>
            </a:extLst>
          </p:cNvPr>
          <p:cNvSpPr>
            <a:spLocks noGrp="1"/>
          </p:cNvSpPr>
          <p:nvPr>
            <p:ph type="pic" sz="quarter" idx="29" hasCustomPrompt="1"/>
          </p:nvPr>
        </p:nvSpPr>
        <p:spPr>
          <a:xfrm>
            <a:off x="6354205" y="1158453"/>
            <a:ext cx="6418681" cy="4155616"/>
          </a:xfrm>
          <a:custGeom>
            <a:avLst/>
            <a:gdLst>
              <a:gd name="connsiteX0" fmla="*/ 0 w 4187979"/>
              <a:gd name="connsiteY0" fmla="*/ 119663 h 2715902"/>
              <a:gd name="connsiteX1" fmla="*/ 119663 w 4187979"/>
              <a:gd name="connsiteY1" fmla="*/ 0 h 2715902"/>
              <a:gd name="connsiteX2" fmla="*/ 4068316 w 4187979"/>
              <a:gd name="connsiteY2" fmla="*/ 0 h 2715902"/>
              <a:gd name="connsiteX3" fmla="*/ 4187979 w 4187979"/>
              <a:gd name="connsiteY3" fmla="*/ 119663 h 2715902"/>
              <a:gd name="connsiteX4" fmla="*/ 4187979 w 4187979"/>
              <a:gd name="connsiteY4" fmla="*/ 2596239 h 2715902"/>
              <a:gd name="connsiteX5" fmla="*/ 4068316 w 4187979"/>
              <a:gd name="connsiteY5" fmla="*/ 2715902 h 2715902"/>
              <a:gd name="connsiteX6" fmla="*/ 119663 w 4187979"/>
              <a:gd name="connsiteY6" fmla="*/ 2715902 h 2715902"/>
              <a:gd name="connsiteX7" fmla="*/ 0 w 4187979"/>
              <a:gd name="connsiteY7" fmla="*/ 2596239 h 2715902"/>
              <a:gd name="connsiteX8" fmla="*/ 0 w 4187979"/>
              <a:gd name="connsiteY8" fmla="*/ 119663 h 2715902"/>
              <a:gd name="connsiteX0" fmla="*/ 0 w 4187979"/>
              <a:gd name="connsiteY0" fmla="*/ 119663 h 2825361"/>
              <a:gd name="connsiteX1" fmla="*/ 119663 w 4187979"/>
              <a:gd name="connsiteY1" fmla="*/ 0 h 2825361"/>
              <a:gd name="connsiteX2" fmla="*/ 4068316 w 4187979"/>
              <a:gd name="connsiteY2" fmla="*/ 0 h 2825361"/>
              <a:gd name="connsiteX3" fmla="*/ 4187979 w 4187979"/>
              <a:gd name="connsiteY3" fmla="*/ 119663 h 2825361"/>
              <a:gd name="connsiteX4" fmla="*/ 4187979 w 4187979"/>
              <a:gd name="connsiteY4" fmla="*/ 2596239 h 2825361"/>
              <a:gd name="connsiteX5" fmla="*/ 119663 w 4187979"/>
              <a:gd name="connsiteY5" fmla="*/ 2715902 h 2825361"/>
              <a:gd name="connsiteX6" fmla="*/ 0 w 4187979"/>
              <a:gd name="connsiteY6" fmla="*/ 2596239 h 2825361"/>
              <a:gd name="connsiteX7" fmla="*/ 0 w 4187979"/>
              <a:gd name="connsiteY7" fmla="*/ 119663 h 2825361"/>
              <a:gd name="connsiteX0" fmla="*/ 0 w 4187979"/>
              <a:gd name="connsiteY0" fmla="*/ 119663 h 2987629"/>
              <a:gd name="connsiteX1" fmla="*/ 119663 w 4187979"/>
              <a:gd name="connsiteY1" fmla="*/ 0 h 2987629"/>
              <a:gd name="connsiteX2" fmla="*/ 4068316 w 4187979"/>
              <a:gd name="connsiteY2" fmla="*/ 0 h 2987629"/>
              <a:gd name="connsiteX3" fmla="*/ 4187979 w 4187979"/>
              <a:gd name="connsiteY3" fmla="*/ 119663 h 2987629"/>
              <a:gd name="connsiteX4" fmla="*/ 4187979 w 4187979"/>
              <a:gd name="connsiteY4" fmla="*/ 2596239 h 2987629"/>
              <a:gd name="connsiteX5" fmla="*/ 119663 w 4187979"/>
              <a:gd name="connsiteY5" fmla="*/ 2715902 h 2987629"/>
              <a:gd name="connsiteX6" fmla="*/ 0 w 4187979"/>
              <a:gd name="connsiteY6" fmla="*/ 2596239 h 2987629"/>
              <a:gd name="connsiteX7" fmla="*/ 0 w 4187979"/>
              <a:gd name="connsiteY7" fmla="*/ 119663 h 2987629"/>
              <a:gd name="connsiteX0" fmla="*/ 0 w 4187979"/>
              <a:gd name="connsiteY0" fmla="*/ 119663 h 2715902"/>
              <a:gd name="connsiteX1" fmla="*/ 119663 w 4187979"/>
              <a:gd name="connsiteY1" fmla="*/ 0 h 2715902"/>
              <a:gd name="connsiteX2" fmla="*/ 4068316 w 4187979"/>
              <a:gd name="connsiteY2" fmla="*/ 0 h 2715902"/>
              <a:gd name="connsiteX3" fmla="*/ 4187979 w 4187979"/>
              <a:gd name="connsiteY3" fmla="*/ 119663 h 2715902"/>
              <a:gd name="connsiteX4" fmla="*/ 4187979 w 4187979"/>
              <a:gd name="connsiteY4" fmla="*/ 2596239 h 2715902"/>
              <a:gd name="connsiteX5" fmla="*/ 119663 w 4187979"/>
              <a:gd name="connsiteY5" fmla="*/ 2715902 h 2715902"/>
              <a:gd name="connsiteX6" fmla="*/ 0 w 4187979"/>
              <a:gd name="connsiteY6" fmla="*/ 2596239 h 2715902"/>
              <a:gd name="connsiteX7" fmla="*/ 0 w 4187979"/>
              <a:gd name="connsiteY7" fmla="*/ 119663 h 2715902"/>
              <a:gd name="connsiteX0" fmla="*/ 0 w 4187979"/>
              <a:gd name="connsiteY0" fmla="*/ 119663 h 2596239"/>
              <a:gd name="connsiteX1" fmla="*/ 119663 w 4187979"/>
              <a:gd name="connsiteY1" fmla="*/ 0 h 2596239"/>
              <a:gd name="connsiteX2" fmla="*/ 4068316 w 4187979"/>
              <a:gd name="connsiteY2" fmla="*/ 0 h 2596239"/>
              <a:gd name="connsiteX3" fmla="*/ 4187979 w 4187979"/>
              <a:gd name="connsiteY3" fmla="*/ 119663 h 2596239"/>
              <a:gd name="connsiteX4" fmla="*/ 4187979 w 4187979"/>
              <a:gd name="connsiteY4" fmla="*/ 2596239 h 2596239"/>
              <a:gd name="connsiteX5" fmla="*/ 0 w 4187979"/>
              <a:gd name="connsiteY5" fmla="*/ 2596239 h 2596239"/>
              <a:gd name="connsiteX6" fmla="*/ 0 w 4187979"/>
              <a:gd name="connsiteY6" fmla="*/ 119663 h 2596239"/>
              <a:gd name="connsiteX0" fmla="*/ 0 w 4200689"/>
              <a:gd name="connsiteY0" fmla="*/ 119663 h 2599262"/>
              <a:gd name="connsiteX1" fmla="*/ 119663 w 4200689"/>
              <a:gd name="connsiteY1" fmla="*/ 0 h 2599262"/>
              <a:gd name="connsiteX2" fmla="*/ 4068316 w 4200689"/>
              <a:gd name="connsiteY2" fmla="*/ 0 h 2599262"/>
              <a:gd name="connsiteX3" fmla="*/ 4187979 w 4200689"/>
              <a:gd name="connsiteY3" fmla="*/ 119663 h 2599262"/>
              <a:gd name="connsiteX4" fmla="*/ 4200689 w 4200689"/>
              <a:gd name="connsiteY4" fmla="*/ 2599262 h 2599262"/>
              <a:gd name="connsiteX5" fmla="*/ 0 w 4200689"/>
              <a:gd name="connsiteY5" fmla="*/ 2596239 h 2599262"/>
              <a:gd name="connsiteX6" fmla="*/ 0 w 4200689"/>
              <a:gd name="connsiteY6" fmla="*/ 119663 h 2599262"/>
              <a:gd name="connsiteX0" fmla="*/ 19065 w 4219754"/>
              <a:gd name="connsiteY0" fmla="*/ 119663 h 2599262"/>
              <a:gd name="connsiteX1" fmla="*/ 138728 w 4219754"/>
              <a:gd name="connsiteY1" fmla="*/ 0 h 2599262"/>
              <a:gd name="connsiteX2" fmla="*/ 4087381 w 4219754"/>
              <a:gd name="connsiteY2" fmla="*/ 0 h 2599262"/>
              <a:gd name="connsiteX3" fmla="*/ 4207044 w 4219754"/>
              <a:gd name="connsiteY3" fmla="*/ 119663 h 2599262"/>
              <a:gd name="connsiteX4" fmla="*/ 4219754 w 4219754"/>
              <a:gd name="connsiteY4" fmla="*/ 2599262 h 2599262"/>
              <a:gd name="connsiteX5" fmla="*/ 0 w 4219754"/>
              <a:gd name="connsiteY5" fmla="*/ 2599262 h 2599262"/>
              <a:gd name="connsiteX6" fmla="*/ 19065 w 4219754"/>
              <a:gd name="connsiteY6" fmla="*/ 119663 h 25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9754" h="2599262">
                <a:moveTo>
                  <a:pt x="19065" y="119663"/>
                </a:moveTo>
                <a:cubicBezTo>
                  <a:pt x="19065" y="53575"/>
                  <a:pt x="72640" y="0"/>
                  <a:pt x="138728" y="0"/>
                </a:cubicBezTo>
                <a:lnTo>
                  <a:pt x="4087381" y="0"/>
                </a:lnTo>
                <a:cubicBezTo>
                  <a:pt x="4153469" y="0"/>
                  <a:pt x="4207044" y="53575"/>
                  <a:pt x="4207044" y="119663"/>
                </a:cubicBezTo>
                <a:cubicBezTo>
                  <a:pt x="4211281" y="946196"/>
                  <a:pt x="4215517" y="1772729"/>
                  <a:pt x="4219754" y="2599262"/>
                </a:cubicBezTo>
                <a:lnTo>
                  <a:pt x="0" y="2599262"/>
                </a:lnTo>
                <a:lnTo>
                  <a:pt x="19065" y="119663"/>
                </a:lnTo>
                <a:close/>
              </a:path>
            </a:pathLst>
          </a:custGeom>
          <a:solidFill>
            <a:srgbClr val="9375FF"/>
          </a:solidFill>
        </p:spPr>
        <p:txBody>
          <a:bodyPr numCol="1" anchor="ctr"/>
          <a:lstStyle>
            <a:lvl1pPr marL="0" indent="0" algn="ctr">
              <a:buNone/>
              <a:defRPr sz="2133" b="1" i="0">
                <a:solidFill>
                  <a:schemeClr val="tx1"/>
                </a:solidFill>
                <a:latin typeface="Montserrat ExtraBold" pitchFamily="2" charset="77"/>
              </a:defRPr>
            </a:lvl1pPr>
          </a:lstStyle>
          <a:p>
            <a:r>
              <a:rPr lang="en-US"/>
              <a:t>Click to insert</a:t>
            </a:r>
            <a:br>
              <a:rPr lang="en-US"/>
            </a:br>
            <a:r>
              <a:rPr lang="en-US"/>
              <a:t>platform screenshot</a:t>
            </a:r>
          </a:p>
        </p:txBody>
      </p:sp>
    </p:spTree>
    <p:extLst>
      <p:ext uri="{BB962C8B-B14F-4D97-AF65-F5344CB8AC3E}">
        <p14:creationId xmlns:p14="http://schemas.microsoft.com/office/powerpoint/2010/main" xmlns="" val="3177741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CED9C36-17B8-8BE0-064C-8D911AC0E683}"/>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
        <p:nvSpPr>
          <p:cNvPr id="7" name="Content Placeholder 2">
            <a:extLst>
              <a:ext uri="{FF2B5EF4-FFF2-40B4-BE49-F238E27FC236}">
                <a16:creationId xmlns:a16="http://schemas.microsoft.com/office/drawing/2014/main" xmlns="" id="{1CDB809B-473C-4052-3290-E4F8343B22CD}"/>
              </a:ext>
            </a:extLst>
          </p:cNvPr>
          <p:cNvSpPr>
            <a:spLocks noGrp="1"/>
          </p:cNvSpPr>
          <p:nvPr>
            <p:ph sz="quarter" idx="10" hasCustomPrompt="1"/>
          </p:nvPr>
        </p:nvSpPr>
        <p:spPr>
          <a:xfrm>
            <a:off x="609601" y="609621"/>
            <a:ext cx="5413375" cy="654844"/>
          </a:xfrm>
          <a:prstGeom prst="rect">
            <a:avLst/>
          </a:prstGeom>
        </p:spPr>
        <p:txBody>
          <a:bodyPr lIns="0" tIns="0" rIns="0" bIns="0" numCol="1">
            <a:normAutofit/>
          </a:bodyPr>
          <a:lstStyle>
            <a:lvl1pPr marL="0" indent="0">
              <a:spcBef>
                <a:spcPts val="0"/>
              </a:spcBef>
              <a:buNone/>
              <a:defRPr sz="2267" b="1" i="0" baseline="0">
                <a:solidFill>
                  <a:schemeClr val="tx2"/>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a:p>
            <a:pPr lvl="0"/>
            <a:r>
              <a:rPr lang="en-US"/>
              <a:t>2-3 LINES</a:t>
            </a:r>
          </a:p>
        </p:txBody>
      </p:sp>
      <p:sp>
        <p:nvSpPr>
          <p:cNvPr id="4" name="Content Placeholder 2">
            <a:extLst>
              <a:ext uri="{FF2B5EF4-FFF2-40B4-BE49-F238E27FC236}">
                <a16:creationId xmlns:a16="http://schemas.microsoft.com/office/drawing/2014/main" xmlns="" id="{6A8EB89A-8644-B2BA-9F49-9FE747DC2BA2}"/>
              </a:ext>
            </a:extLst>
          </p:cNvPr>
          <p:cNvSpPr>
            <a:spLocks noGrp="1"/>
          </p:cNvSpPr>
          <p:nvPr>
            <p:ph sz="quarter" idx="12" hasCustomPrompt="1"/>
          </p:nvPr>
        </p:nvSpPr>
        <p:spPr>
          <a:xfrm>
            <a:off x="609601" y="1397001"/>
            <a:ext cx="5413375" cy="654844"/>
          </a:xfrm>
          <a:prstGeom prst="rect">
            <a:avLst/>
          </a:prstGeom>
        </p:spPr>
        <p:txBody>
          <a:bodyPr lIns="0" tIns="0" rIns="0" bIns="0" numCol="1">
            <a:normAutofit/>
          </a:bodyPr>
          <a:lstStyle>
            <a:lvl1pPr marL="0" indent="0">
              <a:spcBef>
                <a:spcPts val="0"/>
              </a:spcBef>
              <a:buNone/>
              <a:defRPr sz="1600" b="0" i="0" baseline="0">
                <a:solidFill>
                  <a:schemeClr val="tx2"/>
                </a:solidFill>
                <a:latin typeface="Spectral Light" panose="02020302060000000000" pitchFamily="18"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Optional subhead</a:t>
            </a:r>
          </a:p>
        </p:txBody>
      </p:sp>
    </p:spTree>
    <p:extLst>
      <p:ext uri="{BB962C8B-B14F-4D97-AF65-F5344CB8AC3E}">
        <p14:creationId xmlns:p14="http://schemas.microsoft.com/office/powerpoint/2010/main" xmlns="" val="1577337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Cream">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CED9C36-17B8-8BE0-064C-8D911AC0E683}"/>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
        <p:nvSpPr>
          <p:cNvPr id="7" name="Content Placeholder 2">
            <a:extLst>
              <a:ext uri="{FF2B5EF4-FFF2-40B4-BE49-F238E27FC236}">
                <a16:creationId xmlns:a16="http://schemas.microsoft.com/office/drawing/2014/main" xmlns="" id="{CCD07FE4-6D00-39FE-29C6-6773D9329218}"/>
              </a:ext>
            </a:extLst>
          </p:cNvPr>
          <p:cNvSpPr>
            <a:spLocks noGrp="1"/>
          </p:cNvSpPr>
          <p:nvPr>
            <p:ph sz="quarter" idx="10" hasCustomPrompt="1"/>
          </p:nvPr>
        </p:nvSpPr>
        <p:spPr>
          <a:xfrm>
            <a:off x="609601" y="609621"/>
            <a:ext cx="5413375" cy="654844"/>
          </a:xfrm>
          <a:prstGeom prst="rect">
            <a:avLst/>
          </a:prstGeom>
        </p:spPr>
        <p:txBody>
          <a:bodyPr lIns="0" tIns="0" rIns="0" bIns="0" numCol="1">
            <a:normAutofit/>
          </a:bodyPr>
          <a:lstStyle>
            <a:lvl1pPr marL="0" indent="0">
              <a:spcBef>
                <a:spcPts val="0"/>
              </a:spcBef>
              <a:buNone/>
              <a:defRPr sz="2267" b="1" i="0" baseline="0">
                <a:solidFill>
                  <a:schemeClr val="tx2"/>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a:p>
            <a:pPr lvl="0"/>
            <a:r>
              <a:rPr lang="en-US"/>
              <a:t>2-3 LINES</a:t>
            </a:r>
          </a:p>
        </p:txBody>
      </p:sp>
      <p:sp>
        <p:nvSpPr>
          <p:cNvPr id="4" name="Content Placeholder 2">
            <a:extLst>
              <a:ext uri="{FF2B5EF4-FFF2-40B4-BE49-F238E27FC236}">
                <a16:creationId xmlns:a16="http://schemas.microsoft.com/office/drawing/2014/main" xmlns="" id="{F88D4BDD-A90B-A7FE-E281-52C2CAB13D9F}"/>
              </a:ext>
            </a:extLst>
          </p:cNvPr>
          <p:cNvSpPr>
            <a:spLocks noGrp="1"/>
          </p:cNvSpPr>
          <p:nvPr>
            <p:ph sz="quarter" idx="12" hasCustomPrompt="1"/>
          </p:nvPr>
        </p:nvSpPr>
        <p:spPr>
          <a:xfrm>
            <a:off x="609601" y="1397001"/>
            <a:ext cx="5413375" cy="654844"/>
          </a:xfrm>
          <a:prstGeom prst="rect">
            <a:avLst/>
          </a:prstGeom>
        </p:spPr>
        <p:txBody>
          <a:bodyPr lIns="0" tIns="0" rIns="0" bIns="0" numCol="1">
            <a:normAutofit/>
          </a:bodyPr>
          <a:lstStyle>
            <a:lvl1pPr marL="0" indent="0">
              <a:spcBef>
                <a:spcPts val="0"/>
              </a:spcBef>
              <a:buNone/>
              <a:defRPr sz="1600" b="0" i="0" baseline="0">
                <a:solidFill>
                  <a:schemeClr val="tx2"/>
                </a:solidFill>
                <a:latin typeface="Spectral Light" panose="02020302060000000000" pitchFamily="18"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Optional subhead</a:t>
            </a:r>
          </a:p>
        </p:txBody>
      </p:sp>
    </p:spTree>
    <p:extLst>
      <p:ext uri="{BB962C8B-B14F-4D97-AF65-F5344CB8AC3E}">
        <p14:creationId xmlns:p14="http://schemas.microsoft.com/office/powerpoint/2010/main" xmlns="" val="2885814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avy">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CED9C36-17B8-8BE0-064C-8D911AC0E683}"/>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
        <p:nvSpPr>
          <p:cNvPr id="6" name="Content Placeholder 2">
            <a:extLst>
              <a:ext uri="{FF2B5EF4-FFF2-40B4-BE49-F238E27FC236}">
                <a16:creationId xmlns:a16="http://schemas.microsoft.com/office/drawing/2014/main" xmlns="" id="{B2753749-839E-64B7-E6E6-0A2943533F99}"/>
              </a:ext>
            </a:extLst>
          </p:cNvPr>
          <p:cNvSpPr>
            <a:spLocks noGrp="1"/>
          </p:cNvSpPr>
          <p:nvPr>
            <p:ph sz="quarter" idx="10" hasCustomPrompt="1"/>
          </p:nvPr>
        </p:nvSpPr>
        <p:spPr>
          <a:xfrm>
            <a:off x="609601" y="609621"/>
            <a:ext cx="5413375" cy="654844"/>
          </a:xfrm>
          <a:prstGeom prst="rect">
            <a:avLst/>
          </a:prstGeom>
        </p:spPr>
        <p:txBody>
          <a:bodyPr lIns="0" tIns="0" rIns="0" bIns="0" numCol="1">
            <a:normAutofit/>
          </a:bodyPr>
          <a:lstStyle>
            <a:lvl1pPr marL="0" indent="0">
              <a:spcBef>
                <a:spcPts val="0"/>
              </a:spcBef>
              <a:buNone/>
              <a:defRPr sz="2267" b="1" i="0" baseline="0">
                <a:solidFill>
                  <a:schemeClr val="bg1"/>
                </a:solidFill>
                <a:latin typeface="Montserrat Black" pitchFamily="2"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HEADLINE HERE</a:t>
            </a:r>
          </a:p>
          <a:p>
            <a:pPr lvl="0"/>
            <a:r>
              <a:rPr lang="en-US"/>
              <a:t>2-3 LINES</a:t>
            </a:r>
          </a:p>
        </p:txBody>
      </p:sp>
      <p:sp>
        <p:nvSpPr>
          <p:cNvPr id="4" name="Content Placeholder 2">
            <a:extLst>
              <a:ext uri="{FF2B5EF4-FFF2-40B4-BE49-F238E27FC236}">
                <a16:creationId xmlns:a16="http://schemas.microsoft.com/office/drawing/2014/main" xmlns="" id="{F319F857-5595-AA3A-F616-D2750278DC0F}"/>
              </a:ext>
            </a:extLst>
          </p:cNvPr>
          <p:cNvSpPr>
            <a:spLocks noGrp="1"/>
          </p:cNvSpPr>
          <p:nvPr>
            <p:ph sz="quarter" idx="12" hasCustomPrompt="1"/>
          </p:nvPr>
        </p:nvSpPr>
        <p:spPr>
          <a:xfrm>
            <a:off x="609601" y="1397001"/>
            <a:ext cx="5413375" cy="654844"/>
          </a:xfrm>
          <a:prstGeom prst="rect">
            <a:avLst/>
          </a:prstGeom>
        </p:spPr>
        <p:txBody>
          <a:bodyPr lIns="0" tIns="0" rIns="0" bIns="0" numCol="1">
            <a:normAutofit/>
          </a:bodyPr>
          <a:lstStyle>
            <a:lvl1pPr marL="0" indent="0">
              <a:spcBef>
                <a:spcPts val="0"/>
              </a:spcBef>
              <a:buNone/>
              <a:defRPr sz="1600" b="0" i="0" baseline="0">
                <a:solidFill>
                  <a:schemeClr val="accent1"/>
                </a:solidFill>
                <a:latin typeface="Spectral Light" panose="02020302060000000000" pitchFamily="18" charset="77"/>
              </a:defRPr>
            </a:lvl1pPr>
            <a:lvl2pPr marL="457194" indent="0">
              <a:buNone/>
              <a:defRPr/>
            </a:lvl2pPr>
            <a:lvl3pPr marL="914389" indent="0">
              <a:buNone/>
              <a:defRPr/>
            </a:lvl3pPr>
            <a:lvl4pPr marL="1371583" indent="0">
              <a:buNone/>
              <a:defRPr/>
            </a:lvl4pPr>
            <a:lvl5pPr marL="1828777" indent="0">
              <a:buNone/>
              <a:defRPr/>
            </a:lvl5pPr>
          </a:lstStyle>
          <a:p>
            <a:pPr lvl="0"/>
            <a:r>
              <a:rPr lang="en-US"/>
              <a:t>Optional subhead</a:t>
            </a:r>
          </a:p>
        </p:txBody>
      </p:sp>
    </p:spTree>
    <p:extLst>
      <p:ext uri="{BB962C8B-B14F-4D97-AF65-F5344CB8AC3E}">
        <p14:creationId xmlns:p14="http://schemas.microsoft.com/office/powerpoint/2010/main" xmlns="" val="1807686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CED9C36-17B8-8BE0-064C-8D911AC0E683}"/>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Tree>
    <p:extLst>
      <p:ext uri="{BB962C8B-B14F-4D97-AF65-F5344CB8AC3E}">
        <p14:creationId xmlns:p14="http://schemas.microsoft.com/office/powerpoint/2010/main" xmlns="" val="649775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ream">
    <p:bg>
      <p:bgPr>
        <a:solidFill>
          <a:srgbClr val="FDF0E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B8EE40-5884-E097-BD73-7DB40C9355BC}"/>
              </a:ext>
            </a:extLst>
          </p:cNvPr>
          <p:cNvPicPr>
            <a:picLocks noChangeAspect="1"/>
          </p:cNvPicPr>
          <p:nvPr userDrawn="1"/>
        </p:nvPicPr>
        <p:blipFill>
          <a:blip r:embed="rId2" cstate="screen">
            <a:extLst>
              <a:ext uri="{28A0092B-C50C-407E-A947-70E740481C1C}">
                <a14:useLocalDpi xmlns:a14="http://schemas.microsoft.com/office/drawing/2010/main" xmlns=""/>
              </a:ext>
            </a:extLst>
          </a:blip>
          <a:srcRect/>
          <a:stretch/>
        </p:blipFill>
        <p:spPr>
          <a:xfrm>
            <a:off x="609600" y="179283"/>
            <a:ext cx="800221" cy="186459"/>
          </a:xfrm>
          <a:prstGeom prst="rect">
            <a:avLst/>
          </a:prstGeom>
        </p:spPr>
      </p:pic>
    </p:spTree>
    <p:extLst>
      <p:ext uri="{BB962C8B-B14F-4D97-AF65-F5344CB8AC3E}">
        <p14:creationId xmlns:p14="http://schemas.microsoft.com/office/powerpoint/2010/main" xmlns="" val="48659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er heading">
    <p:bg>
      <p:bgPr>
        <a:solidFill>
          <a:schemeClr val="tx2"/>
        </a:solidFill>
        <a:effectLst/>
      </p:bgPr>
    </p:bg>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xmlns="" id="{BBD081F6-C189-924A-A675-6A7284AD36EE}"/>
              </a:ext>
            </a:extLst>
          </p:cNvPr>
          <p:cNvSpPr txBox="1">
            <a:spLocks/>
          </p:cNvSpPr>
          <p:nvPr userDrawn="1"/>
        </p:nvSpPr>
        <p:spPr>
          <a:xfrm>
            <a:off x="10493828"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1200" b="0" smtClean="0">
                <a:solidFill>
                  <a:schemeClr val="bg2"/>
                </a:solidFill>
                <a:latin typeface="Montserrat" pitchFamily="2" charset="77"/>
              </a:rPr>
              <a:pPr algn="r"/>
              <a:t>‹#›</a:t>
            </a:fld>
            <a:endParaRPr lang="en-US" sz="1200" b="0">
              <a:solidFill>
                <a:schemeClr val="bg2"/>
              </a:solidFill>
              <a:latin typeface="Montserrat" pitchFamily="2" charset="77"/>
            </a:endParaRPr>
          </a:p>
        </p:txBody>
      </p:sp>
      <p:sp>
        <p:nvSpPr>
          <p:cNvPr id="6" name="Text Placeholder 5">
            <a:extLst>
              <a:ext uri="{FF2B5EF4-FFF2-40B4-BE49-F238E27FC236}">
                <a16:creationId xmlns:a16="http://schemas.microsoft.com/office/drawing/2014/main" xmlns="" id="{EA822042-E65A-7049-8A23-E4F8DA84A512}"/>
              </a:ext>
            </a:extLst>
          </p:cNvPr>
          <p:cNvSpPr>
            <a:spLocks noGrp="1"/>
          </p:cNvSpPr>
          <p:nvPr>
            <p:ph type="body" sz="quarter" idx="10" hasCustomPrompt="1"/>
          </p:nvPr>
        </p:nvSpPr>
        <p:spPr>
          <a:xfrm>
            <a:off x="4984354" y="2546605"/>
            <a:ext cx="2223295" cy="301625"/>
          </a:xfrm>
          <a:prstGeom prst="rect">
            <a:avLst/>
          </a:prstGeom>
        </p:spPr>
        <p:txBody>
          <a:bodyPr numCol="1">
            <a:noAutofit/>
          </a:bodyPr>
          <a:lstStyle>
            <a:lvl1pPr marL="0" indent="0" algn="ctr">
              <a:buNone/>
              <a:defRPr sz="1600" b="0" i="1">
                <a:solidFill>
                  <a:schemeClr val="bg1"/>
                </a:solidFill>
                <a:latin typeface="Spectral Light" panose="02020302060000000000" pitchFamily="18" charset="77"/>
              </a:defRPr>
            </a:lvl1pPr>
          </a:lstStyle>
          <a:p>
            <a:pPr lvl="0"/>
            <a:r>
              <a:rPr lang="en-US"/>
              <a:t>Chapter 1</a:t>
            </a:r>
          </a:p>
        </p:txBody>
      </p:sp>
      <p:sp>
        <p:nvSpPr>
          <p:cNvPr id="9" name="Text Placeholder 8">
            <a:extLst>
              <a:ext uri="{FF2B5EF4-FFF2-40B4-BE49-F238E27FC236}">
                <a16:creationId xmlns:a16="http://schemas.microsoft.com/office/drawing/2014/main" xmlns="" id="{4BFFDCDC-725F-B146-A2C9-3871EA1AB9B2}"/>
              </a:ext>
            </a:extLst>
          </p:cNvPr>
          <p:cNvSpPr>
            <a:spLocks noGrp="1"/>
          </p:cNvSpPr>
          <p:nvPr>
            <p:ph type="body" sz="quarter" idx="11" hasCustomPrompt="1"/>
          </p:nvPr>
        </p:nvSpPr>
        <p:spPr>
          <a:xfrm>
            <a:off x="718344" y="3031237"/>
            <a:ext cx="10755312" cy="841375"/>
          </a:xfrm>
          <a:prstGeom prst="rect">
            <a:avLst/>
          </a:prstGeom>
        </p:spPr>
        <p:txBody>
          <a:bodyPr numCol="1">
            <a:normAutofit/>
          </a:bodyPr>
          <a:lstStyle>
            <a:lvl1pPr marL="0" indent="0" algn="ctr">
              <a:buNone/>
              <a:defRPr sz="4000" b="1" i="0">
                <a:solidFill>
                  <a:schemeClr val="bg1"/>
                </a:solidFill>
                <a:latin typeface="Montserrat Black" pitchFamily="2" charset="77"/>
              </a:defRPr>
            </a:lvl1pPr>
          </a:lstStyle>
          <a:p>
            <a:pPr lvl="0"/>
            <a:r>
              <a:rPr lang="en-US"/>
              <a:t>CHAPTER HEADING</a:t>
            </a:r>
          </a:p>
        </p:txBody>
      </p:sp>
      <p:pic>
        <p:nvPicPr>
          <p:cNvPr id="8" name="Picture 7">
            <a:extLst>
              <a:ext uri="{FF2B5EF4-FFF2-40B4-BE49-F238E27FC236}">
                <a16:creationId xmlns:a16="http://schemas.microsoft.com/office/drawing/2014/main" xmlns="" id="{22FC3CCD-7908-4D4E-865D-474BF20E9003}"/>
              </a:ext>
            </a:extLst>
          </p:cNvPr>
          <p:cNvPicPr>
            <a:picLocks noChangeAspect="1"/>
          </p:cNvPicPr>
          <p:nvPr userDrawn="1"/>
        </p:nvPicPr>
        <p:blipFill>
          <a:blip r:embed="rId2" cstate="screen">
            <a:lum bright="70000" contrast="-70000"/>
            <a:extLst>
              <a:ext uri="{28A0092B-C50C-407E-A947-70E740481C1C}">
                <a14:useLocalDpi xmlns:a14="http://schemas.microsoft.com/office/drawing/2010/main" xmlns=""/>
              </a:ext>
            </a:extLst>
          </a:blip>
          <a:stretch>
            <a:fillRect/>
          </a:stretch>
        </p:blipFill>
        <p:spPr>
          <a:xfrm>
            <a:off x="609600" y="208801"/>
            <a:ext cx="812800" cy="266841"/>
          </a:xfrm>
          <a:prstGeom prst="rect">
            <a:avLst/>
          </a:prstGeom>
        </p:spPr>
      </p:pic>
    </p:spTree>
    <p:extLst>
      <p:ext uri="{BB962C8B-B14F-4D97-AF65-F5344CB8AC3E}">
        <p14:creationId xmlns:p14="http://schemas.microsoft.com/office/powerpoint/2010/main" xmlns="" val="3652422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Navy">
    <p:bg>
      <p:bgPr>
        <a:solidFill>
          <a:schemeClr val="tx2"/>
        </a:solidFill>
        <a:effectLst/>
      </p:bgPr>
    </p:bg>
    <p:spTree>
      <p:nvGrpSpPr>
        <p:cNvPr id="1" name=""/>
        <p:cNvGrpSpPr/>
        <p:nvPr/>
      </p:nvGrpSpPr>
      <p:grpSpPr>
        <a:xfrm>
          <a:off x="0" y="0"/>
          <a:ext cx="0" cy="0"/>
          <a:chOff x="0" y="0"/>
          <a:chExt cx="0" cy="0"/>
        </a:xfrm>
      </p:grpSpPr>
      <p:pic>
        <p:nvPicPr>
          <p:cNvPr id="5" name="Image" descr="Image">
            <a:extLst>
              <a:ext uri="{FF2B5EF4-FFF2-40B4-BE49-F238E27FC236}">
                <a16:creationId xmlns:a16="http://schemas.microsoft.com/office/drawing/2014/main" xmlns="" id="{B9A4EF29-500B-E924-F08D-083AB140438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177799"/>
            <a:ext cx="800221" cy="189159"/>
          </a:xfrm>
          <a:prstGeom prst="rect">
            <a:avLst/>
          </a:prstGeom>
          <a:ln w="12700">
            <a:miter lim="400000"/>
          </a:ln>
        </p:spPr>
      </p:pic>
    </p:spTree>
    <p:extLst>
      <p:ext uri="{BB962C8B-B14F-4D97-AF65-F5344CB8AC3E}">
        <p14:creationId xmlns:p14="http://schemas.microsoft.com/office/powerpoint/2010/main" xmlns="" val="3916400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B0ECE17-518D-2236-3075-68BBFB2066E7}"/>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2" y="177533"/>
            <a:ext cx="800221" cy="189424"/>
          </a:xfrm>
          <a:prstGeom prst="rect">
            <a:avLst/>
          </a:prstGeom>
        </p:spPr>
      </p:pic>
      <p:sp>
        <p:nvSpPr>
          <p:cNvPr id="7" name="What we do">
            <a:extLst>
              <a:ext uri="{FF2B5EF4-FFF2-40B4-BE49-F238E27FC236}">
                <a16:creationId xmlns:a16="http://schemas.microsoft.com/office/drawing/2014/main" xmlns="" id="{66439EBD-B8A9-6709-F9EA-11CE1D4C7AAE}"/>
              </a:ext>
            </a:extLst>
          </p:cNvPr>
          <p:cNvSpPr txBox="1"/>
          <p:nvPr userDrawn="1"/>
        </p:nvSpPr>
        <p:spPr>
          <a:xfrm>
            <a:off x="599975" y="1979471"/>
            <a:ext cx="6697346" cy="6606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numCol="1" anchor="t">
            <a:spAutoFit/>
          </a:bodyPr>
          <a:lstStyle>
            <a:lvl1pPr defTabSz="457200">
              <a:defRPr sz="8000" b="0" cap="all">
                <a:solidFill>
                  <a:srgbClr val="FFEFE4"/>
                </a:solidFill>
                <a:latin typeface="Montserrat Black"/>
                <a:ea typeface="Montserrat Black"/>
                <a:cs typeface="Montserrat Black"/>
                <a:sym typeface="Montserrat Black"/>
              </a:defRPr>
            </a:lvl1pPr>
          </a:lstStyle>
          <a:p>
            <a:pPr>
              <a:lnSpc>
                <a:spcPts val="3733"/>
              </a:lnSpc>
            </a:pPr>
            <a:r>
              <a:rPr lang="en-US" sz="8000">
                <a:solidFill>
                  <a:schemeClr val="bg1"/>
                </a:solidFill>
              </a:rPr>
              <a:t>Thank you</a:t>
            </a:r>
            <a:endParaRPr sz="8000">
              <a:solidFill>
                <a:schemeClr val="bg1"/>
              </a:solidFill>
            </a:endParaRPr>
          </a:p>
        </p:txBody>
      </p:sp>
      <p:cxnSp>
        <p:nvCxnSpPr>
          <p:cNvPr id="10" name="Straight Connector 9">
            <a:extLst>
              <a:ext uri="{FF2B5EF4-FFF2-40B4-BE49-F238E27FC236}">
                <a16:creationId xmlns:a16="http://schemas.microsoft.com/office/drawing/2014/main" xmlns="" id="{E5B639EF-5CF2-1B1B-8E0E-AC9708FF1117}"/>
              </a:ext>
            </a:extLst>
          </p:cNvPr>
          <p:cNvCxnSpPr/>
          <p:nvPr userDrawn="1"/>
        </p:nvCxnSpPr>
        <p:spPr>
          <a:xfrm>
            <a:off x="628651" y="4838299"/>
            <a:ext cx="59355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F11EAC2D-7BD8-BCBB-74B3-6AE84F60B7A8}"/>
              </a:ext>
            </a:extLst>
          </p:cNvPr>
          <p:cNvSpPr>
            <a:spLocks noGrp="1"/>
          </p:cNvSpPr>
          <p:nvPr>
            <p:ph type="body" sz="quarter" idx="10" hasCustomPrompt="1"/>
          </p:nvPr>
        </p:nvSpPr>
        <p:spPr>
          <a:xfrm>
            <a:off x="628651" y="4978268"/>
            <a:ext cx="4756149" cy="406400"/>
          </a:xfrm>
          <a:prstGeom prst="rect">
            <a:avLst/>
          </a:prstGeom>
        </p:spPr>
        <p:txBody>
          <a:bodyPr lIns="0" numCol="1"/>
          <a:lstStyle>
            <a:lvl1pPr marL="0" indent="0">
              <a:buNone/>
              <a:defRPr sz="1600" b="0" i="0" cap="all" baseline="0">
                <a:solidFill>
                  <a:schemeClr val="bg1"/>
                </a:solidFill>
                <a:latin typeface="Montserrat Black" pitchFamily="2" charset="77"/>
              </a:defRPr>
            </a:lvl1pPr>
            <a:lvl2pPr marL="457189" indent="0">
              <a:buNone/>
              <a:defRPr b="1" i="0">
                <a:solidFill>
                  <a:schemeClr val="bg1"/>
                </a:solidFill>
                <a:latin typeface="Montserrat Black" pitchFamily="2" charset="77"/>
              </a:defRPr>
            </a:lvl2pPr>
            <a:lvl3pPr marL="914377" indent="0">
              <a:buNone/>
              <a:defRPr b="1" i="0">
                <a:solidFill>
                  <a:schemeClr val="bg1"/>
                </a:solidFill>
                <a:latin typeface="Montserrat Black" pitchFamily="2" charset="77"/>
              </a:defRPr>
            </a:lvl3pPr>
            <a:lvl4pPr marL="1371566" indent="0">
              <a:buNone/>
              <a:defRPr b="1" i="0">
                <a:solidFill>
                  <a:schemeClr val="bg1"/>
                </a:solidFill>
                <a:latin typeface="Montserrat Black" pitchFamily="2" charset="77"/>
              </a:defRPr>
            </a:lvl4pPr>
            <a:lvl5pPr marL="1828754" indent="0">
              <a:buNone/>
              <a:defRPr b="1" i="0">
                <a:solidFill>
                  <a:schemeClr val="bg1"/>
                </a:solidFill>
                <a:latin typeface="Montserrat Black" pitchFamily="2" charset="77"/>
              </a:defRPr>
            </a:lvl5pPr>
          </a:lstStyle>
          <a:p>
            <a:pPr lvl="0"/>
            <a:r>
              <a:rPr lang="en-US"/>
              <a:t>Presenter</a:t>
            </a:r>
          </a:p>
        </p:txBody>
      </p:sp>
      <p:sp>
        <p:nvSpPr>
          <p:cNvPr id="12" name="Text Placeholder 10">
            <a:extLst>
              <a:ext uri="{FF2B5EF4-FFF2-40B4-BE49-F238E27FC236}">
                <a16:creationId xmlns:a16="http://schemas.microsoft.com/office/drawing/2014/main" xmlns="" id="{AE90B3F9-0DEA-BC6A-D891-C01F5679AB46}"/>
              </a:ext>
            </a:extLst>
          </p:cNvPr>
          <p:cNvSpPr>
            <a:spLocks noGrp="1"/>
          </p:cNvSpPr>
          <p:nvPr>
            <p:ph type="body" sz="quarter" idx="11" hasCustomPrompt="1"/>
          </p:nvPr>
        </p:nvSpPr>
        <p:spPr>
          <a:xfrm>
            <a:off x="628651" y="5311691"/>
            <a:ext cx="4756149" cy="1266909"/>
          </a:xfrm>
          <a:prstGeom prst="rect">
            <a:avLst/>
          </a:prstGeom>
        </p:spPr>
        <p:txBody>
          <a:bodyPr lIns="0" numCol="1"/>
          <a:lstStyle>
            <a:lvl1pPr marL="0" indent="0">
              <a:lnSpc>
                <a:spcPct val="100000"/>
              </a:lnSpc>
              <a:spcBef>
                <a:spcPts val="0"/>
              </a:spcBef>
              <a:buNone/>
              <a:defRPr sz="1600" b="0" i="0" cap="none" baseline="0">
                <a:solidFill>
                  <a:schemeClr val="bg1"/>
                </a:solidFill>
                <a:latin typeface="Spectral" panose="02020502060000000000" pitchFamily="18" charset="77"/>
              </a:defRPr>
            </a:lvl1pPr>
            <a:lvl2pPr marL="457189" indent="0">
              <a:buNone/>
              <a:defRPr b="1" i="0">
                <a:solidFill>
                  <a:schemeClr val="bg1"/>
                </a:solidFill>
                <a:latin typeface="Montserrat Black" pitchFamily="2" charset="77"/>
              </a:defRPr>
            </a:lvl2pPr>
            <a:lvl3pPr marL="914377" indent="0">
              <a:buNone/>
              <a:defRPr b="1" i="0">
                <a:solidFill>
                  <a:schemeClr val="bg1"/>
                </a:solidFill>
                <a:latin typeface="Montserrat Black" pitchFamily="2" charset="77"/>
              </a:defRPr>
            </a:lvl3pPr>
            <a:lvl4pPr marL="1371566" indent="0">
              <a:buNone/>
              <a:defRPr b="1" i="0">
                <a:solidFill>
                  <a:schemeClr val="bg1"/>
                </a:solidFill>
                <a:latin typeface="Montserrat Black" pitchFamily="2" charset="77"/>
              </a:defRPr>
            </a:lvl4pPr>
            <a:lvl5pPr marL="1828754" indent="0">
              <a:buNone/>
              <a:defRPr b="1" i="0">
                <a:solidFill>
                  <a:schemeClr val="bg1"/>
                </a:solidFill>
                <a:latin typeface="Montserrat Black" pitchFamily="2" charset="77"/>
              </a:defRPr>
            </a:lvl5pPr>
          </a:lstStyle>
          <a:p>
            <a:pPr lvl="0"/>
            <a:r>
              <a:rPr lang="en-US"/>
              <a:t>Title</a:t>
            </a:r>
          </a:p>
          <a:p>
            <a:pPr lvl="0"/>
            <a:r>
              <a:rPr lang="en-US" err="1"/>
              <a:t>email@Skillsoft.com</a:t>
            </a:r>
            <a:endParaRPr lang="en-US"/>
          </a:p>
          <a:p>
            <a:pPr lvl="0"/>
            <a:r>
              <a:rPr lang="en-US"/>
              <a:t>+1 000-000-0000</a:t>
            </a:r>
          </a:p>
        </p:txBody>
      </p:sp>
    </p:spTree>
    <p:extLst>
      <p:ext uri="{BB962C8B-B14F-4D97-AF65-F5344CB8AC3E}">
        <p14:creationId xmlns:p14="http://schemas.microsoft.com/office/powerpoint/2010/main" xmlns="" val="326506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514600"/>
            <a:ext cx="4267200" cy="3759200"/>
          </a:xfrm>
          <a:prstGeom prst="rect">
            <a:avLst/>
          </a:prstGeom>
        </p:spPr>
        <p:txBody>
          <a:bodyPr numCol="1">
            <a:normAutofit/>
          </a:bodyPr>
          <a:lstStyle>
            <a:lvl1pPr marL="0" indent="0">
              <a:buNone/>
              <a:defRPr sz="1800" b="0" i="0" baseline="0">
                <a:latin typeface="Spectral Light" panose="02020302060000000000" pitchFamily="18" charset="77"/>
              </a:defRPr>
            </a:lvl1pPr>
            <a:lvl2pPr marL="685774" indent="-228592">
              <a:buFont typeface="System Font Regular"/>
              <a:buChar char="+"/>
              <a:defRPr sz="1800" b="0" i="0" baseline="0">
                <a:latin typeface="Spectral Light" panose="02020302060000000000" pitchFamily="18" charset="77"/>
              </a:defRPr>
            </a:lvl2pPr>
            <a:lvl3pPr marL="1142958" indent="-228592">
              <a:buFont typeface="System Font Regular"/>
              <a:buChar char="+"/>
              <a:defRPr sz="1800" b="0" i="0" baseline="0">
                <a:latin typeface="Spectral Light" panose="02020302060000000000" pitchFamily="18" charset="77"/>
              </a:defRPr>
            </a:lvl3pPr>
            <a:lvl4pPr marL="1600140" indent="-228592">
              <a:buFont typeface="System Font Regular"/>
              <a:buChar char="+"/>
              <a:defRPr sz="1800" b="0" i="0" baseline="0">
                <a:latin typeface="Spectral Light" panose="02020302060000000000" pitchFamily="18" charset="77"/>
              </a:defRPr>
            </a:lvl4pPr>
            <a:lvl5pPr marL="2057323" indent="-228592">
              <a:buFont typeface="System Font Regular"/>
              <a:buChar char="+"/>
              <a:defRPr sz="1800" b="0" i="0" baseline="0">
                <a:latin typeface="Spectral Light" panose="02020302060000000000" pitchFamily="18"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xmlns="" id="{9D47FEEC-82AC-D84A-B195-17871BB93959}"/>
              </a:ext>
            </a:extLst>
          </p:cNvPr>
          <p:cNvSpPr>
            <a:spLocks noGrp="1"/>
          </p:cNvSpPr>
          <p:nvPr>
            <p:ph type="body" sz="quarter" idx="13" hasCustomPrompt="1"/>
          </p:nvPr>
        </p:nvSpPr>
        <p:spPr>
          <a:xfrm>
            <a:off x="609600" y="2096233"/>
            <a:ext cx="4267200" cy="215169"/>
          </a:xfrm>
          <a:prstGeom prst="rect">
            <a:avLst/>
          </a:prstGeom>
        </p:spPr>
        <p:txBody>
          <a:bodyPr lIns="0" tIns="0" rIns="0" bIns="0" numCol="1" anchor="t" anchorCtr="0"/>
          <a:lstStyle>
            <a:lvl1pPr marL="0" indent="0">
              <a:buNone/>
              <a:defRPr sz="1800" b="1" i="0" baseline="0">
                <a:solidFill>
                  <a:schemeClr val="accent1"/>
                </a:solidFill>
                <a:latin typeface="Montserrat Black" pitchFamily="2" charset="77"/>
              </a:defRPr>
            </a:lvl1pPr>
          </a:lstStyle>
          <a:p>
            <a:pPr lvl="0"/>
            <a:r>
              <a:rPr lang="en-US"/>
              <a:t>SUBHEAD GOES HERE</a:t>
            </a:r>
          </a:p>
        </p:txBody>
      </p:sp>
      <p:sp>
        <p:nvSpPr>
          <p:cNvPr id="6" name="Content Placeholder 2">
            <a:extLst>
              <a:ext uri="{FF2B5EF4-FFF2-40B4-BE49-F238E27FC236}">
                <a16:creationId xmlns:a16="http://schemas.microsoft.com/office/drawing/2014/main" xmlns="" id="{7DC63B74-6FC7-D346-805A-4F9ECC16BE21}"/>
              </a:ext>
            </a:extLst>
          </p:cNvPr>
          <p:cNvSpPr>
            <a:spLocks noGrp="1"/>
          </p:cNvSpPr>
          <p:nvPr>
            <p:ph sz="half" idx="14"/>
          </p:nvPr>
        </p:nvSpPr>
        <p:spPr>
          <a:xfrm>
            <a:off x="6197600" y="2514602"/>
            <a:ext cx="4267200" cy="3480956"/>
          </a:xfrm>
          <a:prstGeom prst="rect">
            <a:avLst/>
          </a:prstGeom>
        </p:spPr>
        <p:txBody>
          <a:bodyPr numCol="1">
            <a:normAutofit/>
          </a:bodyPr>
          <a:lstStyle>
            <a:lvl1pPr marL="0" indent="0">
              <a:buNone/>
              <a:defRPr sz="1800" b="0" i="0" baseline="0">
                <a:latin typeface="Spectral Light" panose="02020302060000000000" pitchFamily="18" charset="77"/>
              </a:defRPr>
            </a:lvl1pPr>
            <a:lvl2pPr marL="685774" indent="-228592">
              <a:buFont typeface="System Font Regular"/>
              <a:buChar char="+"/>
              <a:defRPr sz="1800" b="0" i="0" baseline="0">
                <a:latin typeface="Spectral Light" panose="02020302060000000000" pitchFamily="18" charset="77"/>
              </a:defRPr>
            </a:lvl2pPr>
            <a:lvl3pPr marL="1142958" indent="-228592">
              <a:buFont typeface="System Font Regular"/>
              <a:buChar char="+"/>
              <a:defRPr sz="1800" b="0" i="0" baseline="0">
                <a:latin typeface="Spectral Light" panose="02020302060000000000" pitchFamily="18" charset="77"/>
              </a:defRPr>
            </a:lvl3pPr>
            <a:lvl4pPr marL="1600140" indent="-228592">
              <a:buFont typeface="System Font Regular"/>
              <a:buChar char="+"/>
              <a:defRPr sz="1800" b="0" i="0" baseline="0">
                <a:latin typeface="Spectral Light" panose="02020302060000000000" pitchFamily="18" charset="77"/>
              </a:defRPr>
            </a:lvl4pPr>
            <a:lvl5pPr marL="2057323" indent="-228592">
              <a:buFont typeface="System Font Regular"/>
              <a:buChar char="+"/>
              <a:defRPr sz="1800" b="0" i="0" baseline="0">
                <a:latin typeface="Spectral Light" panose="02020302060000000000" pitchFamily="18"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a:extLst>
              <a:ext uri="{FF2B5EF4-FFF2-40B4-BE49-F238E27FC236}">
                <a16:creationId xmlns:a16="http://schemas.microsoft.com/office/drawing/2014/main" xmlns="" id="{0A841325-22B1-6E4E-B795-C2AD88807490}"/>
              </a:ext>
            </a:extLst>
          </p:cNvPr>
          <p:cNvSpPr>
            <a:spLocks noGrp="1"/>
          </p:cNvSpPr>
          <p:nvPr>
            <p:ph type="body" sz="quarter" idx="15" hasCustomPrompt="1"/>
          </p:nvPr>
        </p:nvSpPr>
        <p:spPr>
          <a:xfrm>
            <a:off x="6197600" y="2096233"/>
            <a:ext cx="4267200" cy="215169"/>
          </a:xfrm>
          <a:prstGeom prst="rect">
            <a:avLst/>
          </a:prstGeom>
        </p:spPr>
        <p:txBody>
          <a:bodyPr lIns="0" tIns="0" rIns="0" bIns="0" numCol="1" anchor="t" anchorCtr="0"/>
          <a:lstStyle>
            <a:lvl1pPr marL="0" indent="0">
              <a:buNone/>
              <a:defRPr sz="1800" b="1" i="0" baseline="0">
                <a:solidFill>
                  <a:schemeClr val="accent1"/>
                </a:solidFill>
                <a:latin typeface="Montserrat Black" pitchFamily="2" charset="77"/>
              </a:defRPr>
            </a:lvl1pPr>
          </a:lstStyle>
          <a:p>
            <a:pPr lvl="0"/>
            <a:r>
              <a:rPr lang="en-US"/>
              <a:t>SUBHEAD GOES HERE</a:t>
            </a:r>
          </a:p>
        </p:txBody>
      </p:sp>
      <p:sp>
        <p:nvSpPr>
          <p:cNvPr id="11" name="Title 1">
            <a:extLst>
              <a:ext uri="{FF2B5EF4-FFF2-40B4-BE49-F238E27FC236}">
                <a16:creationId xmlns:a16="http://schemas.microsoft.com/office/drawing/2014/main" xmlns="" id="{47DBAF4D-F201-6A4A-8C71-0B800FB563CA}"/>
              </a:ext>
            </a:extLst>
          </p:cNvPr>
          <p:cNvSpPr>
            <a:spLocks noGrp="1"/>
          </p:cNvSpPr>
          <p:nvPr>
            <p:ph type="title" hasCustomPrompt="1"/>
          </p:nvPr>
        </p:nvSpPr>
        <p:spPr>
          <a:xfrm>
            <a:off x="609600" y="596803"/>
            <a:ext cx="10972800" cy="800199"/>
          </a:xfrm>
          <a:prstGeom prst="rect">
            <a:avLst/>
          </a:prstGeom>
        </p:spPr>
        <p:txBody>
          <a:bodyPr numCol="1" anchor="t" anchorCtr="0"/>
          <a:lstStyle>
            <a:lvl1pPr>
              <a:defRPr b="0" i="0" kern="4800" spc="0" baseline="0">
                <a:solidFill>
                  <a:srgbClr val="141C36"/>
                </a:solidFill>
                <a:latin typeface="Spectral" panose="02020502060000000000" pitchFamily="18" charset="77"/>
              </a:defRPr>
            </a:lvl1pPr>
          </a:lstStyle>
          <a:p>
            <a:r>
              <a:rPr lang="en-US"/>
              <a:t>Headline goes here</a:t>
            </a:r>
          </a:p>
        </p:txBody>
      </p:sp>
      <p:sp>
        <p:nvSpPr>
          <p:cNvPr id="13" name="Slide Number Placeholder 6">
            <a:extLst>
              <a:ext uri="{FF2B5EF4-FFF2-40B4-BE49-F238E27FC236}">
                <a16:creationId xmlns:a16="http://schemas.microsoft.com/office/drawing/2014/main" xmlns="" id="{FBBB9ECB-BA3E-474C-9FE6-0C4FE2333B1C}"/>
              </a:ext>
            </a:extLst>
          </p:cNvPr>
          <p:cNvSpPr txBox="1">
            <a:spLocks/>
          </p:cNvSpPr>
          <p:nvPr userDrawn="1"/>
        </p:nvSpPr>
        <p:spPr>
          <a:xfrm>
            <a:off x="11684000" y="6377791"/>
            <a:ext cx="38464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smtClean="0">
                <a:latin typeface="Montserrat" pitchFamily="2" charset="77"/>
              </a:rPr>
              <a:pPr/>
              <a:t>‹#›</a:t>
            </a:fld>
            <a:endParaRPr lang="en-US" sz="800">
              <a:latin typeface="Montserrat" pitchFamily="2" charset="77"/>
            </a:endParaRPr>
          </a:p>
        </p:txBody>
      </p:sp>
      <p:pic>
        <p:nvPicPr>
          <p:cNvPr id="10" name="Picture 9">
            <a:extLst>
              <a:ext uri="{FF2B5EF4-FFF2-40B4-BE49-F238E27FC236}">
                <a16:creationId xmlns:a16="http://schemas.microsoft.com/office/drawing/2014/main" xmlns="" id="{2E7E158A-4F94-2346-A056-29D7B5AE4031}"/>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5"/>
            <a:ext cx="812800" cy="266841"/>
          </a:xfrm>
          <a:prstGeom prst="rect">
            <a:avLst/>
          </a:prstGeom>
        </p:spPr>
      </p:pic>
    </p:spTree>
    <p:extLst>
      <p:ext uri="{BB962C8B-B14F-4D97-AF65-F5344CB8AC3E}">
        <p14:creationId xmlns:p14="http://schemas.microsoft.com/office/powerpoint/2010/main" xmlns="" val="2286163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E2E4DA-AC59-ED45-9385-2E82174D8608}"/>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6" name="Title 1">
            <a:extLst>
              <a:ext uri="{FF2B5EF4-FFF2-40B4-BE49-F238E27FC236}">
                <a16:creationId xmlns:a16="http://schemas.microsoft.com/office/drawing/2014/main" xmlns="" id="{8EF535A2-87A6-9B4B-9A32-8C04C18EC6AD}"/>
              </a:ext>
            </a:extLst>
          </p:cNvPr>
          <p:cNvSpPr>
            <a:spLocks noGrp="1"/>
          </p:cNvSpPr>
          <p:nvPr>
            <p:ph type="title" hasCustomPrompt="1"/>
          </p:nvPr>
        </p:nvSpPr>
        <p:spPr>
          <a:xfrm>
            <a:off x="1086937" y="2002632"/>
            <a:ext cx="8674283" cy="2852737"/>
          </a:xfrm>
        </p:spPr>
        <p:txBody>
          <a:bodyPr numCol="1" anchor="ctr" anchorCtr="0">
            <a:normAutofit/>
          </a:bodyPr>
          <a:lstStyle>
            <a:lvl1pPr>
              <a:defRPr sz="4800" b="1" i="0">
                <a:solidFill>
                  <a:schemeClr val="tx1"/>
                </a:solidFill>
                <a:latin typeface="Montserrat Black" pitchFamily="2" charset="77"/>
              </a:defRPr>
            </a:lvl1pPr>
          </a:lstStyle>
          <a:p>
            <a:r>
              <a:rPr lang="en-US"/>
              <a:t>CLICK TO EDIT MASTER TITLE STYLE</a:t>
            </a:r>
          </a:p>
        </p:txBody>
      </p:sp>
    </p:spTree>
    <p:extLst>
      <p:ext uri="{BB962C8B-B14F-4D97-AF65-F5344CB8AC3E}">
        <p14:creationId xmlns:p14="http://schemas.microsoft.com/office/powerpoint/2010/main" xmlns="" val="364197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47F013C3-7FBC-3B48-A4E4-E07C8D1F82AE}"/>
              </a:ext>
            </a:extLst>
          </p:cNvPr>
          <p:cNvSpPr>
            <a:spLocks noGrp="1"/>
          </p:cNvSpPr>
          <p:nvPr>
            <p:ph type="body" sz="quarter" idx="12" hasCustomPrompt="1"/>
          </p:nvPr>
        </p:nvSpPr>
        <p:spPr>
          <a:xfrm>
            <a:off x="1743075" y="2505160"/>
            <a:ext cx="8420100" cy="1676400"/>
          </a:xfrm>
          <a:prstGeom prst="rect">
            <a:avLst/>
          </a:prstGeom>
        </p:spPr>
        <p:txBody>
          <a:bodyPr numCol="1" anchor="ctr">
            <a:noAutofit/>
          </a:bodyPr>
          <a:lstStyle>
            <a:lvl1pPr marL="0" marR="0" indent="0" algn="ctr" defTabSz="228594" rtl="0" eaLnBrk="1" latinLnBrk="0" hangingPunct="0">
              <a:lnSpc>
                <a:spcPct val="80000"/>
              </a:lnSpc>
              <a:spcBef>
                <a:spcPts val="0"/>
              </a:spcBef>
              <a:spcAft>
                <a:spcPts val="0"/>
              </a:spcAft>
              <a:buClrTx/>
              <a:buSzTx/>
              <a:buFontTx/>
              <a:buNone/>
              <a:tabLst/>
              <a:defRPr sz="4533" b="0" cap="all" spc="-91" baseline="0">
                <a:solidFill>
                  <a:schemeClr val="tx2"/>
                </a:solidFill>
                <a:latin typeface="+mj-lt"/>
                <a:sym typeface="Montserrat Black"/>
              </a:defRPr>
            </a:lvl1pPr>
            <a:lvl2pPr marL="457189" indent="0">
              <a:buNone/>
              <a:defRPr/>
            </a:lvl2pPr>
            <a:lvl3pPr marL="914377" indent="0">
              <a:buNone/>
              <a:defRPr/>
            </a:lvl3pPr>
            <a:lvl4pPr marL="1371566" indent="0">
              <a:buNone/>
              <a:defRPr/>
            </a:lvl4pPr>
            <a:lvl5pPr marL="1828754" indent="0">
              <a:buNone/>
              <a:defRPr/>
            </a:lvl5pPr>
          </a:lstStyle>
          <a:p>
            <a:pPr marL="0" marR="0" lvl="0" indent="0" algn="ctr" defTabSz="228594" rtl="0" eaLnBrk="1" latinLnBrk="0" hangingPunct="0">
              <a:lnSpc>
                <a:spcPct val="80000"/>
              </a:lnSpc>
              <a:spcBef>
                <a:spcPts val="0"/>
              </a:spcBef>
              <a:spcAft>
                <a:spcPts val="0"/>
              </a:spcAft>
              <a:buClrTx/>
              <a:buSzTx/>
              <a:buFontTx/>
              <a:buNone/>
              <a:tabLst/>
              <a:defRPr sz="9000" b="0" cap="all" spc="-180">
                <a:solidFill>
                  <a:srgbClr val="111C38"/>
                </a:solidFill>
                <a:latin typeface="Montserrat Black"/>
                <a:ea typeface="Montserrat Black"/>
                <a:cs typeface="Montserrat Black"/>
                <a:sym typeface="Montserrat Black"/>
              </a:defRPr>
            </a:pPr>
            <a:r>
              <a:rPr kumimoji="0" lang="en-US" sz="4500" b="0" i="0" u="none" strike="noStrike" kern="0" cap="all" spc="-91" normalizeH="0" baseline="0" noProof="0">
                <a:ln>
                  <a:noFill/>
                </a:ln>
                <a:solidFill>
                  <a:srgbClr val="111C38"/>
                </a:solidFill>
                <a:effectLst/>
                <a:uLnTx/>
                <a:uFillTx/>
                <a:latin typeface="Montserrat Black"/>
                <a:sym typeface="Montserrat Black"/>
              </a:rPr>
              <a:t>A BIG IDEA HERE</a:t>
            </a:r>
          </a:p>
          <a:p>
            <a:pPr marL="0" marR="0" lvl="0" indent="0" algn="ctr" defTabSz="228594" rtl="0" eaLnBrk="1" latinLnBrk="0" hangingPunct="0">
              <a:lnSpc>
                <a:spcPct val="80000"/>
              </a:lnSpc>
              <a:spcBef>
                <a:spcPts val="0"/>
              </a:spcBef>
              <a:spcAft>
                <a:spcPts val="0"/>
              </a:spcAft>
              <a:buClrTx/>
              <a:buSzTx/>
              <a:buFontTx/>
              <a:buNone/>
              <a:tabLst/>
              <a:defRPr sz="9000" b="0" cap="all" spc="-180">
                <a:solidFill>
                  <a:srgbClr val="111C38"/>
                </a:solidFill>
                <a:latin typeface="Montserrat Black"/>
                <a:ea typeface="Montserrat Black"/>
                <a:cs typeface="Montserrat Black"/>
                <a:sym typeface="Montserrat Black"/>
              </a:defRPr>
            </a:pPr>
            <a:r>
              <a:rPr kumimoji="0" lang="en-US" sz="4500" b="0" i="0" u="none" strike="noStrike" kern="0" cap="all" spc="-91" normalizeH="0" baseline="0" noProof="0">
                <a:ln>
                  <a:noFill/>
                </a:ln>
                <a:solidFill>
                  <a:srgbClr val="111C38"/>
                </a:solidFill>
                <a:effectLst/>
                <a:uLnTx/>
                <a:uFillTx/>
                <a:latin typeface="Montserrat Black"/>
                <a:sym typeface="Montserrat Black"/>
              </a:rPr>
              <a:t>MONTSERRAT BLACK </a:t>
            </a:r>
          </a:p>
        </p:txBody>
      </p:sp>
      <p:sp>
        <p:nvSpPr>
          <p:cNvPr id="7" name="Slide Number Placeholder 6">
            <a:extLst>
              <a:ext uri="{FF2B5EF4-FFF2-40B4-BE49-F238E27FC236}">
                <a16:creationId xmlns:a16="http://schemas.microsoft.com/office/drawing/2014/main" xmlns="" id="{493D1CA9-5689-F846-B661-7FC7D9EAD567}"/>
              </a:ext>
            </a:extLst>
          </p:cNvPr>
          <p:cNvSpPr txBox="1">
            <a:spLocks/>
          </p:cNvSpPr>
          <p:nvPr userDrawn="1"/>
        </p:nvSpPr>
        <p:spPr>
          <a:xfrm>
            <a:off x="1033416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800" b="0" smtClean="0">
                <a:latin typeface="Montserrat" pitchFamily="2" charset="77"/>
              </a:rPr>
              <a:pPr algn="r"/>
              <a:t>‹#›</a:t>
            </a:fld>
            <a:endParaRPr lang="en-US" sz="800" b="0">
              <a:latin typeface="Montserrat" pitchFamily="2" charset="77"/>
            </a:endParaRPr>
          </a:p>
        </p:txBody>
      </p:sp>
      <p:pic>
        <p:nvPicPr>
          <p:cNvPr id="5" name="Picture 4">
            <a:extLst>
              <a:ext uri="{FF2B5EF4-FFF2-40B4-BE49-F238E27FC236}">
                <a16:creationId xmlns:a16="http://schemas.microsoft.com/office/drawing/2014/main" xmlns="" id="{C479BE04-C4E2-F04B-A802-BFB79D0BE3B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Tree>
    <p:extLst>
      <p:ext uri="{BB962C8B-B14F-4D97-AF65-F5344CB8AC3E}">
        <p14:creationId xmlns:p14="http://schemas.microsoft.com/office/powerpoint/2010/main" xmlns="" val="211496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text - Light">
    <p:spTree>
      <p:nvGrpSpPr>
        <p:cNvPr id="1" name=""/>
        <p:cNvGrpSpPr/>
        <p:nvPr/>
      </p:nvGrpSpPr>
      <p:grpSpPr>
        <a:xfrm>
          <a:off x="0" y="0"/>
          <a:ext cx="0" cy="0"/>
          <a:chOff x="0" y="0"/>
          <a:chExt cx="0" cy="0"/>
        </a:xfrm>
      </p:grpSpPr>
      <p:sp>
        <p:nvSpPr>
          <p:cNvPr id="9" name="Picture Placeholder 5">
            <a:extLst>
              <a:ext uri="{FF2B5EF4-FFF2-40B4-BE49-F238E27FC236}">
                <a16:creationId xmlns:a16="http://schemas.microsoft.com/office/drawing/2014/main" xmlns="" id="{2247EE63-1DF2-C8E2-DD0C-734583A09D18}"/>
              </a:ext>
            </a:extLst>
          </p:cNvPr>
          <p:cNvSpPr>
            <a:spLocks noGrp="1"/>
          </p:cNvSpPr>
          <p:nvPr>
            <p:ph type="pic" sz="quarter" idx="29" hasCustomPrompt="1"/>
          </p:nvPr>
        </p:nvSpPr>
        <p:spPr>
          <a:xfrm>
            <a:off x="1" y="0"/>
            <a:ext cx="12191999" cy="6858000"/>
          </a:xfrm>
          <a:prstGeom prst="rect">
            <a:avLst/>
          </a:prstGeom>
          <a:solidFill>
            <a:schemeClr val="bg2"/>
          </a:solidFill>
        </p:spPr>
        <p:txBody>
          <a:bodyPr wrap="none" rIns="91440" numCol="1" anchor="ctr" anchorCtr="1"/>
          <a:lstStyle>
            <a:lvl1pPr marL="0" marR="0" indent="0" algn="ctr" defTabSz="914377" rtl="0" eaLnBrk="1" latinLnBrk="0" hangingPunct="1">
              <a:lnSpc>
                <a:spcPct val="90000"/>
              </a:lnSpc>
              <a:spcBef>
                <a:spcPts val="1000"/>
              </a:spcBef>
              <a:spcAft>
                <a:spcPts val="0"/>
              </a:spcAft>
              <a:buClrTx/>
              <a:buSzTx/>
              <a:buFontTx/>
              <a:buNone/>
              <a:tabLst/>
              <a:defRPr baseline="0">
                <a:solidFill>
                  <a:schemeClr val="accent5"/>
                </a:solidFill>
                <a:latin typeface="+mj-lt"/>
              </a:defRPr>
            </a:lvl1pPr>
          </a:lstStyle>
          <a:p>
            <a:pPr marL="228594" marR="0" lvl="0" indent="-228594" algn="l" defTabSz="914377" rtl="0" eaLnBrk="1" latinLnBrk="0" hangingPunct="1">
              <a:lnSpc>
                <a:spcPct val="90000"/>
              </a:lnSpc>
              <a:spcBef>
                <a:spcPts val="1000"/>
              </a:spcBef>
              <a:spcAft>
                <a:spcPts val="0"/>
              </a:spcAft>
              <a:buClrTx/>
              <a:buSzTx/>
              <a:buFont typeface="Arial" panose="020B0604020202020204" pitchFamily="34" charset="0"/>
              <a:buChar char="•"/>
              <a:tabLst/>
              <a:defRPr/>
            </a:pP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PLACE LIGHT</a:t>
            </a:r>
            <a:b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b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IMAGE HERE</a:t>
            </a:r>
          </a:p>
        </p:txBody>
      </p:sp>
      <p:sp>
        <p:nvSpPr>
          <p:cNvPr id="7" name="Slide Number Placeholder 6">
            <a:extLst>
              <a:ext uri="{FF2B5EF4-FFF2-40B4-BE49-F238E27FC236}">
                <a16:creationId xmlns:a16="http://schemas.microsoft.com/office/drawing/2014/main" xmlns="" id="{493D1CA9-5689-F846-B661-7FC7D9EAD567}"/>
              </a:ext>
            </a:extLst>
          </p:cNvPr>
          <p:cNvSpPr txBox="1">
            <a:spLocks/>
          </p:cNvSpPr>
          <p:nvPr userDrawn="1"/>
        </p:nvSpPr>
        <p:spPr>
          <a:xfrm>
            <a:off x="1033416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800" b="0" smtClean="0">
                <a:latin typeface="Montserrat" pitchFamily="2" charset="77"/>
              </a:rPr>
              <a:pPr algn="r"/>
              <a:t>‹#›</a:t>
            </a:fld>
            <a:endParaRPr lang="en-US" sz="800" b="0">
              <a:latin typeface="Montserrat" pitchFamily="2" charset="77"/>
            </a:endParaRPr>
          </a:p>
        </p:txBody>
      </p:sp>
      <p:pic>
        <p:nvPicPr>
          <p:cNvPr id="5" name="Picture 4">
            <a:extLst>
              <a:ext uri="{FF2B5EF4-FFF2-40B4-BE49-F238E27FC236}">
                <a16:creationId xmlns:a16="http://schemas.microsoft.com/office/drawing/2014/main" xmlns="" id="{C479BE04-C4E2-F04B-A802-BFB79D0BE3B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
        <p:nvSpPr>
          <p:cNvPr id="10" name="Title 1">
            <a:extLst>
              <a:ext uri="{FF2B5EF4-FFF2-40B4-BE49-F238E27FC236}">
                <a16:creationId xmlns:a16="http://schemas.microsoft.com/office/drawing/2014/main" xmlns="" id="{48BD1098-925E-FE3F-05A8-16C41033C2A7}"/>
              </a:ext>
            </a:extLst>
          </p:cNvPr>
          <p:cNvSpPr>
            <a:spLocks noGrp="1"/>
          </p:cNvSpPr>
          <p:nvPr>
            <p:ph type="title" hasCustomPrompt="1"/>
          </p:nvPr>
        </p:nvSpPr>
        <p:spPr>
          <a:xfrm>
            <a:off x="609600" y="1381850"/>
            <a:ext cx="4893733" cy="1733884"/>
          </a:xfrm>
          <a:prstGeom prst="rect">
            <a:avLst/>
          </a:prstGeom>
        </p:spPr>
        <p:txBody>
          <a:bodyPr lIns="0" numCol="1" anchor="t" anchorCtr="0">
            <a:noAutofit/>
          </a:bodyPr>
          <a:lstStyle>
            <a:lvl1pPr>
              <a:defRPr sz="5867" b="0" i="0" kern="4800" spc="-100" baseline="0">
                <a:solidFill>
                  <a:schemeClr val="tx2"/>
                </a:solidFill>
                <a:latin typeface="Spectral" panose="02020502060000000000" pitchFamily="18" charset="77"/>
              </a:defRPr>
            </a:lvl1pPr>
          </a:lstStyle>
          <a:p>
            <a:r>
              <a:rPr lang="en-US"/>
              <a:t>Text goes here</a:t>
            </a:r>
          </a:p>
        </p:txBody>
      </p:sp>
    </p:spTree>
    <p:extLst>
      <p:ext uri="{BB962C8B-B14F-4D97-AF65-F5344CB8AC3E}">
        <p14:creationId xmlns:p14="http://schemas.microsoft.com/office/powerpoint/2010/main" xmlns="" val="295074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with text - Dark">
    <p:spTree>
      <p:nvGrpSpPr>
        <p:cNvPr id="1" name=""/>
        <p:cNvGrpSpPr/>
        <p:nvPr/>
      </p:nvGrpSpPr>
      <p:grpSpPr>
        <a:xfrm>
          <a:off x="0" y="0"/>
          <a:ext cx="0" cy="0"/>
          <a:chOff x="0" y="0"/>
          <a:chExt cx="0" cy="0"/>
        </a:xfrm>
      </p:grpSpPr>
      <p:sp>
        <p:nvSpPr>
          <p:cNvPr id="9" name="Picture Placeholder 5">
            <a:extLst>
              <a:ext uri="{FF2B5EF4-FFF2-40B4-BE49-F238E27FC236}">
                <a16:creationId xmlns:a16="http://schemas.microsoft.com/office/drawing/2014/main" xmlns="" id="{2247EE63-1DF2-C8E2-DD0C-734583A09D18}"/>
              </a:ext>
            </a:extLst>
          </p:cNvPr>
          <p:cNvSpPr>
            <a:spLocks noGrp="1"/>
          </p:cNvSpPr>
          <p:nvPr>
            <p:ph type="pic" sz="quarter" idx="29" hasCustomPrompt="1"/>
          </p:nvPr>
        </p:nvSpPr>
        <p:spPr>
          <a:xfrm>
            <a:off x="1" y="0"/>
            <a:ext cx="12191999" cy="6858000"/>
          </a:xfrm>
          <a:prstGeom prst="rect">
            <a:avLst/>
          </a:prstGeom>
          <a:solidFill>
            <a:schemeClr val="tx2"/>
          </a:solidFill>
        </p:spPr>
        <p:txBody>
          <a:bodyPr wrap="none" rIns="91440" numCol="1" anchor="ctr" anchorCtr="1"/>
          <a:lstStyle>
            <a:lvl1pPr marL="0" marR="0" indent="0" algn="ctr" defTabSz="914377" rtl="0" eaLnBrk="1" latinLnBrk="0" hangingPunct="1">
              <a:lnSpc>
                <a:spcPct val="90000"/>
              </a:lnSpc>
              <a:spcBef>
                <a:spcPts val="1000"/>
              </a:spcBef>
              <a:spcAft>
                <a:spcPts val="0"/>
              </a:spcAft>
              <a:buClrTx/>
              <a:buSzTx/>
              <a:buFontTx/>
              <a:buNone/>
              <a:tabLst/>
              <a:defRPr baseline="0">
                <a:solidFill>
                  <a:schemeClr val="bg1"/>
                </a:solidFill>
                <a:latin typeface="+mj-lt"/>
              </a:defRPr>
            </a:lvl1pPr>
          </a:lstStyle>
          <a:p>
            <a:pPr marL="228594" marR="0" lvl="0" indent="-228594" algn="l" defTabSz="914377" rtl="0" eaLnBrk="1" latinLnBrk="0" hangingPunct="1">
              <a:lnSpc>
                <a:spcPct val="90000"/>
              </a:lnSpc>
              <a:spcBef>
                <a:spcPts val="1000"/>
              </a:spcBef>
              <a:spcAft>
                <a:spcPts val="0"/>
              </a:spcAft>
              <a:buClrTx/>
              <a:buSzTx/>
              <a:buFont typeface="Arial" panose="020B0604020202020204" pitchFamily="34" charset="0"/>
              <a:buChar char="•"/>
              <a:tabLst/>
              <a:defRPr/>
            </a:pP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PLACE DARK</a:t>
            </a:r>
            <a:b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br>
            <a:r>
              <a:rPr kumimoji="0" lang="en-US" sz="1067" b="0" i="0" u="none" strike="noStrike" kern="1200" cap="none" spc="0" normalizeH="0" baseline="0" noProof="0">
                <a:ln>
                  <a:noFill/>
                </a:ln>
                <a:solidFill>
                  <a:srgbClr val="FFFFFF">
                    <a:lumMod val="75000"/>
                  </a:srgbClr>
                </a:solidFill>
                <a:effectLst/>
                <a:uLnTx/>
                <a:uFillTx/>
                <a:latin typeface="Montserrat Black" pitchFamily="2" charset="77"/>
                <a:ea typeface="+mn-ea"/>
                <a:cs typeface="+mn-cs"/>
              </a:rPr>
              <a:t>IMAGE HERE</a:t>
            </a:r>
          </a:p>
        </p:txBody>
      </p:sp>
      <p:sp>
        <p:nvSpPr>
          <p:cNvPr id="7" name="Slide Number Placeholder 6">
            <a:extLst>
              <a:ext uri="{FF2B5EF4-FFF2-40B4-BE49-F238E27FC236}">
                <a16:creationId xmlns:a16="http://schemas.microsoft.com/office/drawing/2014/main" xmlns="" id="{493D1CA9-5689-F846-B661-7FC7D9EAD567}"/>
              </a:ext>
            </a:extLst>
          </p:cNvPr>
          <p:cNvSpPr txBox="1">
            <a:spLocks/>
          </p:cNvSpPr>
          <p:nvPr userDrawn="1"/>
        </p:nvSpPr>
        <p:spPr>
          <a:xfrm>
            <a:off x="1033416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algn="r"/>
            <a:fld id="{EAABD05C-668F-BB41-A0A2-F40ABC39699C}" type="slidenum">
              <a:rPr lang="en-US" sz="800" b="0" smtClean="0">
                <a:latin typeface="Montserrat" pitchFamily="2" charset="77"/>
              </a:rPr>
              <a:pPr algn="r"/>
              <a:t>‹#›</a:t>
            </a:fld>
            <a:endParaRPr lang="en-US" sz="800" b="0">
              <a:latin typeface="Montserrat" pitchFamily="2" charset="77"/>
            </a:endParaRPr>
          </a:p>
        </p:txBody>
      </p:sp>
      <p:pic>
        <p:nvPicPr>
          <p:cNvPr id="5" name="Picture 4">
            <a:extLst>
              <a:ext uri="{FF2B5EF4-FFF2-40B4-BE49-F238E27FC236}">
                <a16:creationId xmlns:a16="http://schemas.microsoft.com/office/drawing/2014/main" xmlns="" id="{C479BE04-C4E2-F04B-A802-BFB79D0BE3B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
        <p:nvSpPr>
          <p:cNvPr id="6" name="Title 1">
            <a:extLst>
              <a:ext uri="{FF2B5EF4-FFF2-40B4-BE49-F238E27FC236}">
                <a16:creationId xmlns:a16="http://schemas.microsoft.com/office/drawing/2014/main" xmlns="" id="{C1A077A9-39B7-FB42-7E67-7F96C29C36DF}"/>
              </a:ext>
            </a:extLst>
          </p:cNvPr>
          <p:cNvSpPr>
            <a:spLocks noGrp="1"/>
          </p:cNvSpPr>
          <p:nvPr>
            <p:ph type="title" hasCustomPrompt="1"/>
          </p:nvPr>
        </p:nvSpPr>
        <p:spPr>
          <a:xfrm>
            <a:off x="609600" y="1381850"/>
            <a:ext cx="4893733" cy="1733884"/>
          </a:xfrm>
          <a:prstGeom prst="rect">
            <a:avLst/>
          </a:prstGeom>
        </p:spPr>
        <p:txBody>
          <a:bodyPr lIns="0" numCol="1" anchor="t" anchorCtr="0">
            <a:noAutofit/>
          </a:bodyPr>
          <a:lstStyle>
            <a:lvl1pPr>
              <a:defRPr sz="5867" b="0" i="0" kern="4800" spc="-100" baseline="0">
                <a:solidFill>
                  <a:schemeClr val="bg1"/>
                </a:solidFill>
                <a:latin typeface="Spectral" panose="02020502060000000000" pitchFamily="18" charset="77"/>
              </a:defRPr>
            </a:lvl1pPr>
          </a:lstStyle>
          <a:p>
            <a:r>
              <a:rPr lang="en-US"/>
              <a:t>Text goes here</a:t>
            </a:r>
          </a:p>
        </p:txBody>
      </p:sp>
    </p:spTree>
    <p:extLst>
      <p:ext uri="{BB962C8B-B14F-4D97-AF65-F5344CB8AC3E}">
        <p14:creationId xmlns:p14="http://schemas.microsoft.com/office/powerpoint/2010/main" xmlns="" val="169320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ideas">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xmlns="" id="{A8AD4460-2EF8-BF44-8A7D-2BAEBE8EF7D0}"/>
              </a:ext>
            </a:extLst>
          </p:cNvPr>
          <p:cNvSpPr txBox="1">
            <a:spLocks/>
          </p:cNvSpPr>
          <p:nvPr userDrawn="1"/>
        </p:nvSpPr>
        <p:spPr>
          <a:xfrm>
            <a:off x="10331904"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baseline="0" smtClean="0">
                <a:solidFill>
                  <a:schemeClr val="tx2"/>
                </a:solidFill>
                <a:latin typeface="Montserrat" pitchFamily="2" charset="77"/>
              </a:rPr>
              <a:pPr/>
              <a:t>‹#›</a:t>
            </a:fld>
            <a:endParaRPr lang="en-US" sz="800" baseline="0">
              <a:solidFill>
                <a:schemeClr val="tx2"/>
              </a:solidFill>
              <a:latin typeface="Montserrat" pitchFamily="2" charset="77"/>
            </a:endParaRPr>
          </a:p>
        </p:txBody>
      </p:sp>
      <p:sp>
        <p:nvSpPr>
          <p:cNvPr id="20" name="Text Placeholder 19">
            <a:extLst>
              <a:ext uri="{FF2B5EF4-FFF2-40B4-BE49-F238E27FC236}">
                <a16:creationId xmlns:a16="http://schemas.microsoft.com/office/drawing/2014/main" xmlns="" id="{27769A89-5F40-D94E-9378-CD868D5A979D}"/>
              </a:ext>
            </a:extLst>
          </p:cNvPr>
          <p:cNvSpPr>
            <a:spLocks noGrp="1"/>
          </p:cNvSpPr>
          <p:nvPr>
            <p:ph type="body" sz="quarter" idx="14" hasCustomPrompt="1"/>
          </p:nvPr>
        </p:nvSpPr>
        <p:spPr>
          <a:xfrm>
            <a:off x="482601" y="4503420"/>
            <a:ext cx="2930092" cy="1704181"/>
          </a:xfrm>
          <a:prstGeom prst="rect">
            <a:avLst/>
          </a:prstGeom>
        </p:spPr>
        <p:txBody>
          <a:bodyPr numCol="1"/>
          <a:lstStyle>
            <a:lvl1pPr marL="0" indent="0">
              <a:buNone/>
              <a:defRPr sz="1200" b="0" i="0" baseline="0">
                <a:solidFill>
                  <a:schemeClr val="tx2"/>
                </a:solidFill>
                <a:latin typeface="+mn-lt"/>
              </a:defRPr>
            </a:lvl1pPr>
            <a:lvl2pPr marL="457189" indent="0">
              <a:buNone/>
              <a:defRPr sz="1200" b="0" i="0">
                <a:latin typeface="Spectral Light" panose="02020302060000000000" pitchFamily="18" charset="77"/>
              </a:defRPr>
            </a:lvl2pPr>
            <a:lvl3pPr marL="914377" indent="0">
              <a:buNone/>
              <a:defRPr sz="1200" b="0" i="0">
                <a:latin typeface="Spectral Light" panose="02020302060000000000" pitchFamily="18" charset="77"/>
              </a:defRPr>
            </a:lvl3pPr>
            <a:lvl4pPr marL="1371566" indent="0">
              <a:buNone/>
              <a:defRPr sz="1200" b="0" i="0">
                <a:latin typeface="Spectral Light" panose="02020302060000000000" pitchFamily="18" charset="77"/>
              </a:defRPr>
            </a:lvl4pPr>
            <a:lvl5pPr marL="1828754" indent="0">
              <a:buNone/>
              <a:defRPr sz="1200" b="0" i="0">
                <a:latin typeface="Spectral Light" panose="02020302060000000000" pitchFamily="18" charset="77"/>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p>
        </p:txBody>
      </p:sp>
      <p:sp>
        <p:nvSpPr>
          <p:cNvPr id="21" name="Text Placeholder 19">
            <a:extLst>
              <a:ext uri="{FF2B5EF4-FFF2-40B4-BE49-F238E27FC236}">
                <a16:creationId xmlns:a16="http://schemas.microsoft.com/office/drawing/2014/main" xmlns="" id="{CC196D1B-FA08-764F-8082-82DA46C58770}"/>
              </a:ext>
            </a:extLst>
          </p:cNvPr>
          <p:cNvSpPr>
            <a:spLocks noGrp="1"/>
          </p:cNvSpPr>
          <p:nvPr>
            <p:ph type="body" sz="quarter" idx="15" hasCustomPrompt="1"/>
          </p:nvPr>
        </p:nvSpPr>
        <p:spPr>
          <a:xfrm>
            <a:off x="4275282" y="4503420"/>
            <a:ext cx="2930092" cy="1704181"/>
          </a:xfrm>
          <a:prstGeom prst="rect">
            <a:avLst/>
          </a:prstGeom>
        </p:spPr>
        <p:txBody>
          <a:bodyPr numCol="1"/>
          <a:lstStyle>
            <a:lvl1pPr marL="0" indent="0">
              <a:buNone/>
              <a:defRPr sz="1200" b="0" i="0" baseline="0">
                <a:solidFill>
                  <a:schemeClr val="tx2"/>
                </a:solidFill>
                <a:latin typeface="+mn-lt"/>
              </a:defRPr>
            </a:lvl1pPr>
            <a:lvl2pPr marL="457189" indent="0">
              <a:buNone/>
              <a:defRPr sz="1200" b="0" i="0">
                <a:latin typeface="Spectral Light" panose="02020302060000000000" pitchFamily="18" charset="77"/>
              </a:defRPr>
            </a:lvl2pPr>
            <a:lvl3pPr marL="914377" indent="0">
              <a:buNone/>
              <a:defRPr sz="1200" b="0" i="0">
                <a:latin typeface="Spectral Light" panose="02020302060000000000" pitchFamily="18" charset="77"/>
              </a:defRPr>
            </a:lvl3pPr>
            <a:lvl4pPr marL="1371566" indent="0">
              <a:buNone/>
              <a:defRPr sz="1200" b="0" i="0">
                <a:latin typeface="Spectral Light" panose="02020302060000000000" pitchFamily="18" charset="77"/>
              </a:defRPr>
            </a:lvl4pPr>
            <a:lvl5pPr marL="1828754" indent="0">
              <a:buNone/>
              <a:defRPr sz="1200" b="0" i="0">
                <a:latin typeface="Spectral Light" panose="02020302060000000000" pitchFamily="18" charset="77"/>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p>
        </p:txBody>
      </p:sp>
      <p:sp>
        <p:nvSpPr>
          <p:cNvPr id="22" name="Text Placeholder 19">
            <a:extLst>
              <a:ext uri="{FF2B5EF4-FFF2-40B4-BE49-F238E27FC236}">
                <a16:creationId xmlns:a16="http://schemas.microsoft.com/office/drawing/2014/main" xmlns="" id="{7F552109-2F7D-F747-A7A2-0C2E414F49E5}"/>
              </a:ext>
            </a:extLst>
          </p:cNvPr>
          <p:cNvSpPr>
            <a:spLocks noGrp="1"/>
          </p:cNvSpPr>
          <p:nvPr>
            <p:ph type="body" sz="quarter" idx="16" hasCustomPrompt="1"/>
          </p:nvPr>
        </p:nvSpPr>
        <p:spPr>
          <a:xfrm>
            <a:off x="8140701" y="4503420"/>
            <a:ext cx="2930092" cy="1704181"/>
          </a:xfrm>
          <a:prstGeom prst="rect">
            <a:avLst/>
          </a:prstGeom>
        </p:spPr>
        <p:txBody>
          <a:bodyPr numCol="1"/>
          <a:lstStyle>
            <a:lvl1pPr marL="0" indent="0">
              <a:buNone/>
              <a:defRPr sz="1200" b="0" i="0" baseline="0">
                <a:solidFill>
                  <a:schemeClr val="tx2"/>
                </a:solidFill>
                <a:latin typeface="+mn-lt"/>
              </a:defRPr>
            </a:lvl1pPr>
            <a:lvl2pPr marL="457189" indent="0">
              <a:buNone/>
              <a:defRPr sz="1200" b="0" i="0">
                <a:latin typeface="Spectral Light" panose="02020302060000000000" pitchFamily="18" charset="77"/>
              </a:defRPr>
            </a:lvl2pPr>
            <a:lvl3pPr marL="914377" indent="0">
              <a:buNone/>
              <a:defRPr sz="1200" b="0" i="0">
                <a:latin typeface="Spectral Light" panose="02020302060000000000" pitchFamily="18" charset="77"/>
              </a:defRPr>
            </a:lvl3pPr>
            <a:lvl4pPr marL="1371566" indent="0">
              <a:buNone/>
              <a:defRPr sz="1200" b="0" i="0">
                <a:latin typeface="Spectral Light" panose="02020302060000000000" pitchFamily="18" charset="77"/>
              </a:defRPr>
            </a:lvl4pPr>
            <a:lvl5pPr marL="1828754" indent="0">
              <a:buNone/>
              <a:defRPr sz="1200" b="0" i="0">
                <a:latin typeface="Spectral Light" panose="02020302060000000000" pitchFamily="18" charset="77"/>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r>
              <a:rPr lang="en-US" err="1"/>
              <a:t>Sed</a:t>
            </a:r>
            <a:r>
              <a:rPr lang="en-US"/>
              <a:t> </a:t>
            </a:r>
            <a:r>
              <a:rPr lang="en-US" err="1"/>
              <a:t>venenatis</a:t>
            </a:r>
            <a:r>
              <a:rPr lang="en-US"/>
              <a:t> magna id </a:t>
            </a:r>
            <a:r>
              <a:rPr lang="en-US" err="1"/>
              <a:t>nibh</a:t>
            </a:r>
            <a:r>
              <a:rPr lang="en-US"/>
              <a:t> </a:t>
            </a:r>
            <a:r>
              <a:rPr lang="en-US" err="1"/>
              <a:t>mollis</a:t>
            </a:r>
            <a:r>
              <a:rPr lang="en-US"/>
              <a:t> porta. Nunc </a:t>
            </a:r>
            <a:r>
              <a:rPr lang="en-US" err="1"/>
              <a:t>vehicula</a:t>
            </a:r>
            <a:r>
              <a:rPr lang="en-US"/>
              <a:t>, dolor at </a:t>
            </a:r>
            <a:r>
              <a:rPr lang="en-US" err="1"/>
              <a:t>molestie</a:t>
            </a:r>
            <a:r>
              <a:rPr lang="en-US"/>
              <a:t> </a:t>
            </a:r>
            <a:r>
              <a:rPr lang="en-US" err="1"/>
              <a:t>iaculis</a:t>
            </a:r>
            <a:r>
              <a:rPr lang="en-US"/>
              <a:t>, </a:t>
            </a:r>
            <a:r>
              <a:rPr lang="en-US" err="1"/>
              <a:t>mauris</a:t>
            </a:r>
            <a:r>
              <a:rPr lang="en-US"/>
              <a:t> ante gravida </a:t>
            </a:r>
            <a:r>
              <a:rPr lang="en-US" err="1"/>
              <a:t>sapien</a:t>
            </a:r>
            <a:r>
              <a:rPr lang="en-US"/>
              <a:t>, </a:t>
            </a:r>
            <a:r>
              <a:rPr lang="en-US" err="1"/>
              <a:t>eu</a:t>
            </a:r>
            <a:r>
              <a:rPr lang="en-US"/>
              <a:t> </a:t>
            </a:r>
            <a:r>
              <a:rPr lang="en-US" err="1"/>
              <a:t>eleifend</a:t>
            </a:r>
            <a:r>
              <a:rPr lang="en-US"/>
              <a:t> </a:t>
            </a:r>
            <a:r>
              <a:rPr lang="en-US" err="1"/>
              <a:t>massa</a:t>
            </a:r>
            <a:r>
              <a:rPr lang="en-US"/>
              <a:t> </a:t>
            </a:r>
            <a:r>
              <a:rPr lang="en-US" err="1"/>
              <a:t>tortor</a:t>
            </a:r>
            <a:r>
              <a:rPr lang="en-US"/>
              <a:t> </a:t>
            </a:r>
            <a:r>
              <a:rPr lang="en-US" err="1"/>
              <a:t>eu</a:t>
            </a:r>
            <a:r>
              <a:rPr lang="en-US"/>
              <a:t> </a:t>
            </a:r>
            <a:r>
              <a:rPr lang="en-US" err="1"/>
              <a:t>tellus</a:t>
            </a:r>
            <a:r>
              <a:rPr lang="en-US"/>
              <a:t>. </a:t>
            </a:r>
          </a:p>
        </p:txBody>
      </p:sp>
      <p:sp>
        <p:nvSpPr>
          <p:cNvPr id="11" name="Title 1">
            <a:extLst>
              <a:ext uri="{FF2B5EF4-FFF2-40B4-BE49-F238E27FC236}">
                <a16:creationId xmlns:a16="http://schemas.microsoft.com/office/drawing/2014/main" xmlns="" id="{08F29020-975A-8040-8884-B30AC63522ED}"/>
              </a:ext>
            </a:extLst>
          </p:cNvPr>
          <p:cNvSpPr>
            <a:spLocks noGrp="1"/>
          </p:cNvSpPr>
          <p:nvPr>
            <p:ph type="title" hasCustomPrompt="1"/>
          </p:nvPr>
        </p:nvSpPr>
        <p:spPr>
          <a:xfrm>
            <a:off x="393192" y="882396"/>
            <a:ext cx="10515600" cy="1325563"/>
          </a:xfrm>
          <a:prstGeom prst="rect">
            <a:avLst/>
          </a:prstGeom>
        </p:spPr>
        <p:txBody>
          <a:bodyPr numCol="1"/>
          <a:lstStyle>
            <a:lvl1pPr>
              <a:defRPr b="0" i="0" kern="4800" spc="-100" baseline="0">
                <a:solidFill>
                  <a:schemeClr val="tx2"/>
                </a:solidFill>
                <a:latin typeface="+mn-lt"/>
              </a:defRPr>
            </a:lvl1pPr>
          </a:lstStyle>
          <a:p>
            <a:r>
              <a:rPr lang="en-US"/>
              <a:t>Headline goes here</a:t>
            </a:r>
          </a:p>
        </p:txBody>
      </p:sp>
      <p:sp>
        <p:nvSpPr>
          <p:cNvPr id="12" name="Text Placeholder 4">
            <a:extLst>
              <a:ext uri="{FF2B5EF4-FFF2-40B4-BE49-F238E27FC236}">
                <a16:creationId xmlns:a16="http://schemas.microsoft.com/office/drawing/2014/main" xmlns="" id="{D0A1AA4A-266C-7644-A2BF-A75511C4E277}"/>
              </a:ext>
            </a:extLst>
          </p:cNvPr>
          <p:cNvSpPr>
            <a:spLocks noGrp="1"/>
          </p:cNvSpPr>
          <p:nvPr>
            <p:ph type="body" sz="quarter" idx="29" hasCustomPrompt="1"/>
          </p:nvPr>
        </p:nvSpPr>
        <p:spPr>
          <a:xfrm>
            <a:off x="482599" y="3473196"/>
            <a:ext cx="3304308" cy="711200"/>
          </a:xfrm>
        </p:spPr>
        <p:txBody>
          <a:bodyPr numCol="1">
            <a:normAutofit/>
          </a:bodyPr>
          <a:lstStyle>
            <a:lvl1pPr marL="0" indent="0">
              <a:buNone/>
              <a:defRPr sz="2267" baseline="0">
                <a:solidFill>
                  <a:schemeClr val="tx2"/>
                </a:solidFill>
                <a:latin typeface="+mj-lt"/>
              </a:defRPr>
            </a:lvl1pPr>
          </a:lstStyle>
          <a:p>
            <a:pPr lvl="0"/>
            <a:r>
              <a:rPr lang="en-US"/>
              <a:t>IDEA #1</a:t>
            </a:r>
            <a:br>
              <a:rPr lang="en-US"/>
            </a:br>
            <a:r>
              <a:rPr lang="en-US"/>
              <a:t>1-3 LINES</a:t>
            </a:r>
          </a:p>
        </p:txBody>
      </p:sp>
      <p:sp>
        <p:nvSpPr>
          <p:cNvPr id="13" name="Text Placeholder 4">
            <a:extLst>
              <a:ext uri="{FF2B5EF4-FFF2-40B4-BE49-F238E27FC236}">
                <a16:creationId xmlns:a16="http://schemas.microsoft.com/office/drawing/2014/main" xmlns="" id="{B6FD86E4-31B4-854E-8A4C-DEA337DD78CF}"/>
              </a:ext>
            </a:extLst>
          </p:cNvPr>
          <p:cNvSpPr>
            <a:spLocks noGrp="1"/>
          </p:cNvSpPr>
          <p:nvPr>
            <p:ph type="body" sz="quarter" idx="30" hasCustomPrompt="1"/>
          </p:nvPr>
        </p:nvSpPr>
        <p:spPr>
          <a:xfrm>
            <a:off x="4292599" y="3473196"/>
            <a:ext cx="3304308" cy="711200"/>
          </a:xfrm>
        </p:spPr>
        <p:txBody>
          <a:bodyPr numCol="1">
            <a:normAutofit/>
          </a:bodyPr>
          <a:lstStyle>
            <a:lvl1pPr marL="0" indent="0">
              <a:buNone/>
              <a:defRPr sz="2267" baseline="0">
                <a:solidFill>
                  <a:schemeClr val="tx2"/>
                </a:solidFill>
                <a:latin typeface="+mj-lt"/>
              </a:defRPr>
            </a:lvl1pPr>
          </a:lstStyle>
          <a:p>
            <a:pPr lvl="0"/>
            <a:r>
              <a:rPr lang="en-US"/>
              <a:t>IDEA #2</a:t>
            </a:r>
            <a:br>
              <a:rPr lang="en-US"/>
            </a:br>
            <a:r>
              <a:rPr lang="en-US"/>
              <a:t>1-3 LINES</a:t>
            </a:r>
          </a:p>
        </p:txBody>
      </p:sp>
      <p:sp>
        <p:nvSpPr>
          <p:cNvPr id="15" name="Text Placeholder 4">
            <a:extLst>
              <a:ext uri="{FF2B5EF4-FFF2-40B4-BE49-F238E27FC236}">
                <a16:creationId xmlns:a16="http://schemas.microsoft.com/office/drawing/2014/main" xmlns="" id="{728D29A3-1192-0147-8F57-8566AD0BC7C1}"/>
              </a:ext>
            </a:extLst>
          </p:cNvPr>
          <p:cNvSpPr>
            <a:spLocks noGrp="1"/>
          </p:cNvSpPr>
          <p:nvPr>
            <p:ph type="body" sz="quarter" idx="31" hasCustomPrompt="1"/>
          </p:nvPr>
        </p:nvSpPr>
        <p:spPr>
          <a:xfrm>
            <a:off x="8153399" y="3473196"/>
            <a:ext cx="3304308" cy="711200"/>
          </a:xfrm>
        </p:spPr>
        <p:txBody>
          <a:bodyPr numCol="1">
            <a:normAutofit/>
          </a:bodyPr>
          <a:lstStyle>
            <a:lvl1pPr marL="0" indent="0">
              <a:buNone/>
              <a:defRPr sz="2267" baseline="0">
                <a:solidFill>
                  <a:schemeClr val="tx2"/>
                </a:solidFill>
                <a:latin typeface="+mj-lt"/>
              </a:defRPr>
            </a:lvl1pPr>
          </a:lstStyle>
          <a:p>
            <a:pPr lvl="0"/>
            <a:r>
              <a:rPr lang="en-US"/>
              <a:t>IDEA #3</a:t>
            </a:r>
            <a:br>
              <a:rPr lang="en-US"/>
            </a:br>
            <a:r>
              <a:rPr lang="en-US"/>
              <a:t>1-3 LINES</a:t>
            </a:r>
          </a:p>
        </p:txBody>
      </p:sp>
      <p:pic>
        <p:nvPicPr>
          <p:cNvPr id="19" name="Picture 18">
            <a:extLst>
              <a:ext uri="{FF2B5EF4-FFF2-40B4-BE49-F238E27FC236}">
                <a16:creationId xmlns:a16="http://schemas.microsoft.com/office/drawing/2014/main" xmlns="" id="{A3DE5069-C5DF-F34E-84EA-CAF86135A0F5}"/>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Tree>
    <p:extLst>
      <p:ext uri="{BB962C8B-B14F-4D97-AF65-F5344CB8AC3E}">
        <p14:creationId xmlns:p14="http://schemas.microsoft.com/office/powerpoint/2010/main" xmlns="" val="14466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deas">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xmlns="" id="{15F7525F-E73F-5046-A07C-961490E9F4C5}"/>
              </a:ext>
            </a:extLst>
          </p:cNvPr>
          <p:cNvSpPr txBox="1">
            <a:spLocks/>
          </p:cNvSpPr>
          <p:nvPr userDrawn="1"/>
        </p:nvSpPr>
        <p:spPr>
          <a:xfrm>
            <a:off x="1033272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baseline="0" smtClean="0">
                <a:solidFill>
                  <a:schemeClr val="tx2"/>
                </a:solidFill>
                <a:latin typeface="Montserrat" pitchFamily="2" charset="77"/>
              </a:rPr>
              <a:pPr/>
              <a:t>‹#›</a:t>
            </a:fld>
            <a:endParaRPr lang="en-US" sz="800" baseline="0">
              <a:solidFill>
                <a:schemeClr val="tx2"/>
              </a:solidFill>
              <a:latin typeface="Montserrat" pitchFamily="2" charset="77"/>
            </a:endParaRPr>
          </a:p>
        </p:txBody>
      </p:sp>
      <p:sp>
        <p:nvSpPr>
          <p:cNvPr id="24" name="Text Placeholder 23">
            <a:extLst>
              <a:ext uri="{FF2B5EF4-FFF2-40B4-BE49-F238E27FC236}">
                <a16:creationId xmlns:a16="http://schemas.microsoft.com/office/drawing/2014/main" xmlns="" id="{37EA2506-B8FD-9B4A-BDA7-D1FC9EBAA300}"/>
              </a:ext>
            </a:extLst>
          </p:cNvPr>
          <p:cNvSpPr>
            <a:spLocks noGrp="1"/>
          </p:cNvSpPr>
          <p:nvPr>
            <p:ph type="body" sz="quarter" idx="13" hasCustomPrompt="1"/>
          </p:nvPr>
        </p:nvSpPr>
        <p:spPr>
          <a:xfrm>
            <a:off x="482601" y="4191759"/>
            <a:ext cx="2368551" cy="436563"/>
          </a:xfrm>
          <a:prstGeom prst="rect">
            <a:avLst/>
          </a:prstGeom>
        </p:spPr>
        <p:txBody>
          <a:bodyPr numCol="1">
            <a:normAutofit/>
          </a:bodyPr>
          <a:lstStyle>
            <a:lvl1pPr marL="0" indent="0">
              <a:buNone/>
              <a:defRPr sz="1600" b="1" i="0" baseline="0">
                <a:solidFill>
                  <a:schemeClr val="tx2"/>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IDEA #1</a:t>
            </a:r>
          </a:p>
        </p:txBody>
      </p:sp>
      <p:sp>
        <p:nvSpPr>
          <p:cNvPr id="25" name="Text Placeholder 23">
            <a:extLst>
              <a:ext uri="{FF2B5EF4-FFF2-40B4-BE49-F238E27FC236}">
                <a16:creationId xmlns:a16="http://schemas.microsoft.com/office/drawing/2014/main" xmlns="" id="{8DD1FF20-0E9D-E94B-9C28-18EC91A00B6A}"/>
              </a:ext>
            </a:extLst>
          </p:cNvPr>
          <p:cNvSpPr>
            <a:spLocks noGrp="1"/>
          </p:cNvSpPr>
          <p:nvPr>
            <p:ph type="body" sz="quarter" idx="14" hasCustomPrompt="1"/>
          </p:nvPr>
        </p:nvSpPr>
        <p:spPr>
          <a:xfrm>
            <a:off x="3340101" y="4191759"/>
            <a:ext cx="2368551" cy="436563"/>
          </a:xfrm>
          <a:prstGeom prst="rect">
            <a:avLst/>
          </a:prstGeom>
        </p:spPr>
        <p:txBody>
          <a:bodyPr numCol="1">
            <a:normAutofit/>
          </a:bodyPr>
          <a:lstStyle>
            <a:lvl1pPr marL="0" indent="0">
              <a:buNone/>
              <a:defRPr sz="1600" b="1" i="0" baseline="0">
                <a:solidFill>
                  <a:schemeClr val="tx2"/>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IDEA #2</a:t>
            </a:r>
          </a:p>
        </p:txBody>
      </p:sp>
      <p:sp>
        <p:nvSpPr>
          <p:cNvPr id="26" name="Text Placeholder 23">
            <a:extLst>
              <a:ext uri="{FF2B5EF4-FFF2-40B4-BE49-F238E27FC236}">
                <a16:creationId xmlns:a16="http://schemas.microsoft.com/office/drawing/2014/main" xmlns="" id="{B7273DF4-9482-3343-AA63-2012ED0E60F9}"/>
              </a:ext>
            </a:extLst>
          </p:cNvPr>
          <p:cNvSpPr>
            <a:spLocks noGrp="1"/>
          </p:cNvSpPr>
          <p:nvPr>
            <p:ph type="body" sz="quarter" idx="15" hasCustomPrompt="1"/>
          </p:nvPr>
        </p:nvSpPr>
        <p:spPr>
          <a:xfrm>
            <a:off x="6187210" y="4191759"/>
            <a:ext cx="2368551" cy="436563"/>
          </a:xfrm>
          <a:prstGeom prst="rect">
            <a:avLst/>
          </a:prstGeom>
        </p:spPr>
        <p:txBody>
          <a:bodyPr numCol="1">
            <a:normAutofit/>
          </a:bodyPr>
          <a:lstStyle>
            <a:lvl1pPr marL="0" indent="0">
              <a:buNone/>
              <a:defRPr sz="1600" b="1" i="0" baseline="0">
                <a:solidFill>
                  <a:schemeClr val="tx2"/>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IDEA #3</a:t>
            </a:r>
          </a:p>
        </p:txBody>
      </p:sp>
      <p:sp>
        <p:nvSpPr>
          <p:cNvPr id="27" name="Text Placeholder 23">
            <a:extLst>
              <a:ext uri="{FF2B5EF4-FFF2-40B4-BE49-F238E27FC236}">
                <a16:creationId xmlns:a16="http://schemas.microsoft.com/office/drawing/2014/main" xmlns="" id="{036BCEF0-34D3-F843-A140-32B4C3D68A27}"/>
              </a:ext>
            </a:extLst>
          </p:cNvPr>
          <p:cNvSpPr>
            <a:spLocks noGrp="1"/>
          </p:cNvSpPr>
          <p:nvPr>
            <p:ph type="body" sz="quarter" idx="16" hasCustomPrompt="1"/>
          </p:nvPr>
        </p:nvSpPr>
        <p:spPr>
          <a:xfrm>
            <a:off x="9034318" y="4191759"/>
            <a:ext cx="2368551" cy="436563"/>
          </a:xfrm>
          <a:prstGeom prst="rect">
            <a:avLst/>
          </a:prstGeom>
        </p:spPr>
        <p:txBody>
          <a:bodyPr numCol="1">
            <a:normAutofit/>
          </a:bodyPr>
          <a:lstStyle>
            <a:lvl1pPr marL="0" indent="0">
              <a:buNone/>
              <a:defRPr sz="1600" b="1" i="0" baseline="0">
                <a:solidFill>
                  <a:schemeClr val="tx2"/>
                </a:solidFill>
                <a:latin typeface="+mj-lt"/>
              </a:defRPr>
            </a:lvl1pPr>
            <a:lvl2pPr marL="457189" indent="0">
              <a:buNone/>
              <a:defRPr/>
            </a:lvl2pPr>
            <a:lvl3pPr marL="914377" indent="0">
              <a:buNone/>
              <a:defRPr/>
            </a:lvl3pPr>
            <a:lvl4pPr marL="1371566" indent="0">
              <a:buNone/>
              <a:defRPr/>
            </a:lvl4pPr>
            <a:lvl5pPr marL="1828754" indent="0">
              <a:buNone/>
              <a:defRPr/>
            </a:lvl5pPr>
          </a:lstStyle>
          <a:p>
            <a:pPr lvl="0"/>
            <a:r>
              <a:rPr lang="en-US"/>
              <a:t>IDEA #4</a:t>
            </a:r>
          </a:p>
        </p:txBody>
      </p:sp>
      <p:sp>
        <p:nvSpPr>
          <p:cNvPr id="28" name="Text Placeholder 23">
            <a:extLst>
              <a:ext uri="{FF2B5EF4-FFF2-40B4-BE49-F238E27FC236}">
                <a16:creationId xmlns:a16="http://schemas.microsoft.com/office/drawing/2014/main" xmlns="" id="{E7B9DAAF-6EC2-F340-B865-B7A1712C859B}"/>
              </a:ext>
            </a:extLst>
          </p:cNvPr>
          <p:cNvSpPr>
            <a:spLocks noGrp="1"/>
          </p:cNvSpPr>
          <p:nvPr>
            <p:ph type="body" sz="quarter" idx="17" hasCustomPrompt="1"/>
          </p:nvPr>
        </p:nvSpPr>
        <p:spPr>
          <a:xfrm>
            <a:off x="482601" y="4544696"/>
            <a:ext cx="2499591" cy="436563"/>
          </a:xfrm>
          <a:prstGeom prst="rect">
            <a:avLst/>
          </a:prstGeom>
        </p:spPr>
        <p:txBody>
          <a:bodyPr numCol="1">
            <a:no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29" name="Text Placeholder 23">
            <a:extLst>
              <a:ext uri="{FF2B5EF4-FFF2-40B4-BE49-F238E27FC236}">
                <a16:creationId xmlns:a16="http://schemas.microsoft.com/office/drawing/2014/main" xmlns="" id="{697D05BB-2C61-BD48-BC8F-9EE21E08F338}"/>
              </a:ext>
            </a:extLst>
          </p:cNvPr>
          <p:cNvSpPr>
            <a:spLocks noGrp="1"/>
          </p:cNvSpPr>
          <p:nvPr>
            <p:ph type="body" sz="quarter" idx="18" hasCustomPrompt="1"/>
          </p:nvPr>
        </p:nvSpPr>
        <p:spPr>
          <a:xfrm>
            <a:off x="3350491" y="4544696"/>
            <a:ext cx="2499591" cy="436563"/>
          </a:xfrm>
          <a:prstGeom prst="rect">
            <a:avLst/>
          </a:prstGeom>
        </p:spPr>
        <p:txBody>
          <a:bodyPr numCol="1">
            <a:no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30" name="Text Placeholder 23">
            <a:extLst>
              <a:ext uri="{FF2B5EF4-FFF2-40B4-BE49-F238E27FC236}">
                <a16:creationId xmlns:a16="http://schemas.microsoft.com/office/drawing/2014/main" xmlns="" id="{870AA7A8-3680-3140-B608-543D7A8D0C50}"/>
              </a:ext>
            </a:extLst>
          </p:cNvPr>
          <p:cNvSpPr>
            <a:spLocks noGrp="1"/>
          </p:cNvSpPr>
          <p:nvPr>
            <p:ph type="body" sz="quarter" idx="19" hasCustomPrompt="1"/>
          </p:nvPr>
        </p:nvSpPr>
        <p:spPr>
          <a:xfrm>
            <a:off x="6187210" y="4544696"/>
            <a:ext cx="2499591" cy="436563"/>
          </a:xfrm>
          <a:prstGeom prst="rect">
            <a:avLst/>
          </a:prstGeom>
        </p:spPr>
        <p:txBody>
          <a:bodyPr numCol="1">
            <a:no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31" name="Text Placeholder 23">
            <a:extLst>
              <a:ext uri="{FF2B5EF4-FFF2-40B4-BE49-F238E27FC236}">
                <a16:creationId xmlns:a16="http://schemas.microsoft.com/office/drawing/2014/main" xmlns="" id="{45E6C152-6E5C-3F44-AE2D-2EB17157A26C}"/>
              </a:ext>
            </a:extLst>
          </p:cNvPr>
          <p:cNvSpPr>
            <a:spLocks noGrp="1"/>
          </p:cNvSpPr>
          <p:nvPr>
            <p:ph type="body" sz="quarter" idx="20" hasCustomPrompt="1"/>
          </p:nvPr>
        </p:nvSpPr>
        <p:spPr>
          <a:xfrm>
            <a:off x="9013537" y="4544696"/>
            <a:ext cx="2499591" cy="436563"/>
          </a:xfrm>
          <a:prstGeom prst="rect">
            <a:avLst/>
          </a:prstGeom>
        </p:spPr>
        <p:txBody>
          <a:bodyPr numCol="1">
            <a:no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14" name="Text Placeholder 4">
            <a:extLst>
              <a:ext uri="{FF2B5EF4-FFF2-40B4-BE49-F238E27FC236}">
                <a16:creationId xmlns:a16="http://schemas.microsoft.com/office/drawing/2014/main" xmlns="" id="{C7BC1042-9643-4E4B-80B8-7F68C8A3A1AD}"/>
              </a:ext>
            </a:extLst>
          </p:cNvPr>
          <p:cNvSpPr>
            <a:spLocks noGrp="1"/>
          </p:cNvSpPr>
          <p:nvPr>
            <p:ph type="body" sz="quarter" idx="29" hasCustomPrompt="1"/>
          </p:nvPr>
        </p:nvSpPr>
        <p:spPr>
          <a:xfrm>
            <a:off x="461457" y="1314475"/>
            <a:ext cx="5403215" cy="711200"/>
          </a:xfrm>
        </p:spPr>
        <p:txBody>
          <a:bodyPr numCol="1">
            <a:normAutofit/>
          </a:bodyPr>
          <a:lstStyle>
            <a:lvl1pPr marL="0" indent="0">
              <a:buNone/>
              <a:defRPr sz="2267" baseline="0">
                <a:solidFill>
                  <a:schemeClr val="tx2"/>
                </a:solidFill>
                <a:latin typeface="+mj-lt"/>
              </a:defRPr>
            </a:lvl1pPr>
          </a:lstStyle>
          <a:p>
            <a:pPr lvl="0"/>
            <a:r>
              <a:rPr lang="en-US"/>
              <a:t>HEADLINE HERE</a:t>
            </a:r>
            <a:br>
              <a:rPr lang="en-US"/>
            </a:br>
            <a:r>
              <a:rPr lang="en-US"/>
              <a:t>1-3 LINES</a:t>
            </a:r>
          </a:p>
        </p:txBody>
      </p:sp>
      <p:sp>
        <p:nvSpPr>
          <p:cNvPr id="15" name="Text Placeholder 19">
            <a:extLst>
              <a:ext uri="{FF2B5EF4-FFF2-40B4-BE49-F238E27FC236}">
                <a16:creationId xmlns:a16="http://schemas.microsoft.com/office/drawing/2014/main" xmlns="" id="{440916F1-AD43-FE4A-A3AF-F924ACA4B68C}"/>
              </a:ext>
            </a:extLst>
          </p:cNvPr>
          <p:cNvSpPr>
            <a:spLocks noGrp="1"/>
          </p:cNvSpPr>
          <p:nvPr>
            <p:ph type="body" sz="quarter" idx="30" hasCustomPrompt="1"/>
          </p:nvPr>
        </p:nvSpPr>
        <p:spPr>
          <a:xfrm>
            <a:off x="451295" y="2359542"/>
            <a:ext cx="5413375" cy="829644"/>
          </a:xfrm>
          <a:prstGeom prst="rect">
            <a:avLst/>
          </a:prstGeom>
        </p:spPr>
        <p:txBody>
          <a:bodyPr numCol="1">
            <a:normAutofit/>
          </a:bodyPr>
          <a:lstStyle>
            <a:lvl1pPr marL="0" indent="0">
              <a:buNone/>
              <a:defRPr sz="1600" b="0" i="0" baseline="0">
                <a:solidFill>
                  <a:schemeClr val="tx2"/>
                </a:solidFill>
                <a:latin typeface="+mn-lt"/>
              </a:defRPr>
            </a:lvl1pPr>
            <a:lvl2pPr marL="457189" indent="0">
              <a:buNone/>
              <a:defRPr sz="1200" b="0" i="0">
                <a:latin typeface="Spectral Light" panose="02020302060000000000" pitchFamily="18" charset="77"/>
              </a:defRPr>
            </a:lvl2pPr>
            <a:lvl3pPr marL="914377" indent="0">
              <a:buNone/>
              <a:defRPr sz="1200" b="0" i="0">
                <a:latin typeface="Spectral Light" panose="02020302060000000000" pitchFamily="18" charset="77"/>
              </a:defRPr>
            </a:lvl3pPr>
            <a:lvl4pPr marL="1371566" indent="0">
              <a:buNone/>
              <a:defRPr sz="1200" b="0" i="0">
                <a:latin typeface="Spectral Light" panose="02020302060000000000" pitchFamily="18" charset="77"/>
              </a:defRPr>
            </a:lvl4pPr>
            <a:lvl5pPr marL="1828754" indent="0">
              <a:buNone/>
              <a:defRPr sz="1200" b="0" i="0">
                <a:latin typeface="Spectral Light" panose="02020302060000000000" pitchFamily="18" charset="77"/>
              </a:defRPr>
            </a:lvl5pPr>
          </a:lstStyle>
          <a:p>
            <a:r>
              <a:rPr lang="en-US"/>
              <a:t>Optional subhead</a:t>
            </a:r>
          </a:p>
        </p:txBody>
      </p:sp>
      <p:pic>
        <p:nvPicPr>
          <p:cNvPr id="17" name="Picture 16">
            <a:extLst>
              <a:ext uri="{FF2B5EF4-FFF2-40B4-BE49-F238E27FC236}">
                <a16:creationId xmlns:a16="http://schemas.microsoft.com/office/drawing/2014/main" xmlns="" id="{F6F69972-9D4C-5C4D-80CF-19736FE005A0}"/>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Tree>
    <p:extLst>
      <p:ext uri="{BB962C8B-B14F-4D97-AF65-F5344CB8AC3E}">
        <p14:creationId xmlns:p14="http://schemas.microsoft.com/office/powerpoint/2010/main" xmlns="" val="224001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deas version2">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xmlns="" id="{15F7525F-E73F-5046-A07C-961490E9F4C5}"/>
              </a:ext>
            </a:extLst>
          </p:cNvPr>
          <p:cNvSpPr txBox="1">
            <a:spLocks/>
          </p:cNvSpPr>
          <p:nvPr userDrawn="1"/>
        </p:nvSpPr>
        <p:spPr>
          <a:xfrm>
            <a:off x="1033272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baseline="0" smtClean="0">
                <a:solidFill>
                  <a:schemeClr val="tx2"/>
                </a:solidFill>
                <a:latin typeface="Montserrat" pitchFamily="2" charset="77"/>
              </a:rPr>
              <a:pPr/>
              <a:t>‹#›</a:t>
            </a:fld>
            <a:endParaRPr lang="en-US" sz="800" baseline="0">
              <a:solidFill>
                <a:schemeClr val="tx2"/>
              </a:solidFill>
              <a:latin typeface="Montserrat" pitchFamily="2" charset="77"/>
            </a:endParaRPr>
          </a:p>
        </p:txBody>
      </p:sp>
      <p:sp>
        <p:nvSpPr>
          <p:cNvPr id="4" name="Text Placeholder 3">
            <a:extLst>
              <a:ext uri="{FF2B5EF4-FFF2-40B4-BE49-F238E27FC236}">
                <a16:creationId xmlns:a16="http://schemas.microsoft.com/office/drawing/2014/main" xmlns="" id="{582A78ED-B81F-A041-A166-77C8E4858BD7}"/>
              </a:ext>
            </a:extLst>
          </p:cNvPr>
          <p:cNvSpPr>
            <a:spLocks noGrp="1"/>
          </p:cNvSpPr>
          <p:nvPr>
            <p:ph type="body" sz="quarter" idx="21" hasCustomPrompt="1"/>
          </p:nvPr>
        </p:nvSpPr>
        <p:spPr>
          <a:xfrm>
            <a:off x="482601" y="3086100"/>
            <a:ext cx="2499519" cy="425811"/>
          </a:xfrm>
          <a:prstGeom prst="rect">
            <a:avLst/>
          </a:prstGeom>
        </p:spPr>
        <p:txBody>
          <a:bodyPr numCol="1">
            <a:normAutofit/>
          </a:bodyPr>
          <a:lstStyle>
            <a:lvl1pPr marL="0" indent="0">
              <a:buNone/>
              <a:defRPr sz="1600" b="1" i="0" baseline="0">
                <a:solidFill>
                  <a:schemeClr val="tx2"/>
                </a:solidFill>
                <a:latin typeface="+mj-lt"/>
              </a:defRPr>
            </a:lvl1pPr>
          </a:lstStyle>
          <a:p>
            <a:pPr lvl="0"/>
            <a:r>
              <a:rPr lang="en-US"/>
              <a:t>IDEA #1</a:t>
            </a:r>
          </a:p>
        </p:txBody>
      </p:sp>
      <p:sp>
        <p:nvSpPr>
          <p:cNvPr id="17" name="Text Placeholder 3">
            <a:extLst>
              <a:ext uri="{FF2B5EF4-FFF2-40B4-BE49-F238E27FC236}">
                <a16:creationId xmlns:a16="http://schemas.microsoft.com/office/drawing/2014/main" xmlns="" id="{288A065A-7426-3E44-B810-7C8E07640097}"/>
              </a:ext>
            </a:extLst>
          </p:cNvPr>
          <p:cNvSpPr>
            <a:spLocks noGrp="1"/>
          </p:cNvSpPr>
          <p:nvPr>
            <p:ph type="body" sz="quarter" idx="22" hasCustomPrompt="1"/>
          </p:nvPr>
        </p:nvSpPr>
        <p:spPr>
          <a:xfrm>
            <a:off x="3350491" y="3086100"/>
            <a:ext cx="2499519" cy="425811"/>
          </a:xfrm>
          <a:prstGeom prst="rect">
            <a:avLst/>
          </a:prstGeom>
        </p:spPr>
        <p:txBody>
          <a:bodyPr numCol="1">
            <a:normAutofit/>
          </a:bodyPr>
          <a:lstStyle>
            <a:lvl1pPr marL="0" indent="0">
              <a:buNone/>
              <a:defRPr sz="1600" b="1" i="0" baseline="0">
                <a:solidFill>
                  <a:schemeClr val="tx2"/>
                </a:solidFill>
                <a:latin typeface="+mj-lt"/>
              </a:defRPr>
            </a:lvl1pPr>
          </a:lstStyle>
          <a:p>
            <a:pPr lvl="0"/>
            <a:r>
              <a:rPr lang="en-US"/>
              <a:t>IDEA #2</a:t>
            </a:r>
          </a:p>
        </p:txBody>
      </p:sp>
      <p:sp>
        <p:nvSpPr>
          <p:cNvPr id="18" name="Text Placeholder 3">
            <a:extLst>
              <a:ext uri="{FF2B5EF4-FFF2-40B4-BE49-F238E27FC236}">
                <a16:creationId xmlns:a16="http://schemas.microsoft.com/office/drawing/2014/main" xmlns="" id="{76E9F1C9-7F10-0F48-940E-406A3E8A9C07}"/>
              </a:ext>
            </a:extLst>
          </p:cNvPr>
          <p:cNvSpPr>
            <a:spLocks noGrp="1"/>
          </p:cNvSpPr>
          <p:nvPr>
            <p:ph type="body" sz="quarter" idx="23" hasCustomPrompt="1"/>
          </p:nvPr>
        </p:nvSpPr>
        <p:spPr>
          <a:xfrm>
            <a:off x="6218383" y="3086100"/>
            <a:ext cx="2499519" cy="425811"/>
          </a:xfrm>
          <a:prstGeom prst="rect">
            <a:avLst/>
          </a:prstGeom>
        </p:spPr>
        <p:txBody>
          <a:bodyPr numCol="1">
            <a:normAutofit/>
          </a:bodyPr>
          <a:lstStyle>
            <a:lvl1pPr marL="0" indent="0">
              <a:buNone/>
              <a:defRPr sz="1600" b="1" i="0" baseline="0">
                <a:solidFill>
                  <a:schemeClr val="tx2"/>
                </a:solidFill>
                <a:latin typeface="+mj-lt"/>
              </a:defRPr>
            </a:lvl1pPr>
          </a:lstStyle>
          <a:p>
            <a:pPr lvl="0"/>
            <a:r>
              <a:rPr lang="en-US"/>
              <a:t>IDEA #3</a:t>
            </a:r>
          </a:p>
        </p:txBody>
      </p:sp>
      <p:sp>
        <p:nvSpPr>
          <p:cNvPr id="19" name="Text Placeholder 3">
            <a:extLst>
              <a:ext uri="{FF2B5EF4-FFF2-40B4-BE49-F238E27FC236}">
                <a16:creationId xmlns:a16="http://schemas.microsoft.com/office/drawing/2014/main" xmlns="" id="{F1E4D7DA-E71A-364B-957D-E96D60B5E018}"/>
              </a:ext>
            </a:extLst>
          </p:cNvPr>
          <p:cNvSpPr>
            <a:spLocks noGrp="1"/>
          </p:cNvSpPr>
          <p:nvPr>
            <p:ph type="body" sz="quarter" idx="24" hasCustomPrompt="1"/>
          </p:nvPr>
        </p:nvSpPr>
        <p:spPr>
          <a:xfrm>
            <a:off x="9013537" y="3086100"/>
            <a:ext cx="2499519" cy="425811"/>
          </a:xfrm>
          <a:prstGeom prst="rect">
            <a:avLst/>
          </a:prstGeom>
        </p:spPr>
        <p:txBody>
          <a:bodyPr numCol="1">
            <a:normAutofit/>
          </a:bodyPr>
          <a:lstStyle>
            <a:lvl1pPr marL="0" indent="0">
              <a:buNone/>
              <a:defRPr sz="1600" b="1" i="0" baseline="0">
                <a:solidFill>
                  <a:schemeClr val="tx2"/>
                </a:solidFill>
                <a:latin typeface="+mj-lt"/>
              </a:defRPr>
            </a:lvl1pPr>
          </a:lstStyle>
          <a:p>
            <a:pPr lvl="0"/>
            <a:r>
              <a:rPr lang="en-US"/>
              <a:t>IDEA #4</a:t>
            </a:r>
          </a:p>
        </p:txBody>
      </p:sp>
      <p:sp>
        <p:nvSpPr>
          <p:cNvPr id="13" name="Text Placeholder 4">
            <a:extLst>
              <a:ext uri="{FF2B5EF4-FFF2-40B4-BE49-F238E27FC236}">
                <a16:creationId xmlns:a16="http://schemas.microsoft.com/office/drawing/2014/main" xmlns="" id="{BDA9B44B-8622-E246-9814-C57CF5DCE17F}"/>
              </a:ext>
            </a:extLst>
          </p:cNvPr>
          <p:cNvSpPr>
            <a:spLocks noGrp="1"/>
          </p:cNvSpPr>
          <p:nvPr>
            <p:ph type="body" sz="quarter" idx="30" hasCustomPrompt="1"/>
          </p:nvPr>
        </p:nvSpPr>
        <p:spPr>
          <a:xfrm>
            <a:off x="461457" y="1314475"/>
            <a:ext cx="5403215" cy="711200"/>
          </a:xfrm>
        </p:spPr>
        <p:txBody>
          <a:bodyPr numCol="1">
            <a:normAutofit/>
          </a:bodyPr>
          <a:lstStyle>
            <a:lvl1pPr marL="0" indent="0">
              <a:buNone/>
              <a:defRPr sz="2267" baseline="0">
                <a:solidFill>
                  <a:schemeClr val="tx2"/>
                </a:solidFill>
                <a:latin typeface="+mj-lt"/>
              </a:defRPr>
            </a:lvl1pPr>
          </a:lstStyle>
          <a:p>
            <a:pPr lvl="0"/>
            <a:r>
              <a:rPr lang="en-US"/>
              <a:t>HEADLINE HERE</a:t>
            </a:r>
            <a:br>
              <a:rPr lang="en-US"/>
            </a:br>
            <a:r>
              <a:rPr lang="en-US"/>
              <a:t>1-3 LINES</a:t>
            </a:r>
          </a:p>
        </p:txBody>
      </p:sp>
      <p:sp>
        <p:nvSpPr>
          <p:cNvPr id="14" name="Text Placeholder 23">
            <a:extLst>
              <a:ext uri="{FF2B5EF4-FFF2-40B4-BE49-F238E27FC236}">
                <a16:creationId xmlns:a16="http://schemas.microsoft.com/office/drawing/2014/main" xmlns="" id="{456303AF-E966-754E-A71A-7F29E6950EED}"/>
              </a:ext>
            </a:extLst>
          </p:cNvPr>
          <p:cNvSpPr>
            <a:spLocks noGrp="1"/>
          </p:cNvSpPr>
          <p:nvPr>
            <p:ph type="body" sz="quarter" idx="17" hasCustomPrompt="1"/>
          </p:nvPr>
        </p:nvSpPr>
        <p:spPr>
          <a:xfrm>
            <a:off x="482601" y="3632200"/>
            <a:ext cx="2499591" cy="2540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15" name="Text Placeholder 23">
            <a:extLst>
              <a:ext uri="{FF2B5EF4-FFF2-40B4-BE49-F238E27FC236}">
                <a16:creationId xmlns:a16="http://schemas.microsoft.com/office/drawing/2014/main" xmlns="" id="{6D60C02C-76EA-9344-9CDA-D5CDDE11DE1F}"/>
              </a:ext>
            </a:extLst>
          </p:cNvPr>
          <p:cNvSpPr>
            <a:spLocks noGrp="1"/>
          </p:cNvSpPr>
          <p:nvPr>
            <p:ph type="body" sz="quarter" idx="18" hasCustomPrompt="1"/>
          </p:nvPr>
        </p:nvSpPr>
        <p:spPr>
          <a:xfrm>
            <a:off x="3350491" y="3632200"/>
            <a:ext cx="2499591" cy="2540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20" name="Text Placeholder 23">
            <a:extLst>
              <a:ext uri="{FF2B5EF4-FFF2-40B4-BE49-F238E27FC236}">
                <a16:creationId xmlns:a16="http://schemas.microsoft.com/office/drawing/2014/main" xmlns="" id="{9FBE284F-25FB-704B-966F-5B1318DB95BE}"/>
              </a:ext>
            </a:extLst>
          </p:cNvPr>
          <p:cNvSpPr>
            <a:spLocks noGrp="1"/>
          </p:cNvSpPr>
          <p:nvPr>
            <p:ph type="body" sz="quarter" idx="19" hasCustomPrompt="1"/>
          </p:nvPr>
        </p:nvSpPr>
        <p:spPr>
          <a:xfrm>
            <a:off x="6187210" y="3632200"/>
            <a:ext cx="2499591" cy="2540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21" name="Text Placeholder 23">
            <a:extLst>
              <a:ext uri="{FF2B5EF4-FFF2-40B4-BE49-F238E27FC236}">
                <a16:creationId xmlns:a16="http://schemas.microsoft.com/office/drawing/2014/main" xmlns="" id="{F359E152-44F6-9643-B81A-A7BA0DFDF91D}"/>
              </a:ext>
            </a:extLst>
          </p:cNvPr>
          <p:cNvSpPr>
            <a:spLocks noGrp="1"/>
          </p:cNvSpPr>
          <p:nvPr>
            <p:ph type="body" sz="quarter" idx="20" hasCustomPrompt="1"/>
          </p:nvPr>
        </p:nvSpPr>
        <p:spPr>
          <a:xfrm>
            <a:off x="9013537" y="3632200"/>
            <a:ext cx="2499591" cy="2540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pic>
        <p:nvPicPr>
          <p:cNvPr id="22" name="Picture 21">
            <a:extLst>
              <a:ext uri="{FF2B5EF4-FFF2-40B4-BE49-F238E27FC236}">
                <a16:creationId xmlns:a16="http://schemas.microsoft.com/office/drawing/2014/main" xmlns="" id="{AC30BBAB-94D7-B248-B194-8F679D4739AF}"/>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Tree>
    <p:extLst>
      <p:ext uri="{BB962C8B-B14F-4D97-AF65-F5344CB8AC3E}">
        <p14:creationId xmlns:p14="http://schemas.microsoft.com/office/powerpoint/2010/main" xmlns="" val="227785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deas version 3">
    <p:spTree>
      <p:nvGrpSpPr>
        <p:cNvPr id="1" name=""/>
        <p:cNvGrpSpPr/>
        <p:nvPr/>
      </p:nvGrpSpPr>
      <p:grpSpPr>
        <a:xfrm>
          <a:off x="0" y="0"/>
          <a:ext cx="0" cy="0"/>
          <a:chOff x="0" y="0"/>
          <a:chExt cx="0" cy="0"/>
        </a:xfrm>
      </p:grpSpPr>
      <p:sp>
        <p:nvSpPr>
          <p:cNvPr id="16" name="Slide Number Placeholder 6">
            <a:extLst>
              <a:ext uri="{FF2B5EF4-FFF2-40B4-BE49-F238E27FC236}">
                <a16:creationId xmlns:a16="http://schemas.microsoft.com/office/drawing/2014/main" xmlns="" id="{15F7525F-E73F-5046-A07C-961490E9F4C5}"/>
              </a:ext>
            </a:extLst>
          </p:cNvPr>
          <p:cNvSpPr txBox="1">
            <a:spLocks/>
          </p:cNvSpPr>
          <p:nvPr userDrawn="1"/>
        </p:nvSpPr>
        <p:spPr>
          <a:xfrm>
            <a:off x="10332720" y="6350424"/>
            <a:ext cx="1429680" cy="181005"/>
          </a:xfrm>
          <a:prstGeom prst="rect">
            <a:avLst/>
          </a:prstGeom>
        </p:spPr>
        <p:txBody>
          <a:bodyPr numCol="1"/>
          <a:lstStyle>
            <a:defPPr marL="0" marR="0" indent="0" algn="l" defTabSz="914400" rtl="0"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ontserrat Medium" pitchFamily="2" charset="77"/>
                <a:ea typeface="Helvetica Neue"/>
                <a:cs typeface="Helvetica Neue"/>
                <a:sym typeface="Helvetica Neue"/>
              </a:defRPr>
            </a:lvl1pPr>
            <a:lvl2pPr marL="0" marR="0" indent="228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EAABD05C-668F-BB41-A0A2-F40ABC39699C}" type="slidenum">
              <a:rPr lang="en-US" sz="800" baseline="0" smtClean="0">
                <a:solidFill>
                  <a:schemeClr val="tx2"/>
                </a:solidFill>
                <a:latin typeface="Montserrat" pitchFamily="2" charset="77"/>
              </a:rPr>
              <a:pPr/>
              <a:t>‹#›</a:t>
            </a:fld>
            <a:endParaRPr lang="en-US" sz="800" baseline="0">
              <a:solidFill>
                <a:schemeClr val="tx2"/>
              </a:solidFill>
              <a:latin typeface="Montserrat" pitchFamily="2" charset="77"/>
            </a:endParaRPr>
          </a:p>
        </p:txBody>
      </p:sp>
      <p:sp>
        <p:nvSpPr>
          <p:cNvPr id="4" name="Text Placeholder 3">
            <a:extLst>
              <a:ext uri="{FF2B5EF4-FFF2-40B4-BE49-F238E27FC236}">
                <a16:creationId xmlns:a16="http://schemas.microsoft.com/office/drawing/2014/main" xmlns="" id="{582A78ED-B81F-A041-A166-77C8E4858BD7}"/>
              </a:ext>
            </a:extLst>
          </p:cNvPr>
          <p:cNvSpPr>
            <a:spLocks noGrp="1"/>
          </p:cNvSpPr>
          <p:nvPr>
            <p:ph type="body" sz="quarter" idx="21" hasCustomPrompt="1"/>
          </p:nvPr>
        </p:nvSpPr>
        <p:spPr>
          <a:xfrm>
            <a:off x="482601" y="2629172"/>
            <a:ext cx="2499519" cy="425811"/>
          </a:xfrm>
          <a:prstGeom prst="rect">
            <a:avLst/>
          </a:prstGeom>
        </p:spPr>
        <p:txBody>
          <a:bodyPr numCol="1">
            <a:normAutofit/>
          </a:bodyPr>
          <a:lstStyle>
            <a:lvl1pPr marL="0" indent="0">
              <a:buNone/>
              <a:defRPr sz="1600" b="1" i="0" baseline="0">
                <a:solidFill>
                  <a:schemeClr val="accent1"/>
                </a:solidFill>
                <a:latin typeface="+mj-lt"/>
              </a:defRPr>
            </a:lvl1pPr>
          </a:lstStyle>
          <a:p>
            <a:pPr lvl="0"/>
            <a:r>
              <a:rPr lang="en-US"/>
              <a:t>IDEA #1</a:t>
            </a:r>
          </a:p>
        </p:txBody>
      </p:sp>
      <p:sp>
        <p:nvSpPr>
          <p:cNvPr id="17" name="Text Placeholder 3">
            <a:extLst>
              <a:ext uri="{FF2B5EF4-FFF2-40B4-BE49-F238E27FC236}">
                <a16:creationId xmlns:a16="http://schemas.microsoft.com/office/drawing/2014/main" xmlns="" id="{288A065A-7426-3E44-B810-7C8E07640097}"/>
              </a:ext>
            </a:extLst>
          </p:cNvPr>
          <p:cNvSpPr>
            <a:spLocks noGrp="1"/>
          </p:cNvSpPr>
          <p:nvPr>
            <p:ph type="body" sz="quarter" idx="22" hasCustomPrompt="1"/>
          </p:nvPr>
        </p:nvSpPr>
        <p:spPr>
          <a:xfrm>
            <a:off x="3326246" y="2629172"/>
            <a:ext cx="2499519" cy="425811"/>
          </a:xfrm>
          <a:prstGeom prst="rect">
            <a:avLst/>
          </a:prstGeom>
        </p:spPr>
        <p:txBody>
          <a:bodyPr numCol="1">
            <a:normAutofit/>
          </a:bodyPr>
          <a:lstStyle>
            <a:lvl1pPr marL="0" indent="0">
              <a:buNone/>
              <a:defRPr sz="1600" b="1" i="0" baseline="0">
                <a:solidFill>
                  <a:schemeClr val="accent1"/>
                </a:solidFill>
                <a:latin typeface="+mj-lt"/>
              </a:defRPr>
            </a:lvl1pPr>
          </a:lstStyle>
          <a:p>
            <a:pPr lvl="0"/>
            <a:r>
              <a:rPr lang="en-US"/>
              <a:t>IDEA #2</a:t>
            </a:r>
          </a:p>
        </p:txBody>
      </p:sp>
      <p:sp>
        <p:nvSpPr>
          <p:cNvPr id="18" name="Text Placeholder 3">
            <a:extLst>
              <a:ext uri="{FF2B5EF4-FFF2-40B4-BE49-F238E27FC236}">
                <a16:creationId xmlns:a16="http://schemas.microsoft.com/office/drawing/2014/main" xmlns="" id="{76E9F1C9-7F10-0F48-940E-406A3E8A9C07}"/>
              </a:ext>
            </a:extLst>
          </p:cNvPr>
          <p:cNvSpPr>
            <a:spLocks noGrp="1"/>
          </p:cNvSpPr>
          <p:nvPr>
            <p:ph type="body" sz="quarter" idx="23" hasCustomPrompt="1"/>
          </p:nvPr>
        </p:nvSpPr>
        <p:spPr>
          <a:xfrm>
            <a:off x="6169891" y="2629172"/>
            <a:ext cx="2499519" cy="425811"/>
          </a:xfrm>
          <a:prstGeom prst="rect">
            <a:avLst/>
          </a:prstGeom>
        </p:spPr>
        <p:txBody>
          <a:bodyPr numCol="1">
            <a:normAutofit/>
          </a:bodyPr>
          <a:lstStyle>
            <a:lvl1pPr marL="0" indent="0">
              <a:buNone/>
              <a:defRPr sz="1600" b="1" i="0" baseline="0">
                <a:solidFill>
                  <a:schemeClr val="accent1"/>
                </a:solidFill>
                <a:latin typeface="+mj-lt"/>
              </a:defRPr>
            </a:lvl1pPr>
          </a:lstStyle>
          <a:p>
            <a:pPr lvl="0"/>
            <a:r>
              <a:rPr lang="en-US"/>
              <a:t>IDEA #3</a:t>
            </a:r>
          </a:p>
        </p:txBody>
      </p:sp>
      <p:sp>
        <p:nvSpPr>
          <p:cNvPr id="19" name="Text Placeholder 3">
            <a:extLst>
              <a:ext uri="{FF2B5EF4-FFF2-40B4-BE49-F238E27FC236}">
                <a16:creationId xmlns:a16="http://schemas.microsoft.com/office/drawing/2014/main" xmlns="" id="{F1E4D7DA-E71A-364B-957D-E96D60B5E018}"/>
              </a:ext>
            </a:extLst>
          </p:cNvPr>
          <p:cNvSpPr>
            <a:spLocks noGrp="1"/>
          </p:cNvSpPr>
          <p:nvPr>
            <p:ph type="body" sz="quarter" idx="24" hasCustomPrompt="1"/>
          </p:nvPr>
        </p:nvSpPr>
        <p:spPr>
          <a:xfrm>
            <a:off x="9013537" y="2629172"/>
            <a:ext cx="2499519" cy="425811"/>
          </a:xfrm>
          <a:prstGeom prst="rect">
            <a:avLst/>
          </a:prstGeom>
        </p:spPr>
        <p:txBody>
          <a:bodyPr numCol="1">
            <a:normAutofit/>
          </a:bodyPr>
          <a:lstStyle>
            <a:lvl1pPr marL="0" indent="0">
              <a:buNone/>
              <a:defRPr sz="1600" b="1" i="0" baseline="0">
                <a:solidFill>
                  <a:schemeClr val="accent1"/>
                </a:solidFill>
                <a:latin typeface="+mj-lt"/>
              </a:defRPr>
            </a:lvl1pPr>
          </a:lstStyle>
          <a:p>
            <a:pPr lvl="0"/>
            <a:r>
              <a:rPr lang="en-US"/>
              <a:t>IDEA #4</a:t>
            </a:r>
          </a:p>
        </p:txBody>
      </p:sp>
      <p:sp>
        <p:nvSpPr>
          <p:cNvPr id="13" name="Text Placeholder 4">
            <a:extLst>
              <a:ext uri="{FF2B5EF4-FFF2-40B4-BE49-F238E27FC236}">
                <a16:creationId xmlns:a16="http://schemas.microsoft.com/office/drawing/2014/main" xmlns="" id="{BDA68AE1-0F24-E14C-A376-D59EEF7D76F5}"/>
              </a:ext>
            </a:extLst>
          </p:cNvPr>
          <p:cNvSpPr>
            <a:spLocks noGrp="1"/>
          </p:cNvSpPr>
          <p:nvPr>
            <p:ph type="body" sz="quarter" idx="30" hasCustomPrompt="1"/>
          </p:nvPr>
        </p:nvSpPr>
        <p:spPr>
          <a:xfrm>
            <a:off x="461457" y="1314475"/>
            <a:ext cx="5403215" cy="711200"/>
          </a:xfrm>
        </p:spPr>
        <p:txBody>
          <a:bodyPr numCol="1">
            <a:normAutofit/>
          </a:bodyPr>
          <a:lstStyle>
            <a:lvl1pPr marL="0" indent="0">
              <a:buNone/>
              <a:defRPr sz="2267" baseline="0">
                <a:solidFill>
                  <a:schemeClr val="tx2"/>
                </a:solidFill>
                <a:latin typeface="+mj-lt"/>
              </a:defRPr>
            </a:lvl1pPr>
          </a:lstStyle>
          <a:p>
            <a:pPr lvl="0"/>
            <a:r>
              <a:rPr lang="en-US"/>
              <a:t>HEADLINE HERE</a:t>
            </a:r>
            <a:br>
              <a:rPr lang="en-US"/>
            </a:br>
            <a:r>
              <a:rPr lang="en-US"/>
              <a:t>1-3 LINES</a:t>
            </a:r>
          </a:p>
        </p:txBody>
      </p:sp>
      <p:sp>
        <p:nvSpPr>
          <p:cNvPr id="14" name="Text Placeholder 23">
            <a:extLst>
              <a:ext uri="{FF2B5EF4-FFF2-40B4-BE49-F238E27FC236}">
                <a16:creationId xmlns:a16="http://schemas.microsoft.com/office/drawing/2014/main" xmlns="" id="{51C88AFF-7E09-0A4A-B8F9-A220FC082097}"/>
              </a:ext>
            </a:extLst>
          </p:cNvPr>
          <p:cNvSpPr>
            <a:spLocks noGrp="1"/>
          </p:cNvSpPr>
          <p:nvPr>
            <p:ph type="body" sz="quarter" idx="17" hasCustomPrompt="1"/>
          </p:nvPr>
        </p:nvSpPr>
        <p:spPr>
          <a:xfrm>
            <a:off x="482601" y="3124200"/>
            <a:ext cx="2499591" cy="3048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15" name="Text Placeholder 23">
            <a:extLst>
              <a:ext uri="{FF2B5EF4-FFF2-40B4-BE49-F238E27FC236}">
                <a16:creationId xmlns:a16="http://schemas.microsoft.com/office/drawing/2014/main" xmlns="" id="{3793C75C-1AE0-E545-A60E-7D84D3BD32FD}"/>
              </a:ext>
            </a:extLst>
          </p:cNvPr>
          <p:cNvSpPr>
            <a:spLocks noGrp="1"/>
          </p:cNvSpPr>
          <p:nvPr>
            <p:ph type="body" sz="quarter" idx="18" hasCustomPrompt="1"/>
          </p:nvPr>
        </p:nvSpPr>
        <p:spPr>
          <a:xfrm>
            <a:off x="3308927" y="3124200"/>
            <a:ext cx="2499591" cy="3048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20" name="Text Placeholder 23">
            <a:extLst>
              <a:ext uri="{FF2B5EF4-FFF2-40B4-BE49-F238E27FC236}">
                <a16:creationId xmlns:a16="http://schemas.microsoft.com/office/drawing/2014/main" xmlns="" id="{22292919-A543-1344-9C40-C8D0228036A0}"/>
              </a:ext>
            </a:extLst>
          </p:cNvPr>
          <p:cNvSpPr>
            <a:spLocks noGrp="1"/>
          </p:cNvSpPr>
          <p:nvPr>
            <p:ph type="body" sz="quarter" idx="19" hasCustomPrompt="1"/>
          </p:nvPr>
        </p:nvSpPr>
        <p:spPr>
          <a:xfrm>
            <a:off x="6187210" y="3124200"/>
            <a:ext cx="2499591" cy="3048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sp>
        <p:nvSpPr>
          <p:cNvPr id="21" name="Text Placeholder 23">
            <a:extLst>
              <a:ext uri="{FF2B5EF4-FFF2-40B4-BE49-F238E27FC236}">
                <a16:creationId xmlns:a16="http://schemas.microsoft.com/office/drawing/2014/main" xmlns="" id="{59A7C34B-88B0-184C-98B2-551B12CC4A92}"/>
              </a:ext>
            </a:extLst>
          </p:cNvPr>
          <p:cNvSpPr>
            <a:spLocks noGrp="1"/>
          </p:cNvSpPr>
          <p:nvPr>
            <p:ph type="body" sz="quarter" idx="20" hasCustomPrompt="1"/>
          </p:nvPr>
        </p:nvSpPr>
        <p:spPr>
          <a:xfrm>
            <a:off x="9013537" y="3124200"/>
            <a:ext cx="2499591" cy="3048000"/>
          </a:xfrm>
          <a:prstGeom prst="rect">
            <a:avLst/>
          </a:prstGeom>
        </p:spPr>
        <p:txBody>
          <a:bodyPr numCol="1">
            <a:normAutofit/>
          </a:bodyPr>
          <a:lstStyle>
            <a:lvl1pPr marL="0" indent="0">
              <a:buNone/>
              <a:defRPr sz="1200" b="0" i="0" baseline="0">
                <a:solidFill>
                  <a:schemeClr val="tx2"/>
                </a:solidFill>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a:t>Body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mattis</a:t>
            </a:r>
            <a:r>
              <a:rPr lang="en-US"/>
              <a:t> </a:t>
            </a:r>
            <a:r>
              <a:rPr lang="en-US" err="1"/>
              <a:t>eu</a:t>
            </a:r>
            <a:r>
              <a:rPr lang="en-US"/>
              <a:t> </a:t>
            </a:r>
            <a:r>
              <a:rPr lang="en-US" err="1"/>
              <a:t>est</a:t>
            </a:r>
            <a:r>
              <a:rPr lang="en-US"/>
              <a:t> id </a:t>
            </a:r>
            <a:r>
              <a:rPr lang="en-US" err="1"/>
              <a:t>condimentum</a:t>
            </a:r>
            <a:r>
              <a:rPr lang="en-US"/>
              <a:t>. </a:t>
            </a:r>
          </a:p>
        </p:txBody>
      </p:sp>
      <p:pic>
        <p:nvPicPr>
          <p:cNvPr id="22" name="Picture 21">
            <a:extLst>
              <a:ext uri="{FF2B5EF4-FFF2-40B4-BE49-F238E27FC236}">
                <a16:creationId xmlns:a16="http://schemas.microsoft.com/office/drawing/2014/main" xmlns="" id="{E6AE5F76-1412-2641-85FB-7B1D537FC5E9}"/>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609600" y="204524"/>
            <a:ext cx="812800" cy="266841"/>
          </a:xfrm>
          <a:prstGeom prst="rect">
            <a:avLst/>
          </a:prstGeom>
        </p:spPr>
      </p:pic>
    </p:spTree>
    <p:extLst>
      <p:ext uri="{BB962C8B-B14F-4D97-AF65-F5344CB8AC3E}">
        <p14:creationId xmlns:p14="http://schemas.microsoft.com/office/powerpoint/2010/main" xmlns="" val="19581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numCol="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EAABD05C-668F-BB41-A0A2-F40ABC39699C}" type="slidenum">
              <a:rPr lang="en-US" smtClean="0"/>
              <a:pPr/>
              <a:t>‹#›</a:t>
            </a:fld>
            <a:endParaRPr lang="en-US"/>
          </a:p>
        </p:txBody>
      </p:sp>
    </p:spTree>
    <p:extLst>
      <p:ext uri="{BB962C8B-B14F-4D97-AF65-F5344CB8AC3E}">
        <p14:creationId xmlns:p14="http://schemas.microsoft.com/office/powerpoint/2010/main" xmlns="" val="41205525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System Font Regular"/>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ystem Font Regular"/>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System Font Regular"/>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System Font Regular"/>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System Font Regular"/>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82">
          <p15:clr>
            <a:srgbClr val="F26B43"/>
          </p15:clr>
        </p15:guide>
        <p15:guide id="2" pos="295">
          <p15:clr>
            <a:srgbClr val="F26B43"/>
          </p15:clr>
        </p15:guide>
        <p15:guide id="3" orient="horz" pos="667">
          <p15:clr>
            <a:srgbClr val="F26B43"/>
          </p15:clr>
        </p15:guide>
        <p15:guide id="4" orient="horz" pos="758">
          <p15:clr>
            <a:srgbClr val="F26B43"/>
          </p15:clr>
        </p15:guide>
        <p15:guide id="5" orient="horz" pos="1098">
          <p15:clr>
            <a:srgbClr val="F26B43"/>
          </p15:clr>
        </p15:guide>
        <p15:guide id="6" orient="horz" pos="1189">
          <p15:clr>
            <a:srgbClr val="F26B43"/>
          </p15:clr>
        </p15:guide>
        <p15:guide id="7" orient="horz" pos="1575">
          <p15:clr>
            <a:srgbClr val="F26B43"/>
          </p15:clr>
        </p15:guide>
        <p15:guide id="8" orient="horz" pos="1665">
          <p15:clr>
            <a:srgbClr val="F26B43"/>
          </p15:clr>
        </p15:guide>
        <p15:guide id="9" orient="horz" pos="2051">
          <p15:clr>
            <a:srgbClr val="F26B43"/>
          </p15:clr>
        </p15:guide>
        <p15:guide id="10" orient="horz" pos="2142">
          <p15:clr>
            <a:srgbClr val="F26B43"/>
          </p15:clr>
        </p15:guide>
        <p15:guide id="11" orient="horz" pos="2482">
          <p15:clr>
            <a:srgbClr val="F26B43"/>
          </p15:clr>
        </p15:guide>
        <p15:guide id="12" orient="horz" pos="2573">
          <p15:clr>
            <a:srgbClr val="F26B43"/>
          </p15:clr>
        </p15:guide>
        <p15:guide id="13" orient="horz" pos="2958">
          <p15:clr>
            <a:srgbClr val="F26B43"/>
          </p15:clr>
        </p15:guide>
        <p15:guide id="14" pos="725">
          <p15:clr>
            <a:srgbClr val="F26B43"/>
          </p15:clr>
        </p15:guide>
        <p15:guide id="15" pos="816">
          <p15:clr>
            <a:srgbClr val="F26B43"/>
          </p15:clr>
        </p15:guide>
        <p15:guide id="16" pos="1156">
          <p15:clr>
            <a:srgbClr val="F26B43"/>
          </p15:clr>
        </p15:guide>
        <p15:guide id="17" pos="1247">
          <p15:clr>
            <a:srgbClr val="F26B43"/>
          </p15:clr>
        </p15:guide>
        <p15:guide id="18" pos="1587">
          <p15:clr>
            <a:srgbClr val="F26B43"/>
          </p15:clr>
        </p15:guide>
        <p15:guide id="19" pos="1678">
          <p15:clr>
            <a:srgbClr val="F26B43"/>
          </p15:clr>
        </p15:guide>
        <p15:guide id="20" pos="2018">
          <p15:clr>
            <a:srgbClr val="F26B43"/>
          </p15:clr>
        </p15:guide>
        <p15:guide id="21" pos="2109">
          <p15:clr>
            <a:srgbClr val="F26B43"/>
          </p15:clr>
        </p15:guide>
        <p15:guide id="22" pos="2449">
          <p15:clr>
            <a:srgbClr val="F26B43"/>
          </p15:clr>
        </p15:guide>
        <p15:guide id="23" pos="2540">
          <p15:clr>
            <a:srgbClr val="F26B43"/>
          </p15:clr>
        </p15:guide>
        <p15:guide id="24" pos="2880">
          <p15:clr>
            <a:srgbClr val="F26B43"/>
          </p15:clr>
        </p15:guide>
        <p15:guide id="25" pos="2971">
          <p15:clr>
            <a:srgbClr val="F26B43"/>
          </p15:clr>
        </p15:guide>
        <p15:guide id="26" pos="3311">
          <p15:clr>
            <a:srgbClr val="F26B43"/>
          </p15:clr>
        </p15:guide>
        <p15:guide id="27" pos="3402">
          <p15:clr>
            <a:srgbClr val="F26B43"/>
          </p15:clr>
        </p15:guide>
        <p15:guide id="28" pos="3742">
          <p15:clr>
            <a:srgbClr val="F26B43"/>
          </p15:clr>
        </p15:guide>
        <p15:guide id="29" pos="3833">
          <p15:clr>
            <a:srgbClr val="F26B43"/>
          </p15:clr>
        </p15:guide>
        <p15:guide id="30" pos="4173">
          <p15:clr>
            <a:srgbClr val="F26B43"/>
          </p15:clr>
        </p15:guide>
        <p15:guide id="31" pos="4263">
          <p15:clr>
            <a:srgbClr val="F26B43"/>
          </p15:clr>
        </p15:guide>
        <p15:guide id="32" pos="4604">
          <p15:clr>
            <a:srgbClr val="F26B43"/>
          </p15:clr>
        </p15:guide>
        <p15:guide id="33" pos="4694">
          <p15:clr>
            <a:srgbClr val="F26B43"/>
          </p15:clr>
        </p15:guide>
        <p15:guide id="34" pos="5035">
          <p15:clr>
            <a:srgbClr val="F26B43"/>
          </p15:clr>
        </p15:guide>
        <p15:guide id="35" pos="5125">
          <p15:clr>
            <a:srgbClr val="F26B43"/>
          </p15:clr>
        </p15:guide>
        <p15:guide id="36" pos="546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FBFFD37-0390-B946-8E23-7E474BAE681B}"/>
              </a:ext>
            </a:extLst>
          </p:cNvPr>
          <p:cNvSpPr>
            <a:spLocks noGrp="1"/>
          </p:cNvSpPr>
          <p:nvPr>
            <p:ph type="title"/>
          </p:nvPr>
        </p:nvSpPr>
        <p:spPr>
          <a:xfrm>
            <a:off x="261257" y="2611437"/>
            <a:ext cx="10363200" cy="817563"/>
          </a:xfrm>
        </p:spPr>
        <p:txBody>
          <a:bodyPr numCol="1">
            <a:normAutofit fontScale="90000"/>
          </a:bodyPr>
          <a:lstStyle/>
          <a:p>
            <a:r>
              <a:rPr lang="en-US" sz="6000" dirty="0" smtClean="0"/>
              <a:t>Cloud Computing Fundamentals</a:t>
            </a:r>
            <a:endParaRPr lang="en-US" sz="6000" dirty="0"/>
          </a:p>
        </p:txBody>
      </p:sp>
      <p:sp>
        <p:nvSpPr>
          <p:cNvPr id="3" name="Text Placeholder 2">
            <a:extLst>
              <a:ext uri="{FF2B5EF4-FFF2-40B4-BE49-F238E27FC236}">
                <a16:creationId xmlns:a16="http://schemas.microsoft.com/office/drawing/2014/main" xmlns="" id="{ACA56FE0-842D-501B-5CBB-682597AF44C6}"/>
              </a:ext>
            </a:extLst>
          </p:cNvPr>
          <p:cNvSpPr>
            <a:spLocks noGrp="1"/>
          </p:cNvSpPr>
          <p:nvPr>
            <p:ph type="body" sz="quarter" idx="15"/>
          </p:nvPr>
        </p:nvSpPr>
        <p:spPr/>
        <p:txBody>
          <a:bodyPr numCol="1"/>
          <a:lstStyle/>
          <a:p>
            <a:r>
              <a:rPr lang="en-US" dirty="0" smtClean="0"/>
              <a:t>31-May-2024</a:t>
            </a:r>
            <a:endParaRPr lang="en-US" dirty="0"/>
          </a:p>
        </p:txBody>
      </p:sp>
      <p:sp>
        <p:nvSpPr>
          <p:cNvPr id="4" name="Text Placeholder 3">
            <a:extLst>
              <a:ext uri="{FF2B5EF4-FFF2-40B4-BE49-F238E27FC236}">
                <a16:creationId xmlns:a16="http://schemas.microsoft.com/office/drawing/2014/main" xmlns="" id="{285CFB72-805A-A857-2655-9EF88588E0A8}"/>
              </a:ext>
            </a:extLst>
          </p:cNvPr>
          <p:cNvSpPr>
            <a:spLocks noGrp="1"/>
          </p:cNvSpPr>
          <p:nvPr>
            <p:ph type="body" sz="quarter" idx="16"/>
          </p:nvPr>
        </p:nvSpPr>
        <p:spPr>
          <a:xfrm>
            <a:off x="341534" y="1605202"/>
            <a:ext cx="11086052" cy="806450"/>
          </a:xfrm>
        </p:spPr>
        <p:txBody>
          <a:bodyPr numCol="1">
            <a:normAutofit/>
          </a:bodyPr>
          <a:lstStyle/>
          <a:p>
            <a:r>
              <a:rPr lang="en-US" sz="3600" dirty="0" smtClean="0"/>
              <a:t>ONKAR MHETRE</a:t>
            </a:r>
            <a:endParaRPr lang="en-US" sz="3200" dirty="0"/>
          </a:p>
        </p:txBody>
      </p:sp>
    </p:spTree>
    <p:extLst>
      <p:ext uri="{BB962C8B-B14F-4D97-AF65-F5344CB8AC3E}">
        <p14:creationId xmlns:p14="http://schemas.microsoft.com/office/powerpoint/2010/main" xmlns="" val="285369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FF3D5-3246-F648-9568-9CE08CC64ECC}"/>
              </a:ext>
            </a:extLst>
          </p:cNvPr>
          <p:cNvSpPr txBox="1"/>
          <p:nvPr/>
        </p:nvSpPr>
        <p:spPr>
          <a:xfrm>
            <a:off x="1085008" y="728133"/>
            <a:ext cx="8330671" cy="4690865"/>
          </a:xfrm>
          <a:prstGeom prst="rect">
            <a:avLst/>
          </a:prstGeom>
          <a:noFill/>
        </p:spPr>
        <p:txBody>
          <a:bodyPr wrap="square" numCol="1" rtlCol="0">
            <a:spAutoFit/>
          </a:bodyPr>
          <a:lstStyle/>
          <a:p>
            <a:r>
              <a:rPr sz="3000" b="1"/>
              <a:t>Cloud Computing Fundamentals</a:t>
            </a:r>
          </a:p>
          <a:p>
            <a:endParaRPr lang="en-US" sz="1500" b="1" dirty="0">
              <a:solidFill>
                <a:schemeClr val="tx2"/>
              </a:solidFill>
              <a:latin typeface="Montserrat" pitchFamily="2" charset="77"/>
              <a:cs typeface="Arial" panose="020B0604020202020204" pitchFamily="34" charset="0"/>
            </a:endParaRPr>
          </a:p>
          <a:p>
            <a:endParaRPr lang="en-US" sz="1500" b="1" dirty="0">
              <a:solidFill>
                <a:schemeClr val="tx2"/>
              </a:solidFill>
              <a:latin typeface="Montserrat" pitchFamily="2" charset="77"/>
              <a:cs typeface="Arial" panose="020B0604020202020204" pitchFamily="34" charset="0"/>
            </a:endParaRPr>
          </a:p>
          <a:p>
            <a:r>
              <a:rPr lang="en-US" sz="1800" b="1" dirty="0">
                <a:solidFill>
                  <a:schemeClr val="tx2"/>
                </a:solidFill>
                <a:latin typeface="Spectral"/>
                <a:cs typeface="Arial" panose="020B0604020202020204" pitchFamily="34" charset="0"/>
              </a:rPr>
              <a:t>Curriculum Goal - </a:t>
            </a:r>
          </a:p>
          <a:p>
            <a:r>
              <a:rPr sz="1400"/>
              <a:t>The goal of this curriculum is to provide students with a solid understanding of cloud computing basics, allowing them to make learned choices about the use of clouds, migration, and power in their organisations.</a:t>
            </a:r>
          </a:p>
          <a:p>
            <a:endParaRPr lang="en-US" sz="1500" b="1" dirty="0">
              <a:solidFill>
                <a:schemeClr val="tx2"/>
              </a:solidFill>
              <a:latin typeface="Montserrat" pitchFamily="2" charset="77"/>
              <a:cs typeface="Arial" panose="020B0604020202020204" pitchFamily="34" charset="0"/>
            </a:endParaRPr>
          </a:p>
          <a:p>
            <a:r>
              <a:rPr lang="en-US" sz="1800" b="1" dirty="0">
                <a:solidFill>
                  <a:schemeClr val="tx2"/>
                </a:solidFill>
                <a:latin typeface="Spectral"/>
                <a:cs typeface="Arial" panose="020B0604020202020204" pitchFamily="34" charset="0"/>
              </a:rPr>
              <a:t>Target Audience - </a:t>
            </a:r>
          </a:p>
          <a:p>
            <a:r>
              <a:rPr sz="1400"/>
              <a:t>This curriculum was created for high-ranking employees and business leaders who need to understand the business benefits and value offer of cloud computing for their organisations.</a:t>
            </a:r>
          </a:p>
          <a:p>
            <a:endParaRPr lang="en-US" sz="1500" i="1" dirty="0">
              <a:latin typeface="Montserrat" pitchFamily="2" charset="77"/>
              <a:cs typeface="Arial" panose="020B0604020202020204" pitchFamily="34" charset="0"/>
            </a:endParaRPr>
          </a:p>
          <a:p>
            <a:r>
              <a:rPr lang="en-US" sz="1800" b="1" dirty="0">
                <a:solidFill>
                  <a:schemeClr val="tx2"/>
                </a:solidFill>
                <a:latin typeface="Spectral"/>
                <a:cs typeface="Arial" panose="020B0604020202020204" pitchFamily="34" charset="0"/>
              </a:rPr>
              <a:t>Prerequisite Knowledge - </a:t>
            </a:r>
          </a:p>
          <a:p>
            <a:r>
              <a:rPr lang="en-US" sz="1400" dirty="0">
                <a:latin typeface="Spectral Medium" panose="02020502060000000000" pitchFamily="18" charset="77"/>
                <a:cs typeface="Arial" panose="020B0604020202020204" pitchFamily="34" charset="0"/>
              </a:rPr>
              <a:t>A basic understand of IT concepts and business processes. Knowledge of important cloud computing concepts such as IaaS, PaaS, SaaS, and cloud deployment models (public, private, hybrid) is beneficial. In addition, an awareness of company goals and difficulties will provide the basis for understanding the strategic value of cloud computing in meeting organisational demands. </a:t>
            </a:r>
          </a:p>
          <a:p>
            <a:endParaRPr lang="en-US" sz="1500" i="1" dirty="0">
              <a:latin typeface="Montserrat" pitchFamily="2" charset="77"/>
              <a:cs typeface="Arial" panose="020B0604020202020204" pitchFamily="34" charset="0"/>
            </a:endParaRPr>
          </a:p>
          <a:p>
            <a:r>
              <a:rPr lang="en-US" sz="1800" b="1" dirty="0">
                <a:solidFill>
                  <a:schemeClr val="tx2"/>
                </a:solidFill>
                <a:latin typeface="Montserrat" pitchFamily="2" charset="77"/>
                <a:cs typeface="Arial" panose="020B0604020202020204" pitchFamily="34" charset="0"/>
              </a:rPr>
              <a:t>Skill Level -</a:t>
            </a:r>
          </a:p>
          <a:p>
            <a:r>
              <a:rPr lang="en-US" sz="1500" dirty="0">
                <a:latin typeface="Spectral Medium" panose="02020502060000000000" pitchFamily="18" charset="77"/>
                <a:cs typeface="Arial" panose="020B0604020202020204" pitchFamily="34" charset="0"/>
              </a:rPr>
              <a:t>Beginner</a:t>
            </a:r>
          </a:p>
          <a:p>
            <a:endParaRPr lang="en-US" sz="1500" i="1" dirty="0">
              <a:latin typeface="Montserrat" pitchFamily="2" charset="77"/>
              <a:cs typeface="Arial" panose="020B0604020202020204" pitchFamily="34" charset="0"/>
            </a:endParaRPr>
          </a:p>
        </p:txBody>
      </p:sp>
    </p:spTree>
    <p:extLst>
      <p:ext uri="{BB962C8B-B14F-4D97-AF65-F5344CB8AC3E}">
        <p14:creationId xmlns:p14="http://schemas.microsoft.com/office/powerpoint/2010/main" xmlns="" val="83376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FF3D5-3246-F648-9568-9CE08CC64ECC}"/>
              </a:ext>
            </a:extLst>
          </p:cNvPr>
          <p:cNvSpPr txBox="1"/>
          <p:nvPr/>
        </p:nvSpPr>
        <p:spPr>
          <a:xfrm>
            <a:off x="1081046" y="727869"/>
            <a:ext cx="8330671" cy="5977583"/>
          </a:xfrm>
          <a:prstGeom prst="rect">
            <a:avLst/>
          </a:prstGeom>
          <a:noFill/>
        </p:spPr>
        <p:txBody>
          <a:bodyPr wrap="square" numCol="1" rtlCol="0">
            <a:spAutoFit/>
          </a:bodyPr>
          <a:lstStyle/>
          <a:p>
            <a:r>
              <a:rPr sz="3000" b="1"/>
              <a:t>Cloud Computing Fundamentals</a:t>
            </a:r>
          </a:p>
          <a:p>
            <a:endParaRPr lang="en-US" sz="1500" b="1" dirty="0">
              <a:solidFill>
                <a:schemeClr val="tx2"/>
              </a:solidFill>
              <a:latin typeface="Montserrat" pitchFamily="2" charset="77"/>
              <a:cs typeface="Arial" panose="020B0604020202020204" pitchFamily="34" charset="0"/>
            </a:endParaRPr>
          </a:p>
          <a:p>
            <a:r>
              <a:rPr sz="1800" b="1"/>
              <a:t>Curriculum Outcome -</a:t>
            </a:r>
            <a:r>
              <a:rPr sz="1400" b="1"/>
              <a:t> </a:t>
            </a:r>
            <a:endParaRPr lang="en-US" sz="1500" b="1" dirty="0">
              <a:solidFill>
                <a:schemeClr val="tx2"/>
              </a:solidFill>
              <a:latin typeface="Montserrat" pitchFamily="2" charset="77"/>
              <a:cs typeface="Arial" panose="020B0604020202020204" pitchFamily="34" charset="0"/>
            </a:endParaRPr>
          </a:p>
          <a:p>
            <a:r>
              <a:rPr sz="1400"/>
              <a:t>After completing this programme, students will be able to understand the fundamental ideas of cloud computing, analyse the potential benefits and drawbacks of moving to the cloud, and make learned judgements on cloud strategies that line with their organization's goals and needs.</a:t>
            </a:r>
          </a:p>
          <a:p>
            <a:endParaRPr/>
          </a:p>
          <a:p>
            <a:r>
              <a:rPr sz="1800" b="1"/>
              <a:t>Curriculum Objectives - </a:t>
            </a:r>
          </a:p>
          <a:p>
            <a:r>
              <a:rPr sz="1400"/>
              <a:t>1. Understand the core concepts and principles of cloud computing, including its definition, characteristics, and benefits.</a:t>
            </a:r>
          </a:p>
          <a:p>
            <a:endParaRPr/>
          </a:p>
          <a:p>
            <a:r>
              <a:rPr sz="1400"/>
              <a:t>2. Differentiate between the three main cloud service models: Infrastructure as a Service (IaaS), Platform as a Service (PaaS), and Software as a Service (SaaS).</a:t>
            </a:r>
          </a:p>
          <a:p>
            <a:endParaRPr/>
          </a:p>
          <a:p>
            <a:r>
              <a:rPr sz="1400"/>
              <a:t>3. Explore the different cloud deployment models: public, private, hybrid, and multi-cloud, and their respective advantages and use cases.</a:t>
            </a:r>
          </a:p>
          <a:p>
            <a:endParaRPr/>
          </a:p>
          <a:p>
            <a:r>
              <a:rPr sz="1400"/>
              <a:t>4. Analyze the economic benefits of cloud computing, such as scalability, cost optimization, and operational efficiency.</a:t>
            </a:r>
          </a:p>
          <a:p>
            <a:endParaRPr/>
          </a:p>
          <a:p>
            <a:r>
              <a:rPr sz="1400"/>
              <a:t>5. Assess the impact of cloud adoption on organizational processes, culture, and workforce skills.</a:t>
            </a:r>
          </a:p>
          <a:p>
            <a:endParaRPr/>
          </a:p>
          <a:p>
            <a:r>
              <a:rPr sz="1400"/>
              <a:t>6. Develop strategies for migrating existing applications and workloads to the cloud, including cloud readiness assessments and migration approaches.</a:t>
            </a:r>
          </a:p>
          <a:p>
            <a:endParaRPr/>
          </a:p>
          <a:p>
            <a:r>
              <a:rPr sz="1400"/>
              <a:t> </a:t>
            </a:r>
          </a:p>
          <a:p>
            <a:endParaRPr/>
          </a:p>
          <a:p>
            <a:endParaRPr/>
          </a:p>
          <a:p>
            <a:endParaRPr/>
          </a:p>
        </p:txBody>
      </p:sp>
    </p:spTree>
    <p:extLst>
      <p:ext uri="{BB962C8B-B14F-4D97-AF65-F5344CB8AC3E}">
        <p14:creationId xmlns:p14="http://schemas.microsoft.com/office/powerpoint/2010/main" xmlns="" val="8337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FF3D5-3246-F648-9568-9CE08CC64ECC}"/>
              </a:ext>
            </a:extLst>
          </p:cNvPr>
          <p:cNvSpPr txBox="1"/>
          <p:nvPr/>
        </p:nvSpPr>
        <p:spPr>
          <a:xfrm>
            <a:off x="1119161" y="773670"/>
            <a:ext cx="8330270" cy="5920321"/>
          </a:xfrm>
          <a:prstGeom prst="rect">
            <a:avLst/>
          </a:prstGeom>
          <a:noFill/>
        </p:spPr>
        <p:txBody>
          <a:bodyPr wrap="square" numCol="1" rtlCol="0">
            <a:spAutoFit/>
          </a:bodyPr>
          <a:lstStyle/>
          <a:p>
            <a:r>
              <a:rPr sz="3000" b="1"/>
              <a:t>Cloud Computing Fundamentals</a:t>
            </a:r>
          </a:p>
          <a:p>
            <a:endParaRPr lang="en-US" sz="1500" b="1" dirty="0">
              <a:solidFill>
                <a:schemeClr val="tx2"/>
              </a:solidFill>
              <a:latin typeface="Montserrat" pitchFamily="2" charset="77"/>
              <a:cs typeface="Arial" panose="020B0604020202020204" pitchFamily="34" charset="0"/>
            </a:endParaRPr>
          </a:p>
          <a:p>
            <a:r>
              <a:rPr lang="en-US" sz="1800" b="1" dirty="0">
                <a:solidFill>
                  <a:schemeClr val="tx2"/>
                </a:solidFill>
                <a:latin typeface="Spectral"/>
                <a:cs typeface="Arial" panose="020B0604020202020204" pitchFamily="34" charset="0"/>
              </a:rPr>
              <a:t>Course Structure -</a:t>
            </a:r>
          </a:p>
          <a:p>
            <a:endParaRPr/>
          </a:p>
          <a:p>
            <a:r>
              <a:rPr sz="1400" b="1"/>
              <a:t>1. Introduction to Cloud Computing :</a:t>
            </a:r>
          </a:p>
          <a:p>
            <a:pPr>
              <a:buChar char="•"/>
            </a:pPr>
            <a:r>
              <a:rPr sz="1400"/>
              <a:t> Defining cloud computing and its core characteristics</a:t>
            </a:r>
          </a:p>
          <a:p>
            <a:pPr>
              <a:buChar char="•"/>
            </a:pPr>
            <a:r>
              <a:rPr sz="1400"/>
              <a:t> Tracing the evolution and growth of cloud computing</a:t>
            </a:r>
          </a:p>
          <a:p>
            <a:pPr>
              <a:buChar char="•"/>
            </a:pPr>
            <a:r>
              <a:rPr sz="1400"/>
              <a:t> Exploring the benefits and challenges of cloud adoption</a:t>
            </a:r>
          </a:p>
          <a:p>
            <a:endParaRPr/>
          </a:p>
          <a:p>
            <a:r>
              <a:rPr sz="1400" b="1"/>
              <a:t>2. Cloud Service Models :</a:t>
            </a:r>
          </a:p>
          <a:p>
            <a:pPr>
              <a:buChar char="•"/>
            </a:pPr>
            <a:r>
              <a:rPr sz="1400"/>
              <a:t> Infrastructure as a Service (IaaS): Provisioning and managing virtualized computing resources</a:t>
            </a:r>
          </a:p>
          <a:p>
            <a:pPr>
              <a:buChar char="•"/>
            </a:pPr>
            <a:r>
              <a:rPr sz="1400"/>
              <a:t> Platform as a Service (PaaS): Providing a development and deployment environment for applications</a:t>
            </a:r>
          </a:p>
          <a:p>
            <a:pPr>
              <a:buChar char="•"/>
            </a:pPr>
            <a:r>
              <a:rPr sz="1400"/>
              <a:t> Software as a Service (SaaS): Delivering software applications over the internet.</a:t>
            </a:r>
          </a:p>
          <a:p>
            <a:endParaRPr/>
          </a:p>
          <a:p>
            <a:r>
              <a:rPr sz="1400" b="1"/>
              <a:t>3. Cloud Deployment Models :</a:t>
            </a:r>
          </a:p>
          <a:p>
            <a:pPr>
              <a:buChar char="•"/>
            </a:pPr>
            <a:r>
              <a:rPr sz="1400"/>
              <a:t> Public cloud: Leveraging shared computing resources hosted by cloud providers</a:t>
            </a:r>
          </a:p>
          <a:p>
            <a:pPr>
              <a:buChar char="•"/>
            </a:pPr>
            <a:r>
              <a:rPr sz="1400"/>
              <a:t> Private cloud: Dedicated cloud infrastructure within an organization's premises</a:t>
            </a:r>
          </a:p>
          <a:p>
            <a:pPr>
              <a:buChar char="•"/>
            </a:pPr>
            <a:r>
              <a:rPr sz="1400"/>
              <a:t> Hybrid cloud: Combining public and private cloud environments for optimal resource utilization</a:t>
            </a:r>
          </a:p>
          <a:p>
            <a:endParaRPr lang="en-US" sz="1500" i="1" dirty="0">
              <a:latin typeface="Montserrat" pitchFamily="2" charset="77"/>
              <a:cs typeface="Arial" panose="020B0604020202020204" pitchFamily="34" charset="0"/>
            </a:endParaRPr>
          </a:p>
          <a:p>
            <a:r>
              <a:rPr sz="1400" b="1"/>
              <a:t>4. Cloud Economics :</a:t>
            </a:r>
            <a:endParaRPr lang="en-US" sz="1500" i="1" dirty="0">
              <a:latin typeface="Montserrat" pitchFamily="2" charset="77"/>
              <a:cs typeface="Arial" panose="020B0604020202020204" pitchFamily="34" charset="0"/>
            </a:endParaRPr>
          </a:p>
          <a:p>
            <a:pPr>
              <a:buChar char="•"/>
            </a:pPr>
            <a:r>
              <a:rPr sz="1400"/>
              <a:t> Transitioning from capital expenditure (CapEx) to operational expenditure (OpEx)</a:t>
            </a:r>
          </a:p>
          <a:p>
            <a:pPr>
              <a:buChar char="•"/>
            </a:pPr>
            <a:r>
              <a:rPr sz="1400"/>
              <a:t> Embracing pay-as-you-go pricing models for scalability and cost optimization</a:t>
            </a:r>
          </a:p>
          <a:p>
            <a:pPr>
              <a:buChar char="•"/>
            </a:pPr>
            <a:r>
              <a:rPr sz="1400"/>
              <a:t> Implementing strategies for effective cloud cost management and optimization</a:t>
            </a:r>
          </a:p>
          <a:p>
            <a:endParaRPr/>
          </a:p>
          <a:p>
            <a:endParaRPr/>
          </a:p>
          <a:p>
            <a:endParaRPr/>
          </a:p>
        </p:txBody>
      </p:sp>
    </p:spTree>
    <p:extLst>
      <p:ext uri="{BB962C8B-B14F-4D97-AF65-F5344CB8AC3E}">
        <p14:creationId xmlns:p14="http://schemas.microsoft.com/office/powerpoint/2010/main" xmlns="" val="384559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FF3D5-3246-F648-9568-9CE08CC64ECC}"/>
              </a:ext>
            </a:extLst>
          </p:cNvPr>
          <p:cNvSpPr txBox="1"/>
          <p:nvPr/>
        </p:nvSpPr>
        <p:spPr>
          <a:xfrm>
            <a:off x="1085008" y="489059"/>
            <a:ext cx="8330536" cy="5920321"/>
          </a:xfrm>
          <a:prstGeom prst="rect">
            <a:avLst/>
          </a:prstGeom>
          <a:noFill/>
        </p:spPr>
        <p:txBody>
          <a:bodyPr wrap="square" numCol="1" rtlCol="0">
            <a:spAutoFit/>
          </a:bodyPr>
          <a:lstStyle/>
          <a:p>
            <a:r>
              <a:rPr sz="3000" b="1"/>
              <a:t>Cloud Computing Fundamentals</a:t>
            </a:r>
          </a:p>
          <a:p>
            <a:endParaRPr lang="en-US" sz="1500" b="1" dirty="0">
              <a:solidFill>
                <a:schemeClr val="tx2"/>
              </a:solidFill>
              <a:latin typeface="Montserrat" pitchFamily="2" charset="77"/>
              <a:cs typeface="Arial" panose="020B0604020202020204" pitchFamily="34" charset="0"/>
            </a:endParaRPr>
          </a:p>
          <a:p>
            <a:endParaRPr/>
          </a:p>
          <a:p>
            <a:r>
              <a:rPr sz="1400" b="1"/>
              <a:t>5. Cloud Security and Compliance :</a:t>
            </a:r>
          </a:p>
          <a:p>
            <a:pPr>
              <a:buChar char="•"/>
            </a:pPr>
            <a:r>
              <a:rPr sz="1400"/>
              <a:t> Ensuring data protection and privacy in the cloud</a:t>
            </a:r>
          </a:p>
          <a:p>
            <a:pPr>
              <a:buChar char="•"/>
            </a:pPr>
            <a:r>
              <a:rPr sz="1400"/>
              <a:t> Implementing robust identity and access management controls.</a:t>
            </a:r>
          </a:p>
          <a:p>
            <a:endParaRPr/>
          </a:p>
          <a:p>
            <a:r>
              <a:rPr sz="1400" b="1"/>
              <a:t>6. Cloud Governance and Management :</a:t>
            </a:r>
          </a:p>
          <a:p>
            <a:pPr>
              <a:buChar char="•"/>
            </a:pPr>
            <a:r>
              <a:rPr sz="1400"/>
              <a:t> Developing a comprehensive cloud strategy and roadmap</a:t>
            </a:r>
          </a:p>
          <a:p>
            <a:pPr>
              <a:buChar char="•"/>
            </a:pPr>
            <a:r>
              <a:rPr sz="1400"/>
              <a:t> Facilitating cloud migration and adoption initiatives.</a:t>
            </a:r>
          </a:p>
        </p:txBody>
      </p:sp>
    </p:spTree>
    <p:extLst>
      <p:ext uri="{BB962C8B-B14F-4D97-AF65-F5344CB8AC3E}">
        <p14:creationId xmlns:p14="http://schemas.microsoft.com/office/powerpoint/2010/main" xmlns="" val="384559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FF3D5-3246-F648-9568-9CE08CC64ECC}"/>
              </a:ext>
            </a:extLst>
          </p:cNvPr>
          <p:cNvSpPr txBox="1"/>
          <p:nvPr/>
        </p:nvSpPr>
        <p:spPr>
          <a:xfrm>
            <a:off x="1085008" y="489059"/>
            <a:ext cx="8330536" cy="5920321"/>
          </a:xfrm>
          <a:prstGeom prst="rect">
            <a:avLst/>
          </a:prstGeom>
          <a:noFill/>
        </p:spPr>
        <p:txBody>
          <a:bodyPr wrap="square" numCol="1" rtlCol="0">
            <a:spAutoFit/>
          </a:bodyPr>
          <a:lstStyle/>
          <a:p>
            <a:r>
              <a:rPr sz="3000" b="1"/>
              <a:t>Cloud Computing Fundamentals</a:t>
            </a:r>
          </a:p>
          <a:p>
            <a:endParaRPr/>
          </a:p>
          <a:p>
            <a:r>
              <a:rPr sz="1800" b="1"/>
              <a:t>Course 1 Plan - </a:t>
            </a:r>
          </a:p>
          <a:p>
            <a:pPr>
              <a:buChar char="•"/>
            </a:pPr>
            <a:r>
              <a:rPr sz="1400"/>
              <a:t> Introduction to Cloud Computing</a:t>
            </a:r>
          </a:p>
          <a:p>
            <a:pPr>
              <a:buChar char="•"/>
            </a:pPr>
            <a:r>
              <a:rPr sz="1400"/>
              <a:t> Cloud Service Models (IaaS, PaaS, SaaS)</a:t>
            </a:r>
          </a:p>
          <a:p>
            <a:pPr>
              <a:buChar char="•"/>
            </a:pPr>
            <a:r>
              <a:rPr sz="1400"/>
              <a:t> Cloud Deployment Models</a:t>
            </a:r>
          </a:p>
          <a:p>
            <a:pPr>
              <a:buChar char="•"/>
            </a:pPr>
            <a:r>
              <a:rPr sz="1400"/>
              <a:t> Cloud Economics</a:t>
            </a:r>
          </a:p>
          <a:p>
            <a:endParaRPr/>
          </a:p>
          <a:p>
            <a:r>
              <a:rPr sz="1800" b="1"/>
              <a:t>Course 1 – Suggested Title -</a:t>
            </a:r>
          </a:p>
          <a:p>
            <a:r>
              <a:rPr sz="1400" b="0"/>
              <a:t>"Unlocking the Power of Cloud Computing: Fundamentals and Business Transformation"</a:t>
            </a:r>
          </a:p>
          <a:p>
            <a:endParaRPr/>
          </a:p>
          <a:p>
            <a:r>
              <a:rPr sz="1800" b="1"/>
              <a:t>Course 1 – Learning Outcome - </a:t>
            </a:r>
          </a:p>
          <a:p>
            <a:r>
              <a:rPr sz="1400"/>
              <a:t>Once you finish this basic course, students will have a solid understanding of the essential ideas behind cloud computing. They will understand the details of cloud service and deployment models, as well as the economic benefits of implementing cloud technology in their organisations. </a:t>
            </a:r>
          </a:p>
          <a:p>
            <a:endParaRPr/>
          </a:p>
          <a:p>
            <a:r>
              <a:rPr sz="1800" b="1"/>
              <a:t>Course 1 – Suggested Practice -</a:t>
            </a:r>
          </a:p>
          <a:p>
            <a:r>
              <a:rPr sz="1400"/>
              <a:t>Learners will apply concepts using interactive case studies and scenario exercises that represent real-world decisions about adoption of cloud computing, deployment methods, and cost optimisation.</a:t>
            </a:r>
          </a:p>
          <a:p>
            <a:endParaRPr/>
          </a:p>
          <a:p>
            <a:r>
              <a:rPr sz="1800" b="1"/>
              <a:t>Course 1 – Suggested Assessment - </a:t>
            </a:r>
          </a:p>
          <a:p>
            <a:r>
              <a:rPr sz="1400"/>
              <a:t>Assessments will examine learners' abilities to differentiate between cloud service and deployment models, as well as analyse possible cost savings and operational efficiency caused by cloud adoption, demonstrating mastery of fundamental concepts.</a:t>
            </a:r>
          </a:p>
        </p:txBody>
      </p:sp>
    </p:spTree>
    <p:extLst>
      <p:ext uri="{BB962C8B-B14F-4D97-AF65-F5344CB8AC3E}">
        <p14:creationId xmlns:p14="http://schemas.microsoft.com/office/powerpoint/2010/main" xmlns="" val="384559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73C94DF-B045-BD91-424A-D63D274D5F94}"/>
              </a:ext>
            </a:extLst>
          </p:cNvPr>
          <p:cNvSpPr>
            <a:spLocks noGrp="1"/>
          </p:cNvSpPr>
          <p:nvPr>
            <p:ph type="body" sz="quarter" idx="10"/>
          </p:nvPr>
        </p:nvSpPr>
        <p:spPr>
          <a:xfrm>
            <a:off x="628651" y="4978267"/>
            <a:ext cx="4756149" cy="381524"/>
          </a:xfrm>
        </p:spPr>
        <p:txBody>
          <a:bodyPr numCol="1">
            <a:normAutofit/>
          </a:bodyPr>
          <a:lstStyle/>
          <a:p>
            <a:r>
              <a:rPr lang="en-US" dirty="0" smtClean="0">
                <a:latin typeface="+mn-lt"/>
              </a:rPr>
              <a:t>PRESENTER – ONKAR MHETRE</a:t>
            </a:r>
          </a:p>
        </p:txBody>
      </p:sp>
      <p:sp>
        <p:nvSpPr>
          <p:cNvPr id="8" name="Text Placeholder 7">
            <a:extLst>
              <a:ext uri="{FF2B5EF4-FFF2-40B4-BE49-F238E27FC236}">
                <a16:creationId xmlns:a16="http://schemas.microsoft.com/office/drawing/2014/main" xmlns="" id="{BAAE8D0B-D73A-C72E-0038-D107EDA67C67}"/>
              </a:ext>
            </a:extLst>
          </p:cNvPr>
          <p:cNvSpPr>
            <a:spLocks noGrp="1"/>
          </p:cNvSpPr>
          <p:nvPr>
            <p:ph type="body" sz="quarter" idx="11"/>
          </p:nvPr>
        </p:nvSpPr>
        <p:spPr>
          <a:xfrm>
            <a:off x="628651" y="5359791"/>
            <a:ext cx="4756149" cy="1266909"/>
          </a:xfrm>
        </p:spPr>
        <p:txBody>
          <a:bodyPr numCol="1"/>
          <a:lstStyle/>
          <a:p>
            <a:pPr lvl="0"/>
            <a:r>
              <a:rPr lang="en-US" dirty="0" smtClean="0"/>
              <a:t>TITLE </a:t>
            </a:r>
            <a:r>
              <a:rPr lang="en-US" dirty="0" smtClean="0"/>
              <a:t> </a:t>
            </a:r>
            <a:r>
              <a:rPr lang="en-US" dirty="0" smtClean="0"/>
              <a:t>- </a:t>
            </a:r>
            <a:r>
              <a:rPr lang="en-US" dirty="0" smtClean="0"/>
              <a:t>“CLOUD COMPUTING FUNDAMENTALS”</a:t>
            </a:r>
            <a:endParaRPr lang="en-US" dirty="0" smtClean="0"/>
          </a:p>
          <a:p>
            <a:pPr lvl="0"/>
            <a:endParaRPr lang="en-US" dirty="0"/>
          </a:p>
        </p:txBody>
      </p:sp>
    </p:spTree>
    <p:extLst>
      <p:ext uri="{BB962C8B-B14F-4D97-AF65-F5344CB8AC3E}">
        <p14:creationId xmlns:p14="http://schemas.microsoft.com/office/powerpoint/2010/main" xmlns="" val="3142341825"/>
      </p:ext>
    </p:extLst>
  </p:cSld>
  <p:clrMapOvr>
    <a:masterClrMapping/>
  </p:clrMapOvr>
</p:sld>
</file>

<file path=ppt/theme/theme1.xml><?xml version="1.0" encoding="utf-8"?>
<a:theme xmlns:a="http://schemas.openxmlformats.org/drawingml/2006/main" name="1_Office Theme">
  <a:themeElements>
    <a:clrScheme name="Skillsoft final 4">
      <a:dk1>
        <a:srgbClr val="000000"/>
      </a:dk1>
      <a:lt1>
        <a:srgbClr val="FFFFFF"/>
      </a:lt1>
      <a:dk2>
        <a:srgbClr val="151C33"/>
      </a:dk2>
      <a:lt2>
        <a:srgbClr val="E7E6E6"/>
      </a:lt2>
      <a:accent1>
        <a:srgbClr val="FF375A"/>
      </a:accent1>
      <a:accent2>
        <a:srgbClr val="95E5F0"/>
      </a:accent2>
      <a:accent3>
        <a:srgbClr val="9375FF"/>
      </a:accent3>
      <a:accent4>
        <a:srgbClr val="FDEFE6"/>
      </a:accent4>
      <a:accent5>
        <a:srgbClr val="888888"/>
      </a:accent5>
      <a:accent6>
        <a:srgbClr val="ECECEC"/>
      </a:accent6>
      <a:hlink>
        <a:srgbClr val="FF375A"/>
      </a:hlink>
      <a:folHlink>
        <a:srgbClr val="FF375A"/>
      </a:folHlink>
    </a:clrScheme>
    <a:fontScheme name="Test">
      <a:majorFont>
        <a:latin typeface="Montserrat Black"/>
        <a:ea typeface=""/>
        <a:cs typeface=""/>
      </a:majorFont>
      <a:minorFont>
        <a:latin typeface="Spectr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0ED612CA85F49BCB8A34D4BAF721C" ma:contentTypeVersion="13" ma:contentTypeDescription="Create a new document." ma:contentTypeScope="" ma:versionID="9845da9b645e2abbc9b0ac006268059f">
  <xsd:schema xmlns:xsd="http://www.w3.org/2001/XMLSchema" xmlns:xs="http://www.w3.org/2001/XMLSchema" xmlns:p="http://schemas.microsoft.com/office/2006/metadata/properties" xmlns:ns3="c19cc723-3e83-4053-989f-3ebd7c9826d6" xmlns:ns4="cf1527be-defc-498a-9070-06d766fb84e3" targetNamespace="http://schemas.microsoft.com/office/2006/metadata/properties" ma:root="true" ma:fieldsID="e9454bde851aedd78860d9079ff505a1" ns3:_="" ns4:_="">
    <xsd:import namespace="c19cc723-3e83-4053-989f-3ebd7c9826d6"/>
    <xsd:import namespace="cf1527be-defc-498a-9070-06d766fb84e3"/>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9cc723-3e83-4053-989f-3ebd7c9826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527be-defc-498a-9070-06d766fb84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A772A9-59A6-436C-8CA9-487090708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9cc723-3e83-4053-989f-3ebd7c9826d6"/>
    <ds:schemaRef ds:uri="cf1527be-defc-498a-9070-06d766fb84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AE949C-54C2-4579-A950-0083A3CAC5F7}">
  <ds:schemaRefs>
    <ds:schemaRef ds:uri="http://schemas.microsoft.com/sharepoint/v3/contenttype/forms"/>
  </ds:schemaRefs>
</ds:datastoreItem>
</file>

<file path=customXml/itemProps3.xml><?xml version="1.0" encoding="utf-8"?>
<ds:datastoreItem xmlns:ds="http://schemas.openxmlformats.org/officeDocument/2006/customXml" ds:itemID="{DA9EA2BC-1CE9-4C85-9716-ECCAE8B6A90A}">
  <ds:schemaRefs>
    <ds:schemaRef ds:uri="http://www.w3.org/XML/1998/namespace"/>
    <ds:schemaRef ds:uri="http://schemas.microsoft.com/office/2006/metadata/properties"/>
    <ds:schemaRef ds:uri="http://purl.org/dc/elements/1.1/"/>
    <ds:schemaRef ds:uri="http://purl.org/dc/terms/"/>
    <ds:schemaRef ds:uri="http://schemas.microsoft.com/office/2006/documentManagement/types"/>
    <ds:schemaRef ds:uri="cf1527be-defc-498a-9070-06d766fb84e3"/>
    <ds:schemaRef ds:uri="c19cc723-3e83-4053-989f-3ebd7c9826d6"/>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569</TotalTime>
  <Words>398</Words>
  <Application>Microsoft Office PowerPoint</Application>
  <PresentationFormat>Custom</PresentationFormat>
  <Paragraphs>92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Cloud Computing Fundamentals</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Katelyn Sullivan</dc:creator>
  <cp:lastModifiedBy>HI</cp:lastModifiedBy>
  <cp:revision>46</cp:revision>
  <dcterms:created xsi:type="dcterms:W3CDTF">2019-12-09T16:47:03Z</dcterms:created>
  <dcterms:modified xsi:type="dcterms:W3CDTF">2024-05-31T10:35:55Z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0x0101008BB0ED612CA85F49BCB8A34D4BAF721C</vt:lpwstr>
  </property>
</Properties>
</file>