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Covid-19 Analysis using R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84200" y="1237615"/>
            <a:ext cx="5181600" cy="57721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44165" y="2220595"/>
            <a:ext cx="6504305" cy="41897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77215" y="527685"/>
            <a:ext cx="397637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Confirmed Cases by Country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3875" y="685800"/>
            <a:ext cx="5181600" cy="7670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18005" y="1734820"/>
            <a:ext cx="8555990" cy="48348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5450" y="182880"/>
            <a:ext cx="628840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Confirmed,Cumconfirmed,Deaths,Recovered data by Country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815" y="2770505"/>
            <a:ext cx="2707005" cy="1316990"/>
          </a:xfrm>
        </p:spPr>
        <p:txBody>
          <a:bodyPr/>
          <a:p>
            <a:r>
              <a:rPr lang="en-US" b="1">
                <a:solidFill>
                  <a:schemeClr val="accent5"/>
                </a:solidFill>
              </a:rPr>
              <a:t>Thank You!</a:t>
            </a:r>
            <a:endParaRPr 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7585"/>
            <a:ext cx="10515600" cy="1325563"/>
          </a:xfrm>
        </p:spPr>
        <p:txBody>
          <a:bodyPr/>
          <a:p>
            <a:r>
              <a:rPr lang="en-US" b="1">
                <a:solidFill>
                  <a:schemeClr val="accent5"/>
                </a:solidFill>
              </a:rPr>
              <a:t>Shiny Dashboard  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9055"/>
            <a:ext cx="10515600" cy="2935605"/>
          </a:xfrm>
        </p:spPr>
        <p:txBody>
          <a:bodyPr/>
          <a:p>
            <a:r>
              <a:rPr lang="en-US"/>
              <a:t>Implemented Shiny Dashboard compare 2 countries for analysing data related to Covid-19.</a:t>
            </a:r>
            <a:endParaRPr lang="en-US"/>
          </a:p>
          <a:p>
            <a:endParaRPr lang="en-US"/>
          </a:p>
          <a:p>
            <a:r>
              <a:rPr lang="en-US"/>
              <a:t>Working project compares 2 countries with number Covid 19 New Cases,Recovered Cases and Deaths.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225"/>
            <a:ext cx="10515600" cy="1325563"/>
          </a:xfrm>
        </p:spPr>
        <p:txBody>
          <a:bodyPr/>
          <a:p>
            <a:r>
              <a:rPr lang="en-US" b="1">
                <a:solidFill>
                  <a:schemeClr val="accent5"/>
                </a:solidFill>
              </a:rPr>
              <a:t>Objective	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8745"/>
            <a:ext cx="10515600" cy="2754630"/>
          </a:xfrm>
        </p:spPr>
        <p:txBody>
          <a:bodyPr/>
          <a:p>
            <a:r>
              <a:rPr lang="en-US"/>
              <a:t>Understanding how covid19 affected different countries.</a:t>
            </a:r>
            <a:endParaRPr lang="en-US"/>
          </a:p>
          <a:p>
            <a:endParaRPr lang="en-US"/>
          </a:p>
          <a:p>
            <a:r>
              <a:rPr lang="en-US"/>
              <a:t>Analysing New Cases, Recovered Cases, Deaths comparing two countries with help of graph.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/>
                </a:solidFill>
              </a:rPr>
              <a:t>Packages Used:</a:t>
            </a:r>
            <a:r>
              <a:rPr lang="en-US"/>
              <a:t>		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6430"/>
            <a:ext cx="10515600" cy="4571365"/>
          </a:xfrm>
        </p:spPr>
        <p:txBody>
          <a:bodyPr>
            <a:normAutofit/>
          </a:bodyPr>
          <a:p>
            <a:pPr algn="l"/>
            <a:r>
              <a:rPr lang="en-US">
                <a:solidFill>
                  <a:schemeClr val="accent2"/>
                </a:solidFill>
              </a:rPr>
              <a:t>Shiny </a:t>
            </a:r>
            <a:r>
              <a:rPr lang="en-US"/>
              <a:t>-  Host standalone apps on a webpage or embed them in R Markdown documents or build dashboards.</a:t>
            </a:r>
            <a:endParaRPr lang="en-US"/>
          </a:p>
          <a:p>
            <a:r>
              <a:rPr lang="en-US">
                <a:solidFill>
                  <a:schemeClr val="accent2"/>
                </a:solidFill>
              </a:rPr>
              <a:t>readr</a:t>
            </a:r>
            <a:r>
              <a:rPr lang="en-US"/>
              <a:t> - deal with reading in large flat files quickly. </a:t>
            </a:r>
            <a:endParaRPr lang="en-US"/>
          </a:p>
          <a:p>
            <a:r>
              <a:rPr lang="en-US">
                <a:solidFill>
                  <a:schemeClr val="accent2"/>
                </a:solidFill>
              </a:rPr>
              <a:t>dplyr</a:t>
            </a:r>
            <a:r>
              <a:rPr lang="en-US"/>
              <a:t> - dplyr is a new package which provides a set of tools for efficiently manipulating datasets in R.</a:t>
            </a:r>
            <a:endParaRPr lang="en-US"/>
          </a:p>
          <a:p>
            <a:r>
              <a:rPr lang="en-US">
                <a:solidFill>
                  <a:schemeClr val="accent2"/>
                </a:solidFill>
              </a:rPr>
              <a:t>tidyr</a:t>
            </a:r>
            <a:r>
              <a:rPr lang="en-US"/>
              <a:t>- Packages in the R language are a collection of R functions, compiled code, and sample data. </a:t>
            </a:r>
            <a:endParaRPr lang="en-US"/>
          </a:p>
          <a:p>
            <a:r>
              <a:rPr lang="en-US">
                <a:solidFill>
                  <a:schemeClr val="accent2"/>
                </a:solidFill>
              </a:rPr>
              <a:t>stringr</a:t>
            </a:r>
            <a:r>
              <a:rPr lang="en-US"/>
              <a:t> - The stringr package provide a cohesive set of functions designed to make working with strings as easy as possible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5"/>
                </a:solidFill>
              </a:rPr>
              <a:t>Output:	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3990"/>
            <a:ext cx="5181600" cy="4351338"/>
          </a:xfrm>
        </p:spPr>
        <p:txBody>
          <a:bodyPr/>
          <a:p>
            <a:r>
              <a:rPr lang="en-US"/>
              <a:t>Shiny App 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r="709"/>
          <a:stretch>
            <a:fillRect/>
          </a:stretch>
        </p:blipFill>
        <p:spPr>
          <a:xfrm>
            <a:off x="3319780" y="1443990"/>
            <a:ext cx="8354695" cy="4733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645160" y="689610"/>
            <a:ext cx="498030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Summary of C-19 cases in India</a:t>
            </a:r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5160" y="3944620"/>
            <a:ext cx="10824210" cy="165290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5160" y="1373505"/>
            <a:ext cx="11268710" cy="1501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73050" y="720090"/>
            <a:ext cx="7221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by(country$confirmed, country$Country.Region, summary)</a:t>
            </a:r>
            <a:endParaRPr lang="en-US"/>
          </a:p>
          <a:p>
            <a:r>
              <a:rPr lang="en-US"/>
              <a:t>by(country$deaths, country$Country.Region, summary)</a:t>
            </a:r>
            <a:endParaRPr lang="en-US"/>
          </a:p>
          <a:p>
            <a:r>
              <a:rPr lang="en-US"/>
              <a:t>by(country$recovered, country$Country.Region, summary)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84985" y="1866900"/>
            <a:ext cx="3573780" cy="18135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84985" y="4284980"/>
            <a:ext cx="3649980" cy="2171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90" y="1866900"/>
            <a:ext cx="4419600" cy="227076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73050" y="212725"/>
            <a:ext cx="767778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Data by country of Confirmed , Recovered cases and Deaths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06755" y="1195705"/>
            <a:ext cx="4914900" cy="64008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76525" y="2311400"/>
            <a:ext cx="6717665" cy="43014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88975" y="466725"/>
            <a:ext cx="514286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Covid-19  Global Cases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3425" y="1224280"/>
            <a:ext cx="4861560" cy="4419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97430" y="2085975"/>
            <a:ext cx="6853555" cy="44145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49935" y="304165"/>
            <a:ext cx="414845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/>
              <a:t>Covid-19 Confirmed Cases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</Words>
  <Application>WPS Presentation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Covid-19 Analysis using R</vt:lpstr>
      <vt:lpstr>Shiny Dashboard  </vt:lpstr>
      <vt:lpstr>Objective	</vt:lpstr>
      <vt:lpstr>Packages Used:			</vt:lpstr>
      <vt:lpstr>Output: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Analysis using R</dc:title>
  <dc:creator/>
  <cp:lastModifiedBy>munde</cp:lastModifiedBy>
  <cp:revision>4</cp:revision>
  <dcterms:created xsi:type="dcterms:W3CDTF">2021-11-21T20:24:00Z</dcterms:created>
  <dcterms:modified xsi:type="dcterms:W3CDTF">2021-12-01T12:36:36Z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17967258446F436886006D44C3030669</vt:lpwstr>
  </property>
  <property fmtid="{D5CDD505-2E9C-101B-9397-08002B2CF9AE}" pid="3" name="KSOProductBuildVer">
    <vt:lpwstr>1033-11.2.0.10307</vt:lpwstr>
  </property>
</Properties>
</file>