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72" r:id="rId7"/>
    <p:sldId id="259" r:id="rId8"/>
    <p:sldId id="262" r:id="rId9"/>
    <p:sldId id="263" r:id="rId10"/>
    <p:sldId id="264" r:id="rId11"/>
    <p:sldId id="265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>
                <a:solidFill>
                  <a:schemeClr val="accent5">
                    <a:lumMod val="75000"/>
                  </a:schemeClr>
                </a:solidFill>
              </a:rPr>
              <a:t>Application of Dijkstra’s Algorithm in Map</a:t>
            </a:r>
            <a:endParaRPr lang="en-I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IN" altLang="en-US">
                <a:solidFill>
                  <a:schemeClr val="tx1"/>
                </a:solidFill>
              </a:rPr>
              <a:t>Analysis Of Algorithm - Project</a:t>
            </a:r>
            <a:endParaRPr lang="en-IN" altLang="en-US">
              <a:solidFill>
                <a:schemeClr val="tx1"/>
              </a:solidFill>
            </a:endParaRPr>
          </a:p>
          <a:p>
            <a:r>
              <a:rPr lang="en-IN" altLang="en-US">
                <a:solidFill>
                  <a:schemeClr val="tx1"/>
                </a:solidFill>
              </a:rPr>
              <a:t>Onkar Krishna Mundekar</a:t>
            </a:r>
            <a:endParaRPr lang="en-I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Output:</a:t>
            </a:r>
            <a:br>
              <a:rPr lang="en-IN" altLang="en-US"/>
            </a:br>
            <a:r>
              <a:rPr lang="en-IN" altLang="en-US" sz="2665"/>
              <a:t>When user enter invalid source or destination</a:t>
            </a:r>
            <a:endParaRPr lang="en-IN" altLang="en-US" sz="2665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910" y="2042795"/>
            <a:ext cx="5829935" cy="3267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8925" y="2984500"/>
            <a:ext cx="4656455" cy="1610360"/>
          </a:xfrm>
        </p:spPr>
        <p:txBody>
          <a:bodyPr/>
          <a:p>
            <a:pPr marL="0" algn="l">
              <a:buClrTx/>
              <a:buSzTx/>
              <a:buFontTx/>
              <a:buNone/>
            </a:pPr>
            <a:r>
              <a:rPr lang="en-IN" altLang="en-US" sz="4400" b="1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altLang="en-US" sz="6000" b="1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THANK YOU</a:t>
            </a:r>
            <a:endParaRPr lang="en-IN" altLang="en-US" sz="6000" b="1">
              <a:solidFill>
                <a:schemeClr val="accent5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chemeClr val="accent5"/>
                </a:solidFill>
              </a:rPr>
              <a:t>Dijkstra’s Algorithm</a:t>
            </a:r>
            <a:endParaRPr lang="en-IN" alt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Dijkstra's algorithm or Dijkstra's Shortest Path First algorithm</a:t>
            </a:r>
            <a:r>
              <a:rPr lang="en-IN" altLang="en-US"/>
              <a:t> </a:t>
            </a:r>
            <a:r>
              <a:rPr lang="en-US"/>
              <a:t>, SPF algorithm</a:t>
            </a:r>
            <a:r>
              <a:rPr lang="en-IN" altLang="en-US"/>
              <a:t> </a:t>
            </a:r>
            <a:r>
              <a:rPr lang="en-US"/>
              <a:t>is an algorithm for finding the shortest paths between nodes in a graph</a:t>
            </a:r>
            <a:endParaRPr lang="en-US"/>
          </a:p>
          <a:p>
            <a:r>
              <a:rPr lang="en-IN" altLang="en-US"/>
              <a:t>W</a:t>
            </a:r>
            <a:r>
              <a:rPr lang="en-US"/>
              <a:t>e overestimate the distance of each vertex from the starting vertex. Then we visit each node and its neighbors to find the shortest subpath to those neighbors.</a:t>
            </a:r>
            <a:endParaRPr lang="en-US"/>
          </a:p>
          <a:p>
            <a:r>
              <a:rPr lang="en-US"/>
              <a:t>The algorithm uses a greedy approach in the sense that we find the next best solution hoping that the end result is the best solution for the whole problem.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40" y="946150"/>
            <a:ext cx="10515600" cy="4351338"/>
          </a:xfrm>
        </p:spPr>
        <p:txBody>
          <a:bodyPr>
            <a:normAutofit lnSpcReduction="10000"/>
          </a:bodyPr>
          <a:p>
            <a:endParaRPr lang="en-IN" altLang="en-US"/>
          </a:p>
          <a:p>
            <a:r>
              <a:rPr lang="en-IN" altLang="en-US"/>
              <a:t>Advantages: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It is used in finding Shortest Path.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Dijkstra's algorithm is its considerably low complexity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Disadvantages: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It do blind search so wastes lot of time while processing.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It cannot handle negative edges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IN" altLang="en-US" b="1">
                <a:solidFill>
                  <a:schemeClr val="accent5"/>
                </a:solidFill>
              </a:rPr>
              <a:t>Technology Used:</a:t>
            </a:r>
            <a:endParaRPr lang="en-IN" alt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lvl="1"/>
            <a:r>
              <a:rPr lang="en-IN" altLang="en-US" sz="2800"/>
              <a:t>Application is developed in Python language </a:t>
            </a:r>
            <a:endParaRPr lang="en-IN" altLang="en-US" sz="2800"/>
          </a:p>
          <a:p>
            <a:pPr lvl="1"/>
            <a:endParaRPr lang="en-IN" altLang="en-US" sz="2800"/>
          </a:p>
          <a:p>
            <a:pPr lvl="1"/>
            <a:r>
              <a:rPr lang="en-IN" altLang="en-US" sz="2800"/>
              <a:t>Package Used:</a:t>
            </a:r>
            <a:endParaRPr lang="en-IN" altLang="en-US" sz="2800"/>
          </a:p>
          <a:p>
            <a:pPr marL="914400" lvl="1" indent="-457200">
              <a:buAutoNum type="arabicPeriod"/>
            </a:pPr>
            <a:r>
              <a:rPr lang="en-IN" altLang="en-US" sz="2800"/>
              <a:t>tkinter</a:t>
            </a:r>
            <a:endParaRPr lang="en-IN" altLang="en-US" sz="2800"/>
          </a:p>
          <a:p>
            <a:pPr marL="457200" lvl="1" indent="0">
              <a:buNone/>
            </a:pPr>
            <a:r>
              <a:rPr lang="en-IN" altLang="en-US" sz="2800"/>
              <a:t>             The tkinter package (“Tk interface”) is the standard Python interface to the Tk GUI toolkit.</a:t>
            </a:r>
            <a:endParaRPr lang="en-IN" altLang="en-US" sz="2800"/>
          </a:p>
          <a:p>
            <a:pPr marL="457200" lvl="1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pPr marL="457200" lvl="1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IN" altLang="en-US" b="1">
                <a:solidFill>
                  <a:schemeClr val="accent5"/>
                </a:solidFill>
              </a:rPr>
              <a:t>Complexity of Dijkstra’s Algorithm</a:t>
            </a:r>
            <a:endParaRPr lang="en-IN" alt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IN" altLang="en-US"/>
              <a:t>Time Complexity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The time complexity for Dijkstra Algorithm using an array is O(V^2) and if priority queue is implemented, we can further improve the complexity to O(E log V).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r>
              <a:rPr lang="en-IN" altLang="en-US"/>
              <a:t>Space Complexity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Space complexity you add both input and extra space in total taken.Here, Space complexity=input space+extra space= O(V^2)+O(1)=O(V^2)	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en-IN" altLang="en-US" b="1">
                <a:solidFill>
                  <a:schemeClr val="accent5"/>
                </a:solidFill>
              </a:rPr>
              <a:t>Working of Dijkstra’s in current Application</a:t>
            </a:r>
            <a:endParaRPr lang="en-IN" altLang="en-US" b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IN" altLang="en-US"/>
              <a:t>Algorithm is used for finding out which way to be followed based on the distance.</a:t>
            </a:r>
            <a:endParaRPr lang="en-IN" altLang="en-US"/>
          </a:p>
          <a:p>
            <a:r>
              <a:rPr lang="en-IN" altLang="en-US"/>
              <a:t>For example as per above graph, application will take Sion as source and Colaba as destination. </a:t>
            </a:r>
            <a:endParaRPr lang="en-IN" altLang="en-US"/>
          </a:p>
          <a:p>
            <a:r>
              <a:rPr lang="en-IN" altLang="en-US"/>
              <a:t>Then it will calculate all possible paths and select shortest path based on the distance calculated for every path </a:t>
            </a:r>
            <a:endParaRPr lang="en-IN" altLang="en-US"/>
          </a:p>
          <a:p>
            <a:r>
              <a:rPr lang="en-IN" altLang="en-US"/>
              <a:t>After selection of shortest path it will print below information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1.minimum distance  between source and destination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2.shortest route on map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310"/>
            <a:ext cx="10515600" cy="4947285"/>
          </a:xfrm>
        </p:spPr>
        <p:txBody>
          <a:bodyPr>
            <a:normAutofit fontScale="90000"/>
          </a:bodyPr>
          <a:p>
            <a:r>
              <a:rPr lang="en-IN" altLang="en-US" b="1">
                <a:solidFill>
                  <a:schemeClr val="accent5"/>
                </a:solidFill>
              </a:rPr>
              <a:t>Graph:</a:t>
            </a:r>
            <a:br>
              <a:rPr lang="en-IN" altLang="en-US"/>
            </a:br>
            <a:br>
              <a:rPr lang="en-IN" altLang="en-US"/>
            </a:br>
            <a:r>
              <a:rPr lang="en-IN" altLang="en-US" sz="2220"/>
              <a:t>This is a weighted graph,</a:t>
            </a:r>
            <a:br>
              <a:rPr lang="en-IN" altLang="en-US" sz="2220"/>
            </a:br>
            <a:r>
              <a:rPr lang="en-IN" altLang="en-US" sz="2220"/>
              <a:t>where circles are vertices </a:t>
            </a:r>
            <a:br>
              <a:rPr lang="en-IN" altLang="en-US" sz="2220"/>
            </a:br>
            <a:r>
              <a:rPr lang="en-IN" altLang="en-US" sz="2220"/>
              <a:t>showing places and edges</a:t>
            </a:r>
            <a:br>
              <a:rPr lang="en-IN" altLang="en-US" sz="2220"/>
            </a:br>
            <a:r>
              <a:rPr lang="en-IN" altLang="en-US" sz="2220"/>
              <a:t>representing distance</a:t>
            </a:r>
            <a:br>
              <a:rPr lang="en-IN" altLang="en-US" sz="2220"/>
            </a:br>
            <a:r>
              <a:rPr lang="en-IN" altLang="en-US" sz="2220"/>
              <a:t>between two</a:t>
            </a:r>
            <a:br>
              <a:rPr lang="en-IN" altLang="en-US" sz="2220"/>
            </a:br>
            <a:r>
              <a:rPr lang="en-IN" altLang="en-US" sz="2220"/>
              <a:t>places.</a:t>
            </a:r>
            <a:br>
              <a:rPr lang="en-IN" altLang="en-US" sz="2220"/>
            </a:br>
            <a:br>
              <a:rPr lang="en-IN" altLang="en-US"/>
            </a:br>
            <a:br>
              <a:rPr lang="en-IN" altLang="en-US"/>
            </a:br>
            <a:endParaRPr lang="en-IN" altLang="en-US"/>
          </a:p>
        </p:txBody>
      </p:sp>
      <p:pic>
        <p:nvPicPr>
          <p:cNvPr id="4" name="Content Placeholder 3" descr="SOBOmapLite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5910" y="567055"/>
            <a:ext cx="5025390" cy="5723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solidFill>
                  <a:schemeClr val="accent5"/>
                </a:solidFill>
              </a:rPr>
              <a:t>Output:</a:t>
            </a:r>
            <a:endParaRPr lang="en-IN" altLang="en-US" b="1">
              <a:solidFill>
                <a:schemeClr val="accent5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6675" y="1786890"/>
            <a:ext cx="5893435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9390"/>
          </a:xfrm>
        </p:spPr>
        <p:txBody>
          <a:bodyPr>
            <a:normAutofit/>
          </a:bodyPr>
          <a:p>
            <a:r>
              <a:rPr lang="en-IN" altLang="en-US"/>
              <a:t>Output:</a:t>
            </a:r>
            <a:br>
              <a:rPr lang="en-IN" altLang="en-US"/>
            </a:br>
            <a:endParaRPr lang="en-IN" alt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3320" y="1833880"/>
            <a:ext cx="7324725" cy="4333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WPS Presentation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Dijkstra’s Algorithm in Map</dc:title>
  <dc:creator/>
  <cp:lastModifiedBy>sayali</cp:lastModifiedBy>
  <cp:revision>1</cp:revision>
  <dcterms:created xsi:type="dcterms:W3CDTF">2021-02-06T16:15:12Z</dcterms:created>
  <dcterms:modified xsi:type="dcterms:W3CDTF">2021-02-06T16:15:12Z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