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1" r:id="rId9"/>
    <p:sldId id="262" r:id="rId10"/>
    <p:sldId id="265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US" b="1" dirty="0">
                <a:solidFill>
                  <a:schemeClr val="tx2"/>
                </a:solidFill>
              </a:rPr>
              <a:t>Wireless and Mobile</a:t>
            </a:r>
            <a:br>
              <a:rPr lang="en-IN" altLang="en-US" b="1" dirty="0">
                <a:solidFill>
                  <a:schemeClr val="tx2"/>
                </a:solidFill>
              </a:rPr>
            </a:br>
            <a:r>
              <a:rPr lang="en-IN" altLang="en-US" b="1" dirty="0">
                <a:solidFill>
                  <a:schemeClr val="tx2"/>
                </a:solidFill>
              </a:rPr>
              <a:t>Communications</a:t>
            </a:r>
            <a:endParaRPr lang="en-IN" altLang="en-US" b="1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75" y="2766060"/>
            <a:ext cx="3016250" cy="1325880"/>
          </a:xfrm>
        </p:spPr>
        <p:txBody>
          <a:bodyPr/>
          <a:p>
            <a:r>
              <a:rPr lang="en-IN" altLang="en-US" b="1">
                <a:solidFill>
                  <a:schemeClr val="accent5"/>
                </a:solidFill>
              </a:rPr>
              <a:t>Thank You</a:t>
            </a:r>
            <a:endParaRPr lang="en-IN" altLang="en-US" b="1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85" y="1069975"/>
            <a:ext cx="10515600" cy="3334385"/>
          </a:xfrm>
        </p:spPr>
        <p:txBody>
          <a:bodyPr>
            <a:noAutofit/>
          </a:bodyPr>
          <a:p>
            <a:r>
              <a:rPr lang="en-IN" altLang="en-US" sz="6600" b="1">
                <a:solidFill>
                  <a:schemeClr val="accent5"/>
                </a:solidFill>
              </a:rPr>
              <a:t>Hospital Networking</a:t>
            </a:r>
            <a:br>
              <a:rPr lang="en-IN" altLang="en-US" sz="6600" b="1">
                <a:solidFill>
                  <a:schemeClr val="accent5"/>
                </a:solidFill>
              </a:rPr>
            </a:br>
            <a:endParaRPr lang="en-IN" altLang="en-US" sz="6600" b="1">
              <a:solidFill>
                <a:schemeClr val="accent5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103870" y="2132965"/>
            <a:ext cx="3078480" cy="44418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>
                <a:solidFill>
                  <a:schemeClr val="accent5"/>
                </a:solidFill>
              </a:rPr>
              <a:t>Hospital Management Workflow</a:t>
            </a:r>
            <a:endParaRPr lang="en-IN" altLang="en-US" b="1">
              <a:solidFill>
                <a:schemeClr val="accent5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rcRect b="8566"/>
          <a:stretch>
            <a:fillRect/>
          </a:stretch>
        </p:blipFill>
        <p:spPr>
          <a:xfrm>
            <a:off x="9926320" y="2913380"/>
            <a:ext cx="1770380" cy="191262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86905" y="3004185"/>
            <a:ext cx="1504315" cy="19030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865" y="3004185"/>
            <a:ext cx="1683385" cy="16833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6940" y="3179445"/>
            <a:ext cx="1888490" cy="150812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2384425" y="3495675"/>
            <a:ext cx="834390" cy="700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5801360" y="3482975"/>
            <a:ext cx="834390" cy="700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8990965" y="3495675"/>
            <a:ext cx="834390" cy="700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3940"/>
            <a:ext cx="10515600" cy="1325563"/>
          </a:xfrm>
        </p:spPr>
        <p:txBody>
          <a:bodyPr/>
          <a:p>
            <a:pPr algn="l">
              <a:buClrTx/>
              <a:buSzTx/>
              <a:buFontTx/>
            </a:pPr>
            <a:r>
              <a:rPr lang="en-IN" altLang="en-US" b="1">
                <a:solidFill>
                  <a:schemeClr val="accent5"/>
                </a:solidFill>
              </a:rPr>
              <a:t>Abstract:</a:t>
            </a:r>
            <a:endParaRPr lang="en-IN" altLang="en-US" b="1">
              <a:solidFill>
                <a:schemeClr val="accent5"/>
              </a:solidFill>
            </a:endParaRPr>
          </a:p>
        </p:txBody>
      </p:sp>
      <p:sp>
        <p:nvSpPr>
          <p:cNvPr id="6" name="Content Placeholder 5"/>
          <p:cNvSpPr/>
          <p:nvPr>
            <p:ph sz="half" idx="1"/>
          </p:nvPr>
        </p:nvSpPr>
        <p:spPr>
          <a:xfrm>
            <a:off x="838200" y="2535555"/>
            <a:ext cx="10515600" cy="3128010"/>
          </a:xfrm>
        </p:spPr>
        <p:txBody>
          <a:bodyPr/>
          <a:p>
            <a:r>
              <a:rPr lang="en-US"/>
              <a:t>This </a:t>
            </a:r>
            <a:r>
              <a:rPr lang="en-IN" altLang="en-US"/>
              <a:t>project</a:t>
            </a:r>
            <a:r>
              <a:rPr lang="en-US"/>
              <a:t> describes the network design of Health care management or Hospital. In this network topology the nodes (i.e., computers, switches, routers or other devices) are connected to a local area network (LAN) and network via links </a:t>
            </a:r>
            <a:endParaRPr lang="en-US"/>
          </a:p>
          <a:p>
            <a:r>
              <a:rPr lang="en-US"/>
              <a:t>We have used Cisco Packet Tracer for designing the network topology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en-IN" altLang="en-US" b="1">
                <a:solidFill>
                  <a:schemeClr val="accent5"/>
                </a:solidFill>
              </a:rPr>
              <a:t>Hospital Segments:	</a:t>
            </a:r>
            <a:endParaRPr lang="en-IN" altLang="en-US" b="1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655"/>
          </a:xfrm>
        </p:spPr>
        <p:txBody>
          <a:bodyPr/>
          <a:p>
            <a:r>
              <a:rPr lang="en-US"/>
              <a:t>General ward</a:t>
            </a:r>
            <a:endParaRPr lang="en-US"/>
          </a:p>
          <a:p>
            <a:r>
              <a:rPr lang="en-IN" altLang="en-US"/>
              <a:t>Covid-19 Isolation Ward</a:t>
            </a:r>
            <a:endParaRPr lang="en-US"/>
          </a:p>
          <a:p>
            <a:r>
              <a:rPr lang="en-US"/>
              <a:t>Clinical Area</a:t>
            </a:r>
            <a:endParaRPr lang="en-US"/>
          </a:p>
          <a:p>
            <a:r>
              <a:rPr lang="en-US"/>
              <a:t>IT Department</a:t>
            </a:r>
            <a:endParaRPr lang="en-US"/>
          </a:p>
          <a:p>
            <a:r>
              <a:rPr lang="en-US"/>
              <a:t>Entrance Reception</a:t>
            </a:r>
            <a:endParaRPr lang="en-US"/>
          </a:p>
          <a:p>
            <a:r>
              <a:rPr lang="en-US"/>
              <a:t>Lobby and Parking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8100" y="2766060"/>
            <a:ext cx="4495800" cy="1325880"/>
          </a:xfrm>
        </p:spPr>
        <p:txBody>
          <a:bodyPr/>
          <a:p>
            <a:r>
              <a:rPr lang="en-IN" altLang="en-US" b="1">
                <a:solidFill>
                  <a:schemeClr val="accent5"/>
                </a:solidFill>
              </a:rPr>
              <a:t>Implementation	</a:t>
            </a:r>
            <a:endParaRPr lang="en-IN" altLang="en-US" b="1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Content Placeholder 8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00660" y="328930"/>
            <a:ext cx="11790680" cy="62001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en-IN" altLang="en-US" b="1">
                <a:solidFill>
                  <a:schemeClr val="accent5"/>
                </a:solidFill>
              </a:rPr>
              <a:t>Cost of Network</a:t>
            </a:r>
            <a:endParaRPr lang="en-IN" altLang="en-US" b="1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145395" cy="4351655"/>
          </a:xfrm>
        </p:spPr>
        <p:txBody>
          <a:bodyPr/>
          <a:p>
            <a:r>
              <a:rPr lang="en-IN" altLang="en-US"/>
              <a:t>Cisco Switch - Rs 18,000 for 1 * 5 = Rs 90,000</a:t>
            </a:r>
            <a:endParaRPr lang="en-IN" altLang="en-US"/>
          </a:p>
          <a:p>
            <a:r>
              <a:rPr lang="en-IN" altLang="en-US"/>
              <a:t>Cisco Router - Rs 26,000 for 1 * 6 = Rs 1,56,000</a:t>
            </a:r>
            <a:endParaRPr lang="en-IN" altLang="en-US"/>
          </a:p>
          <a:p>
            <a:r>
              <a:rPr lang="en-IN" altLang="en-US"/>
              <a:t>Cisco Server - Rs 29,000 for 1 * 2 =  Rs 58,000</a:t>
            </a:r>
            <a:endParaRPr lang="en-IN" altLang="en-US"/>
          </a:p>
          <a:p>
            <a:r>
              <a:rPr lang="en-IN" altLang="en-US"/>
              <a:t>Cisco Computer - Rs 20,000 for 1 * 13 = Rs 2,60,000 </a:t>
            </a:r>
            <a:endParaRPr lang="en-IN" altLang="en-US"/>
          </a:p>
          <a:p>
            <a:endParaRPr lang="en-IN" altLang="en-US"/>
          </a:p>
          <a:p>
            <a:pPr marL="0" indent="0">
              <a:buNone/>
            </a:pPr>
            <a:r>
              <a:rPr lang="en-IN" altLang="en-US"/>
              <a:t>Total Cost for Network = Rs 5,64,000</a:t>
            </a:r>
            <a:endParaRPr lang="en-I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>
                <a:solidFill>
                  <a:schemeClr val="accent5"/>
                </a:solidFill>
              </a:rPr>
              <a:t>Conclusion</a:t>
            </a:r>
            <a:endParaRPr lang="en-IN" altLang="en-US" b="1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703560" cy="4351655"/>
          </a:xfrm>
        </p:spPr>
        <p:txBody>
          <a:bodyPr/>
          <a:p>
            <a:pPr marL="0" indent="0">
              <a:buNone/>
            </a:pPr>
            <a:r>
              <a:rPr lang="en-IN" altLang="en-US"/>
              <a:t>W</a:t>
            </a:r>
            <a:r>
              <a:rPr lang="en-US"/>
              <a:t>e have designed network topology of hospital (Health care Management System)</a:t>
            </a:r>
            <a:r>
              <a:rPr lang="en-IN" altLang="en-US"/>
              <a:t>.This topology can also be implemented on higher level of hospitals.</a:t>
            </a:r>
            <a:endParaRPr lang="en-I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932</Words>
  <Application>WPS Presentation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Wireless and Mobile Communications</vt:lpstr>
      <vt:lpstr>Hospital Networking </vt:lpstr>
      <vt:lpstr>Hospital Management Workflow</vt:lpstr>
      <vt:lpstr>Abstract:</vt:lpstr>
      <vt:lpstr>Hospital Segments:	</vt:lpstr>
      <vt:lpstr>Implementation	</vt:lpstr>
      <vt:lpstr>PowerPoint 演示文稿</vt:lpstr>
      <vt:lpstr>Cost of Network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and Mobile Communications</dc:title>
  <dc:creator/>
  <cp:lastModifiedBy>sayali</cp:lastModifiedBy>
  <cp:revision>6</cp:revision>
  <dcterms:created xsi:type="dcterms:W3CDTF">2021-07-12T20:01:00Z</dcterms:created>
  <dcterms:modified xsi:type="dcterms:W3CDTF">2021-12-01T11:55:43Z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1033-11.2.0.10382</vt:lpwstr>
  </property>
  <property fmtid="{D5CDD505-2E9C-101B-9397-08002B2CF9AE}" pid="3" name="ICV">
    <vt:lpwstr>D070A3C98FD34AE98A353206B5C7894F</vt:lpwstr>
  </property>
</Properties>
</file>