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002060"/>
                </a:solidFill>
              </a:rPr>
              <a:t>GIS-Real World Case Study </a:t>
            </a:r>
            <a:endParaRPr lang="en-IN" alt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b="1">
                <a:solidFill>
                  <a:schemeClr val="accent5"/>
                </a:solidFill>
              </a:rPr>
              <a:t>Onkar Krishna Mundekar</a:t>
            </a:r>
            <a:endParaRPr lang="en-IN" altLang="en-US" b="1">
              <a:solidFill>
                <a:schemeClr val="accent5"/>
              </a:solidFill>
            </a:endParaRPr>
          </a:p>
          <a:p>
            <a:r>
              <a:rPr lang="en-IN" altLang="en-US" b="1">
                <a:solidFill>
                  <a:schemeClr val="accent5"/>
                </a:solidFill>
              </a:rPr>
              <a:t>MSc Part-I | Roll No.618</a:t>
            </a:r>
            <a:endParaRPr lang="en-IN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7720" y="2536190"/>
            <a:ext cx="5181600" cy="17849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1685" y="1599565"/>
            <a:ext cx="3261360" cy="43516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25525" y="885825"/>
            <a:ext cx="336486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IN" altLang="en-US"/>
              <a:t>Querry to find houses near airport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5181600" cy="3491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1670" y="1825625"/>
            <a:ext cx="3502025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80440" y="946150"/>
            <a:ext cx="176466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IN" altLang="en-US"/>
              <a:t>Adding coastline 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select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ogc_fid,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full_id,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name,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st_buffer(wkb_geometry,0.001,'side=left')as buffer_zone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from mumbaicoastline;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69380" y="1825625"/>
            <a:ext cx="458597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01090" y="1021715"/>
            <a:ext cx="170942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IN" altLang="en-US"/>
              <a:t>Coastline Buffer 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65595" y="1825625"/>
            <a:ext cx="419354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0705" y="1825625"/>
            <a:ext cx="3195955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91895" y="931545"/>
            <a:ext cx="453961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IN" altLang="en-US"/>
              <a:t>Finding shortest &amp; longest path using ORS Tool 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140" y="2628265"/>
            <a:ext cx="4977765" cy="1325880"/>
          </a:xfrm>
        </p:spPr>
        <p:txBody>
          <a:bodyPr/>
          <a:p>
            <a:r>
              <a:rPr lang="en-IN" altLang="en-US" b="1">
                <a:solidFill>
                  <a:schemeClr val="accent5"/>
                </a:solidFill>
              </a:rPr>
              <a:t>THANK YOU</a:t>
            </a:r>
            <a:endParaRPr lang="en-IN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8585"/>
            <a:ext cx="10515600" cy="1325563"/>
          </a:xfrm>
        </p:spPr>
        <p:txBody>
          <a:bodyPr/>
          <a:p>
            <a:r>
              <a:rPr lang="en-IN" altLang="en-US" sz="5400" b="1">
                <a:solidFill>
                  <a:schemeClr val="accent5"/>
                </a:solidFill>
              </a:rPr>
              <a:t>House Renting In Mumbai</a:t>
            </a:r>
            <a:r>
              <a:rPr lang="en-IN" altLang="en-US" b="1">
                <a:solidFill>
                  <a:schemeClr val="accent5"/>
                </a:solidFill>
              </a:rPr>
              <a:t>	</a:t>
            </a:r>
            <a:endParaRPr lang="en-IN" alt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7365"/>
            <a:ext cx="10515600" cy="2414270"/>
          </a:xfrm>
        </p:spPr>
        <p:txBody>
          <a:bodyPr/>
          <a:p>
            <a:pPr marL="0" indent="0">
              <a:buNone/>
            </a:pPr>
            <a:r>
              <a:rPr lang="en-US"/>
              <a:t>In this project, we will try to analyze the apartments in Mumbai for rent or sale in 2020 and draw conclusions based on some predefined conditions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5400" b="1">
                <a:solidFill>
                  <a:schemeClr val="accent5"/>
                </a:solidFill>
              </a:rPr>
              <a:t>Technology Used:</a:t>
            </a:r>
            <a:endParaRPr lang="en-IN" altLang="en-US" sz="5400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sz="3200">
                <a:solidFill>
                  <a:schemeClr val="accent2"/>
                </a:solidFill>
              </a:rPr>
              <a:t>QGIS</a:t>
            </a:r>
            <a:endParaRPr lang="en-IN" altLang="en-US" sz="3200">
              <a:solidFill>
                <a:schemeClr val="accent2"/>
              </a:solidFill>
            </a:endParaRPr>
          </a:p>
          <a:p>
            <a:r>
              <a:rPr lang="en-IN" altLang="en-US" sz="3200">
                <a:solidFill>
                  <a:schemeClr val="accent2"/>
                </a:solidFill>
                <a:sym typeface="+mn-ea"/>
              </a:rPr>
              <a:t>PostgreSQL </a:t>
            </a:r>
            <a:r>
              <a:rPr lang="en-IN" altLang="en-US">
                <a:sym typeface="+mn-ea"/>
              </a:rPr>
              <a:t>(open source object-relational database system)</a:t>
            </a:r>
            <a:endParaRPr lang="en-IN" altLang="en-US" sz="3200"/>
          </a:p>
          <a:p>
            <a:r>
              <a:rPr lang="en-IN" altLang="en-US" sz="3200">
                <a:solidFill>
                  <a:schemeClr val="accent2"/>
                </a:solidFill>
              </a:rPr>
              <a:t>PostGIS </a:t>
            </a:r>
            <a:r>
              <a:rPr lang="en-IN" altLang="en-US" sz="2800"/>
              <a:t>(adds support for geographic objects to the PostgreSQL)</a:t>
            </a:r>
            <a:r>
              <a:rPr lang="en-IN" altLang="en-US" sz="3200"/>
              <a:t> </a:t>
            </a:r>
            <a:endParaRPr lang="en-IN" altLang="en-US" sz="3200"/>
          </a:p>
          <a:p>
            <a:endParaRPr lang="en-IN" altLang="en-US" sz="3200"/>
          </a:p>
          <a:p>
            <a:pPr marL="0" indent="0">
              <a:buNone/>
            </a:pPr>
            <a:r>
              <a:rPr lang="en-IN" altLang="en-US" sz="2050"/>
              <a:t>	</a:t>
            </a:r>
            <a:endParaRPr lang="en-IN" altLang="en-US" sz="2400"/>
          </a:p>
        </p:txBody>
      </p:sp>
      <p:pic>
        <p:nvPicPr>
          <p:cNvPr id="6" name="Content Placeholder 5" descr="PicsArt_03-19-08.20.4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2213610"/>
            <a:ext cx="5438140" cy="2808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035" y="2608580"/>
            <a:ext cx="6849110" cy="1340485"/>
          </a:xfrm>
        </p:spPr>
        <p:txBody>
          <a:bodyPr/>
          <a:p>
            <a:pPr algn="l">
              <a:buClrTx/>
              <a:buSzTx/>
              <a:buFontTx/>
            </a:pPr>
            <a:r>
              <a:rPr lang="en-IN" altLang="en-US" sz="5400" b="1">
                <a:solidFill>
                  <a:schemeClr val="accent5"/>
                </a:solidFill>
              </a:rPr>
              <a:t>Implementation</a:t>
            </a:r>
            <a:endParaRPr lang="en-IN" altLang="en-US" sz="5400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349250"/>
            <a:ext cx="10515600" cy="858520"/>
          </a:xfrm>
        </p:spPr>
        <p:txBody>
          <a:bodyPr>
            <a:normAutofit fontScale="90000"/>
          </a:bodyPr>
          <a:p>
            <a:r>
              <a:rPr lang="en-US" sz="2220">
                <a:sym typeface="+mn-ea"/>
              </a:rPr>
              <a:t> </a:t>
            </a:r>
            <a:br>
              <a:rPr lang="en-US" sz="2220">
                <a:sym typeface="+mn-ea"/>
              </a:rPr>
            </a:br>
            <a:r>
              <a:rPr lang="en-IN" altLang="en-US" sz="2220" b="1">
                <a:solidFill>
                  <a:schemeClr val="accent5"/>
                </a:solidFill>
                <a:sym typeface="+mn-ea"/>
              </a:rPr>
              <a:t>Mumbai House Price dataset from Kaggle.</a:t>
            </a:r>
            <a:br>
              <a:rPr lang="en-US" sz="2220"/>
            </a:br>
            <a:br>
              <a:rPr lang="en-US" sz="2220"/>
            </a:br>
            <a:endParaRPr lang="en-US" sz="222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430" y="1207770"/>
            <a:ext cx="11661140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5"/>
                </a:solidFill>
              </a:rPr>
              <a:t>Connecting postgis and QGIS</a:t>
            </a:r>
            <a:endParaRPr lang="en-IN" altLang="en-US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5675" y="1825625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5"/>
                </a:solidFill>
              </a:rPr>
              <a:t>PgAdmin4 </a:t>
            </a:r>
            <a:r>
              <a:rPr lang="en-IN" altLang="en-US" sz="2800"/>
              <a:t>(database management tool )</a:t>
            </a:r>
            <a:endParaRPr lang="en-IN" alt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5675" y="1825625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0575" y="991870"/>
            <a:ext cx="2409825" cy="27146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0575" y="4026535"/>
            <a:ext cx="50673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571365"/>
            <a:ext cx="2047875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5026660"/>
            <a:ext cx="535305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" y="5703570"/>
            <a:ext cx="5972175" cy="58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110" y="546100"/>
            <a:ext cx="4667250" cy="57816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14045" y="177800"/>
            <a:ext cx="524383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/>
              <a:t>Querry add csv data on map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025" y="2609850"/>
            <a:ext cx="5181600" cy="14433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7890" y="1252855"/>
            <a:ext cx="3422650" cy="43516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56005" y="884555"/>
            <a:ext cx="251904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IN" altLang="en-US"/>
              <a:t>Categorize by price range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WPS Presentation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GIS-Real World Case Study </dc:title>
  <dc:creator/>
  <cp:lastModifiedBy>sayali</cp:lastModifiedBy>
  <cp:revision>2</cp:revision>
  <dcterms:created xsi:type="dcterms:W3CDTF">2021-03-19T13:49:08Z</dcterms:created>
  <dcterms:modified xsi:type="dcterms:W3CDTF">2021-03-19T14:59:42Z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