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276E2B-C5E9-4634-BC8F-B89D0AA51D05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5AAC9-90EB-437A-9C0E-37364DEBBC85}" v="40" dt="2020-05-29T13:17:02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4881-DA74-4EC7-B6F3-B6D5C42A2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49364-5F45-4520-B168-CD321E593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52531-D09B-4BAF-8C89-2E426CDD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69BD-8AD0-4A4E-9292-8AF763343DF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CD64-8D9C-48AE-820E-93095C41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52110-8728-4669-AEB7-1B81F939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15A0-4582-49C3-8392-A5DEE35D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3473-5E81-4469-9544-C1D0B099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A24DB-7D88-47C6-AC58-9A52551D8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76E53-C44B-4CD9-BCAB-D9666659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69BD-8AD0-4A4E-9292-8AF763343DF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14D7-A277-4FC2-8105-5F58FEE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13917-5BB7-4729-B634-277ED2ED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15A0-4582-49C3-8392-A5DEE35D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0E726-565B-42CF-89CC-ABF07A09F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E8406-7292-4EA7-93C7-C0AD3B727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17F0-8C7C-4300-951C-D58B828F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69BD-8AD0-4A4E-9292-8AF763343DF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F9DC-9938-45F8-844B-5B916450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BDA2-0173-437B-8DA7-466CF16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15A0-4582-49C3-8392-A5DEE35D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1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164D-6E68-4D00-94AB-3E052462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EEBF-ECD6-49B2-98E8-16B6E3FA8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4458-AFA8-4B60-9B4D-F0AC917E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69BD-8AD0-4A4E-9292-8AF763343DF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F04AA-8EE7-445F-A070-006E155E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D36E8-89F0-41F0-BC71-EB605B3E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15A0-4582-49C3-8392-A5DEE35D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1BCC-71A9-424A-AB6B-768DC456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ED4B4-044B-4FA4-812D-4EDF28D9B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F9EB-255F-4E7A-B9D5-C4CA3550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69BD-8AD0-4A4E-9292-8AF763343DF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A6D43-24CD-411D-8FE7-EFE15A2A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7C78C-5E0A-4DF1-994D-68BD3FB1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15A0-4582-49C3-8392-A5DEE35D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DAF7-BA49-4670-AEAC-7971EC9D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B946-EB55-4318-BDF2-E59A9BDDC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6F99F-0D5E-4C2B-9D87-C9AF0F64A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797FA-DD6E-49FC-8767-6DB6A399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69BD-8AD0-4A4E-9292-8AF763343DF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9A5D3-A729-4F20-B4F9-12282D30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EA621-0B48-4465-9A16-E7DADEDF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15A0-4582-49C3-8392-A5DEE35D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0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C626-FBDE-49B1-A928-4E2A2880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116B-4054-4A5B-9B5B-CC263B92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2899C-1AE5-4AD1-8FAC-08DE350DD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C9A4A-0AB7-492F-983D-BCC311A53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A84C4-8A39-455F-B1EE-6402E2740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9683-218C-43B6-B7B3-52E78486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69BD-8AD0-4A4E-9292-8AF763343DF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660C-B86A-4919-B899-0E21E469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F502A-1019-49E7-9999-619997F9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15A0-4582-49C3-8392-A5DEE35D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4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008-7D07-438F-B672-B11A326B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A9FB4-6C3C-4A08-A501-08EA4086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69BD-8AD0-4A4E-9292-8AF763343DF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3A68B-5438-4976-A59A-61E7F5FB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5F1EF-5721-48FB-B1D2-AF174EB0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15A0-4582-49C3-8392-A5DEE35D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31C1A-816F-4140-8AA7-0C241FEB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69BD-8AD0-4A4E-9292-8AF763343DF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3E28E-C59F-4448-8731-C8D6C102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050C0-FB3E-48F3-8FBE-9EF993CF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15A0-4582-49C3-8392-A5DEE35D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4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7630-4F10-47C6-B4F9-C519AC98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8AF4-D0E1-47B0-A7C1-94D3B777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61F1B-7892-40A9-AE5D-7A61DBFA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4EAD2-1228-4EF9-842A-618BACFB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69BD-8AD0-4A4E-9292-8AF763343DF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A2B8E-6D87-4611-8BB1-9A556C8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CABAA-9009-4F4A-9F83-2523A97E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15A0-4582-49C3-8392-A5DEE35D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5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18C0-1E79-4613-AE63-D9B9E142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7BFE5-168E-4817-8E96-5366E2119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4A27D-273E-462E-8B7B-04AFACE1D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C5E7A-6EB6-4B93-94E6-3EBB9EDF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69BD-8AD0-4A4E-9292-8AF763343DF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1418-1AEE-4F6E-AABB-BCB1FD3B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0FD74-ADEF-4C9A-88BF-798178BD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15A0-4582-49C3-8392-A5DEE35D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DF709-C1DD-4CC2-974B-7BF65E4F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7E382-C69A-4333-AC38-6FC343C58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4921-669F-446F-9F3F-DB2417711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69BD-8AD0-4A4E-9292-8AF763343DF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3A4B-CFE4-47D3-9B89-5AEC1306B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E98F-31CB-4159-AC50-D19DAD376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E15A0-4582-49C3-8392-A5DEE35D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4A12117-CDCF-4E62-9652-FF1AE7688AA2}"/>
              </a:ext>
            </a:extLst>
          </p:cNvPr>
          <p:cNvSpPr/>
          <p:nvPr/>
        </p:nvSpPr>
        <p:spPr>
          <a:xfrm>
            <a:off x="5205167" y="226244"/>
            <a:ext cx="1781666" cy="4619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198094-1C2A-425A-A560-FF4D690823AC}"/>
              </a:ext>
            </a:extLst>
          </p:cNvPr>
          <p:cNvSpPr/>
          <p:nvPr/>
        </p:nvSpPr>
        <p:spPr>
          <a:xfrm>
            <a:off x="5638800" y="1008668"/>
            <a:ext cx="914400" cy="358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IGW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9F6631-5137-47A3-A31C-86EAC046D3D6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>
            <a:off x="6096000" y="687665"/>
            <a:ext cx="0" cy="321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A939028-1280-4420-8EFE-039E73504ECA}"/>
              </a:ext>
            </a:extLst>
          </p:cNvPr>
          <p:cNvSpPr/>
          <p:nvPr/>
        </p:nvSpPr>
        <p:spPr>
          <a:xfrm>
            <a:off x="746288" y="1505934"/>
            <a:ext cx="5175316" cy="5114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32AC29-5EF7-4575-A42D-3DFD92B0A563}"/>
              </a:ext>
            </a:extLst>
          </p:cNvPr>
          <p:cNvSpPr txBox="1"/>
          <p:nvPr/>
        </p:nvSpPr>
        <p:spPr>
          <a:xfrm>
            <a:off x="746288" y="1516489"/>
            <a:ext cx="135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Region 1(US)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20DCAD-9784-4361-BB1D-A06D86E230F2}"/>
              </a:ext>
            </a:extLst>
          </p:cNvPr>
          <p:cNvSpPr/>
          <p:nvPr/>
        </p:nvSpPr>
        <p:spPr>
          <a:xfrm>
            <a:off x="961534" y="1794723"/>
            <a:ext cx="4677266" cy="4615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771238-E8DD-4F6C-8D92-1C7222333484}"/>
              </a:ext>
            </a:extLst>
          </p:cNvPr>
          <p:cNvSpPr txBox="1"/>
          <p:nvPr/>
        </p:nvSpPr>
        <p:spPr>
          <a:xfrm>
            <a:off x="1027521" y="1794723"/>
            <a:ext cx="55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VPC 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4E3276-986D-4873-A660-D37103D8E662}"/>
              </a:ext>
            </a:extLst>
          </p:cNvPr>
          <p:cNvSpPr/>
          <p:nvPr/>
        </p:nvSpPr>
        <p:spPr>
          <a:xfrm>
            <a:off x="2855628" y="1933781"/>
            <a:ext cx="914400" cy="422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D7D4BA9-DA26-4C94-ACFC-011587ED9C11}"/>
              </a:ext>
            </a:extLst>
          </p:cNvPr>
          <p:cNvCxnSpPr>
            <a:cxnSpLocks/>
            <a:stCxn id="11" idx="1"/>
            <a:endCxn id="30" idx="0"/>
          </p:cNvCxnSpPr>
          <p:nvPr/>
        </p:nvCxnSpPr>
        <p:spPr>
          <a:xfrm rot="10800000" flipV="1">
            <a:off x="3312828" y="1187777"/>
            <a:ext cx="2325972" cy="746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6C30246-523D-492B-8244-87040B70E1FC}"/>
              </a:ext>
            </a:extLst>
          </p:cNvPr>
          <p:cNvSpPr/>
          <p:nvPr/>
        </p:nvSpPr>
        <p:spPr>
          <a:xfrm>
            <a:off x="6253113" y="1517717"/>
            <a:ext cx="5175316" cy="5114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2B3FE2-53A8-48A2-AED5-1F4D98E5606D}"/>
              </a:ext>
            </a:extLst>
          </p:cNvPr>
          <p:cNvSpPr txBox="1"/>
          <p:nvPr/>
        </p:nvSpPr>
        <p:spPr>
          <a:xfrm>
            <a:off x="6271967" y="1517720"/>
            <a:ext cx="1433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Region 2(US)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305A34E5-CD29-49BE-9C8A-07B52E77D316}"/>
              </a:ext>
            </a:extLst>
          </p:cNvPr>
          <p:cNvSpPr/>
          <p:nvPr/>
        </p:nvSpPr>
        <p:spPr>
          <a:xfrm>
            <a:off x="4165563" y="5234837"/>
            <a:ext cx="914400" cy="98767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RDS (MSSQL Instance)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6B712E-F1B5-44A5-AADF-BD42AA7AF3F0}"/>
              </a:ext>
            </a:extLst>
          </p:cNvPr>
          <p:cNvGrpSpPr/>
          <p:nvPr/>
        </p:nvGrpSpPr>
        <p:grpSpPr>
          <a:xfrm>
            <a:off x="1296185" y="2884251"/>
            <a:ext cx="3908982" cy="1696167"/>
            <a:chOff x="1345676" y="3543029"/>
            <a:chExt cx="3908982" cy="1508685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D9EA3700-A568-45F4-A94F-5B43FFB26DBC}"/>
                </a:ext>
              </a:extLst>
            </p:cNvPr>
            <p:cNvSpPr/>
            <p:nvPr/>
          </p:nvSpPr>
          <p:spPr>
            <a:xfrm>
              <a:off x="1345676" y="3543029"/>
              <a:ext cx="3908982" cy="1508685"/>
            </a:xfrm>
            <a:prstGeom prst="cub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FCD6AD-696D-4BF1-A8F3-3A6E5A1F84C6}"/>
                </a:ext>
              </a:extLst>
            </p:cNvPr>
            <p:cNvSpPr txBox="1"/>
            <p:nvPr/>
          </p:nvSpPr>
          <p:spPr>
            <a:xfrm>
              <a:off x="2680446" y="3571550"/>
              <a:ext cx="1384864" cy="27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EC 2 Instance 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1130090-D6C5-4081-AC37-7524187F400B}"/>
                </a:ext>
              </a:extLst>
            </p:cNvPr>
            <p:cNvSpPr/>
            <p:nvPr/>
          </p:nvSpPr>
          <p:spPr>
            <a:xfrm>
              <a:off x="1488646" y="4088607"/>
              <a:ext cx="1537356" cy="5620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Containers running tasks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463F670-417E-48E0-87EB-75E701605C47}"/>
                </a:ext>
              </a:extLst>
            </p:cNvPr>
            <p:cNvSpPr/>
            <p:nvPr/>
          </p:nvSpPr>
          <p:spPr>
            <a:xfrm>
              <a:off x="3133233" y="4062952"/>
              <a:ext cx="1537356" cy="5620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Containers running tasks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930537-54B5-4051-9396-16C7C587A532}"/>
              </a:ext>
            </a:extLst>
          </p:cNvPr>
          <p:cNvCxnSpPr>
            <a:cxnSpLocks/>
            <a:stCxn id="55" idx="2"/>
            <a:endCxn id="49" idx="2"/>
          </p:cNvCxnSpPr>
          <p:nvPr/>
        </p:nvCxnSpPr>
        <p:spPr>
          <a:xfrm rot="16200000" flipH="1">
            <a:off x="2387120" y="3950232"/>
            <a:ext cx="1599157" cy="1957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5AF5DE7-3749-4B9B-B76B-B20018AEEDE9}"/>
              </a:ext>
            </a:extLst>
          </p:cNvPr>
          <p:cNvCxnSpPr>
            <a:cxnSpLocks/>
            <a:endCxn id="49" idx="0"/>
          </p:cNvCxnSpPr>
          <p:nvPr/>
        </p:nvCxnSpPr>
        <p:spPr>
          <a:xfrm rot="16200000" flipH="1">
            <a:off x="3599408" y="4440082"/>
            <a:ext cx="1369158" cy="677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80C213B-BC40-4BE6-B180-E0394AAE97D8}"/>
              </a:ext>
            </a:extLst>
          </p:cNvPr>
          <p:cNvSpPr txBox="1"/>
          <p:nvPr/>
        </p:nvSpPr>
        <p:spPr>
          <a:xfrm>
            <a:off x="2714921" y="5351770"/>
            <a:ext cx="113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Communicating with RDS DB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9525146-272E-4A2A-9565-DFE6F49ABD8E}"/>
              </a:ext>
            </a:extLst>
          </p:cNvPr>
          <p:cNvSpPr/>
          <p:nvPr/>
        </p:nvSpPr>
        <p:spPr>
          <a:xfrm>
            <a:off x="1044804" y="2540028"/>
            <a:ext cx="4461916" cy="2261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E5B4CD-51AF-45F7-91CD-0626DD15D25B}"/>
              </a:ext>
            </a:extLst>
          </p:cNvPr>
          <p:cNvSpPr/>
          <p:nvPr/>
        </p:nvSpPr>
        <p:spPr>
          <a:xfrm>
            <a:off x="1069209" y="4991353"/>
            <a:ext cx="4461916" cy="1336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9F34E7-A169-482B-A131-1C315FF91089}"/>
              </a:ext>
            </a:extLst>
          </p:cNvPr>
          <p:cNvSpPr txBox="1"/>
          <p:nvPr/>
        </p:nvSpPr>
        <p:spPr>
          <a:xfrm>
            <a:off x="1044803" y="2581850"/>
            <a:ext cx="106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268800-F847-4598-B7C1-1E9EB024C942}"/>
              </a:ext>
            </a:extLst>
          </p:cNvPr>
          <p:cNvSpPr txBox="1"/>
          <p:nvPr/>
        </p:nvSpPr>
        <p:spPr>
          <a:xfrm>
            <a:off x="1075530" y="5046631"/>
            <a:ext cx="113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Private subnet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54F592F-5CEC-4708-8EFC-0C5121CF9F57}"/>
              </a:ext>
            </a:extLst>
          </p:cNvPr>
          <p:cNvSpPr txBox="1"/>
          <p:nvPr/>
        </p:nvSpPr>
        <p:spPr>
          <a:xfrm>
            <a:off x="2036975" y="2573509"/>
            <a:ext cx="1296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10.0.0.0/24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2AE616-5520-43AD-8F75-5E254BE2F594}"/>
              </a:ext>
            </a:extLst>
          </p:cNvPr>
          <p:cNvSpPr txBox="1"/>
          <p:nvPr/>
        </p:nvSpPr>
        <p:spPr>
          <a:xfrm>
            <a:off x="1069208" y="5269974"/>
            <a:ext cx="1296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10.0.1.0/24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B0516-670F-4C90-AAF0-595F8B11A4BC}"/>
              </a:ext>
            </a:extLst>
          </p:cNvPr>
          <p:cNvSpPr txBox="1"/>
          <p:nvPr/>
        </p:nvSpPr>
        <p:spPr>
          <a:xfrm>
            <a:off x="1027521" y="1980135"/>
            <a:ext cx="1296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10.0.0.0/16</a:t>
            </a:r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B6F1A71-D914-4F12-AB9F-C1C89C979714}"/>
              </a:ext>
            </a:extLst>
          </p:cNvPr>
          <p:cNvCxnSpPr>
            <a:cxnSpLocks/>
          </p:cNvCxnSpPr>
          <p:nvPr/>
        </p:nvCxnSpPr>
        <p:spPr>
          <a:xfrm flipV="1">
            <a:off x="3312828" y="2423971"/>
            <a:ext cx="0" cy="44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0EB3508-1A2D-4384-BEF0-4F4D49867D43}"/>
              </a:ext>
            </a:extLst>
          </p:cNvPr>
          <p:cNvSpPr txBox="1"/>
          <p:nvPr/>
        </p:nvSpPr>
        <p:spPr>
          <a:xfrm>
            <a:off x="3333946" y="2581850"/>
            <a:ext cx="16716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Elastic IP 18.189.241.187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BF8B41-952E-42E1-B73C-3E93D117003B}"/>
              </a:ext>
            </a:extLst>
          </p:cNvPr>
          <p:cNvSpPr/>
          <p:nvPr/>
        </p:nvSpPr>
        <p:spPr>
          <a:xfrm>
            <a:off x="6458817" y="1782935"/>
            <a:ext cx="4677266" cy="4615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E6E19C-9B74-4361-B6E4-CD282992FA8B}"/>
              </a:ext>
            </a:extLst>
          </p:cNvPr>
          <p:cNvSpPr txBox="1"/>
          <p:nvPr/>
        </p:nvSpPr>
        <p:spPr>
          <a:xfrm>
            <a:off x="6524804" y="1782935"/>
            <a:ext cx="55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VPC 2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D19BA9B-7C03-4F95-9D3D-48F1FF5B8A00}"/>
              </a:ext>
            </a:extLst>
          </p:cNvPr>
          <p:cNvSpPr/>
          <p:nvPr/>
        </p:nvSpPr>
        <p:spPr>
          <a:xfrm>
            <a:off x="8352911" y="1921993"/>
            <a:ext cx="914400" cy="422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</a:t>
            </a:r>
          </a:p>
        </p:txBody>
      </p:sp>
      <p:sp>
        <p:nvSpPr>
          <p:cNvPr id="88" name="Cylinder 87">
            <a:extLst>
              <a:ext uri="{FF2B5EF4-FFF2-40B4-BE49-F238E27FC236}">
                <a16:creationId xmlns:a16="http://schemas.microsoft.com/office/drawing/2014/main" id="{B2B2EFD9-A77A-4FE9-9B28-73BE33AED59A}"/>
              </a:ext>
            </a:extLst>
          </p:cNvPr>
          <p:cNvSpPr/>
          <p:nvPr/>
        </p:nvSpPr>
        <p:spPr>
          <a:xfrm>
            <a:off x="9662846" y="5223049"/>
            <a:ext cx="914400" cy="98767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RDS (MSSQL Instance)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EE6DE1A-260B-4F0C-A72A-806C3E951D9C}"/>
              </a:ext>
            </a:extLst>
          </p:cNvPr>
          <p:cNvGrpSpPr/>
          <p:nvPr/>
        </p:nvGrpSpPr>
        <p:grpSpPr>
          <a:xfrm>
            <a:off x="6793468" y="2872463"/>
            <a:ext cx="3908982" cy="1696167"/>
            <a:chOff x="1345676" y="3543029"/>
            <a:chExt cx="3908982" cy="1508685"/>
          </a:xfrm>
        </p:grpSpPr>
        <p:sp>
          <p:nvSpPr>
            <p:cNvPr id="90" name="Cube 89">
              <a:extLst>
                <a:ext uri="{FF2B5EF4-FFF2-40B4-BE49-F238E27FC236}">
                  <a16:creationId xmlns:a16="http://schemas.microsoft.com/office/drawing/2014/main" id="{31F91033-D701-48F6-99C7-E952D92D172F}"/>
                </a:ext>
              </a:extLst>
            </p:cNvPr>
            <p:cNvSpPr/>
            <p:nvPr/>
          </p:nvSpPr>
          <p:spPr>
            <a:xfrm>
              <a:off x="1345676" y="3543029"/>
              <a:ext cx="3908982" cy="1508685"/>
            </a:xfrm>
            <a:prstGeom prst="cub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DD4384B-0541-4457-AF33-63803DAC8132}"/>
                </a:ext>
              </a:extLst>
            </p:cNvPr>
            <p:cNvSpPr txBox="1"/>
            <p:nvPr/>
          </p:nvSpPr>
          <p:spPr>
            <a:xfrm>
              <a:off x="2680446" y="3571550"/>
              <a:ext cx="1432807" cy="27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EC 2 Instance 2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3B0DD41-2B93-4E43-BE9F-12B9AD23070F}"/>
                </a:ext>
              </a:extLst>
            </p:cNvPr>
            <p:cNvSpPr/>
            <p:nvPr/>
          </p:nvSpPr>
          <p:spPr>
            <a:xfrm>
              <a:off x="1488646" y="4088607"/>
              <a:ext cx="1537356" cy="5620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Containers running tasks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FBF9551-C078-4A5D-B60E-01842B56B6BB}"/>
                </a:ext>
              </a:extLst>
            </p:cNvPr>
            <p:cNvSpPr/>
            <p:nvPr/>
          </p:nvSpPr>
          <p:spPr>
            <a:xfrm>
              <a:off x="3133233" y="4062952"/>
              <a:ext cx="1537356" cy="5620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Containers running tasks</a:t>
              </a:r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4B72840-4271-4964-8656-E4933B5DE40E}"/>
              </a:ext>
            </a:extLst>
          </p:cNvPr>
          <p:cNvCxnSpPr>
            <a:cxnSpLocks/>
            <a:stCxn id="92" idx="2"/>
            <a:endCxn id="88" idx="2"/>
          </p:cNvCxnSpPr>
          <p:nvPr/>
        </p:nvCxnSpPr>
        <p:spPr>
          <a:xfrm rot="16200000" flipH="1">
            <a:off x="7884403" y="3938444"/>
            <a:ext cx="1599157" cy="1957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B1FD610-E528-4BB3-A7F1-DEFF80B309E0}"/>
              </a:ext>
            </a:extLst>
          </p:cNvPr>
          <p:cNvCxnSpPr>
            <a:cxnSpLocks/>
            <a:endCxn id="88" idx="0"/>
          </p:cNvCxnSpPr>
          <p:nvPr/>
        </p:nvCxnSpPr>
        <p:spPr>
          <a:xfrm rot="16200000" flipH="1">
            <a:off x="9096691" y="4428294"/>
            <a:ext cx="1369158" cy="677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09133D5-319E-4CA2-802A-86A72FBCC0A7}"/>
              </a:ext>
            </a:extLst>
          </p:cNvPr>
          <p:cNvSpPr txBox="1"/>
          <p:nvPr/>
        </p:nvSpPr>
        <p:spPr>
          <a:xfrm>
            <a:off x="8212204" y="5339982"/>
            <a:ext cx="113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Communicating with RDS DB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3D42BA-87EA-4FEE-BCA9-5CBFC9261D87}"/>
              </a:ext>
            </a:extLst>
          </p:cNvPr>
          <p:cNvSpPr/>
          <p:nvPr/>
        </p:nvSpPr>
        <p:spPr>
          <a:xfrm>
            <a:off x="6542087" y="2528240"/>
            <a:ext cx="4461916" cy="2261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1219A0-A51E-412F-AC10-9F91B60BB1B7}"/>
              </a:ext>
            </a:extLst>
          </p:cNvPr>
          <p:cNvSpPr/>
          <p:nvPr/>
        </p:nvSpPr>
        <p:spPr>
          <a:xfrm>
            <a:off x="6566492" y="4979565"/>
            <a:ext cx="4461916" cy="1336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7B53BE-EA49-481A-A406-FD2FF3272144}"/>
              </a:ext>
            </a:extLst>
          </p:cNvPr>
          <p:cNvSpPr txBox="1"/>
          <p:nvPr/>
        </p:nvSpPr>
        <p:spPr>
          <a:xfrm>
            <a:off x="6542086" y="2570062"/>
            <a:ext cx="106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33AE4E-4737-418E-9C3C-5E4911C232D9}"/>
              </a:ext>
            </a:extLst>
          </p:cNvPr>
          <p:cNvSpPr txBox="1"/>
          <p:nvPr/>
        </p:nvSpPr>
        <p:spPr>
          <a:xfrm>
            <a:off x="6572813" y="5034843"/>
            <a:ext cx="113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Private subnet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225C08-A5EB-467D-A0EC-BB4246B12D11}"/>
              </a:ext>
            </a:extLst>
          </p:cNvPr>
          <p:cNvSpPr txBox="1"/>
          <p:nvPr/>
        </p:nvSpPr>
        <p:spPr>
          <a:xfrm>
            <a:off x="7534258" y="2561721"/>
            <a:ext cx="1296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10.5.0.0/24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8C5990-0B58-4957-92D4-75AC474892F6}"/>
              </a:ext>
            </a:extLst>
          </p:cNvPr>
          <p:cNvSpPr txBox="1"/>
          <p:nvPr/>
        </p:nvSpPr>
        <p:spPr>
          <a:xfrm>
            <a:off x="6566491" y="5258186"/>
            <a:ext cx="1296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10.5.1.0/24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9CE4C6-2659-47A1-A354-EE34F65E1115}"/>
              </a:ext>
            </a:extLst>
          </p:cNvPr>
          <p:cNvSpPr txBox="1"/>
          <p:nvPr/>
        </p:nvSpPr>
        <p:spPr>
          <a:xfrm>
            <a:off x="6524804" y="1968347"/>
            <a:ext cx="1296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10.5.0.0/16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F655CF6-6458-4D82-928C-F5F57F2C725A}"/>
              </a:ext>
            </a:extLst>
          </p:cNvPr>
          <p:cNvCxnSpPr>
            <a:cxnSpLocks/>
          </p:cNvCxnSpPr>
          <p:nvPr/>
        </p:nvCxnSpPr>
        <p:spPr>
          <a:xfrm flipV="1">
            <a:off x="8810111" y="2412183"/>
            <a:ext cx="0" cy="44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B77AABE-DEAB-410C-B999-004B9C0CAA46}"/>
              </a:ext>
            </a:extLst>
          </p:cNvPr>
          <p:cNvSpPr txBox="1"/>
          <p:nvPr/>
        </p:nvSpPr>
        <p:spPr>
          <a:xfrm>
            <a:off x="8831229" y="2570062"/>
            <a:ext cx="16716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Elastic IP 3.18.247.182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72C2867-4A6F-4E77-8350-360F45F8D637}"/>
              </a:ext>
            </a:extLst>
          </p:cNvPr>
          <p:cNvCxnSpPr>
            <a:cxnSpLocks/>
            <a:stCxn id="11" idx="3"/>
            <a:endCxn id="87" idx="0"/>
          </p:cNvCxnSpPr>
          <p:nvPr/>
        </p:nvCxnSpPr>
        <p:spPr>
          <a:xfrm>
            <a:off x="6553200" y="1187778"/>
            <a:ext cx="2256911" cy="734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8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EC00920-EB6A-4160-BAB2-CD5DC25D71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2828" y="1187777"/>
            <a:ext cx="2325972" cy="746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A38982-66CE-4CDC-A31B-B3185C4AC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8" y="0"/>
            <a:ext cx="114378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A0DCC4-061D-4EF4-B10A-D2627A527753}"/>
              </a:ext>
            </a:extLst>
          </p:cNvPr>
          <p:cNvSpPr/>
          <p:nvPr/>
        </p:nvSpPr>
        <p:spPr>
          <a:xfrm>
            <a:off x="4757215" y="1423447"/>
            <a:ext cx="1316111" cy="32278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89B41-A19D-4F43-8798-8DC5ED962FCC}"/>
              </a:ext>
            </a:extLst>
          </p:cNvPr>
          <p:cNvSpPr txBox="1"/>
          <p:nvPr/>
        </p:nvSpPr>
        <p:spPr>
          <a:xfrm>
            <a:off x="4757215" y="1423447"/>
            <a:ext cx="55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VPC 1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AAACD5A-3B3A-42B9-98BA-0C5F33F18A94}"/>
              </a:ext>
            </a:extLst>
          </p:cNvPr>
          <p:cNvSpPr/>
          <p:nvPr/>
        </p:nvSpPr>
        <p:spPr>
          <a:xfrm>
            <a:off x="3261338" y="5176384"/>
            <a:ext cx="914400" cy="98767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RDS (MSSQL Instance)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3548CC-EA25-4778-9DC1-A8E31998F038}"/>
              </a:ext>
            </a:extLst>
          </p:cNvPr>
          <p:cNvSpPr/>
          <p:nvPr/>
        </p:nvSpPr>
        <p:spPr>
          <a:xfrm>
            <a:off x="2197744" y="5111507"/>
            <a:ext cx="2230167" cy="1117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0E6CC-64B2-4B98-ADD5-EDD30AE23F62}"/>
              </a:ext>
            </a:extLst>
          </p:cNvPr>
          <p:cNvSpPr txBox="1"/>
          <p:nvPr/>
        </p:nvSpPr>
        <p:spPr>
          <a:xfrm>
            <a:off x="2181576" y="5091788"/>
            <a:ext cx="1271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Private subnet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B8F6D7-EBAC-4D12-B554-0CA28F53B449}"/>
              </a:ext>
            </a:extLst>
          </p:cNvPr>
          <p:cNvSpPr/>
          <p:nvPr/>
        </p:nvSpPr>
        <p:spPr>
          <a:xfrm>
            <a:off x="4984595" y="4194928"/>
            <a:ext cx="870484" cy="1979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8CEE9B-56F6-48FF-B404-E431753DE546}"/>
              </a:ext>
            </a:extLst>
          </p:cNvPr>
          <p:cNvSpPr/>
          <p:nvPr/>
        </p:nvSpPr>
        <p:spPr>
          <a:xfrm>
            <a:off x="6579384" y="4194928"/>
            <a:ext cx="870484" cy="1979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9762B4-F7E8-4D05-AF56-F14FCC001B6F}"/>
              </a:ext>
            </a:extLst>
          </p:cNvPr>
          <p:cNvSpPr/>
          <p:nvPr/>
        </p:nvSpPr>
        <p:spPr>
          <a:xfrm>
            <a:off x="4980028" y="4194928"/>
            <a:ext cx="870484" cy="1979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0D0EC-1BD4-43EC-8EEE-084471569DD9}"/>
              </a:ext>
            </a:extLst>
          </p:cNvPr>
          <p:cNvSpPr/>
          <p:nvPr/>
        </p:nvSpPr>
        <p:spPr>
          <a:xfrm>
            <a:off x="814916" y="5501198"/>
            <a:ext cx="870484" cy="1979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656ABBD-316B-4A71-BBF8-6057CAA97F8A}"/>
              </a:ext>
            </a:extLst>
          </p:cNvPr>
          <p:cNvSpPr/>
          <p:nvPr/>
        </p:nvSpPr>
        <p:spPr>
          <a:xfrm>
            <a:off x="1754418" y="5525423"/>
            <a:ext cx="333000" cy="1979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CB6168-530E-48DD-BF37-B6609EED9929}"/>
              </a:ext>
            </a:extLst>
          </p:cNvPr>
          <p:cNvSpPr/>
          <p:nvPr/>
        </p:nvSpPr>
        <p:spPr>
          <a:xfrm>
            <a:off x="6408477" y="1423447"/>
            <a:ext cx="1316111" cy="32278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019A46-73B9-402F-91BB-6B9DB3E3F0AA}"/>
              </a:ext>
            </a:extLst>
          </p:cNvPr>
          <p:cNvSpPr txBox="1"/>
          <p:nvPr/>
        </p:nvSpPr>
        <p:spPr>
          <a:xfrm>
            <a:off x="7239622" y="1432873"/>
            <a:ext cx="556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VPC 2</a:t>
            </a:r>
          </a:p>
        </p:txBody>
      </p:sp>
    </p:spTree>
    <p:extLst>
      <p:ext uri="{BB962C8B-B14F-4D97-AF65-F5344CB8AC3E}">
        <p14:creationId xmlns:p14="http://schemas.microsoft.com/office/powerpoint/2010/main" val="79719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D2BA9F3FE3124C8849FCE713182D0F" ma:contentTypeVersion="5" ma:contentTypeDescription="Create a new document." ma:contentTypeScope="" ma:versionID="3accc3bd2e04987a04e41cc5bbe6527c">
  <xsd:schema xmlns:xsd="http://www.w3.org/2001/XMLSchema" xmlns:xs="http://www.w3.org/2001/XMLSchema" xmlns:p="http://schemas.microsoft.com/office/2006/metadata/properties" xmlns:ns3="baf725da-6e9c-4d28-88b4-5209c5f93d3d" xmlns:ns4="e93b2aa7-1dbd-41de-ac20-0121474dc38c" targetNamespace="http://schemas.microsoft.com/office/2006/metadata/properties" ma:root="true" ma:fieldsID="6cfff0f03b05990e9955d0a228944e30" ns3:_="" ns4:_="">
    <xsd:import namespace="baf725da-6e9c-4d28-88b4-5209c5f93d3d"/>
    <xsd:import namespace="e93b2aa7-1dbd-41de-ac20-0121474dc38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725da-6e9c-4d28-88b4-5209c5f93d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3b2aa7-1dbd-41de-ac20-0121474dc3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867051-54B3-4A53-992A-3B1CB9955B34}">
  <ds:schemaRefs>
    <ds:schemaRef ds:uri="http://purl.org/dc/terms/"/>
    <ds:schemaRef ds:uri="http://schemas.microsoft.com/office/infopath/2007/PartnerControls"/>
    <ds:schemaRef ds:uri="http://purl.org/dc/dcmitype/"/>
    <ds:schemaRef ds:uri="baf725da-6e9c-4d28-88b4-5209c5f93d3d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e93b2aa7-1dbd-41de-ac20-0121474dc38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23C4869-66CE-47B9-BCEF-CE151F1B99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69417B-8485-4A2D-A64B-CABB0CC9D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f725da-6e9c-4d28-88b4-5209c5f93d3d"/>
    <ds:schemaRef ds:uri="e93b2aa7-1dbd-41de-ac20-0121474dc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93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Onkar Singh</dc:creator>
  <cp:lastModifiedBy>Onkar Singh</cp:lastModifiedBy>
  <cp:revision>2</cp:revision>
  <dcterms:created xsi:type="dcterms:W3CDTF">2020-05-29T12:32:53Z</dcterms:created>
  <dcterms:modified xsi:type="dcterms:W3CDTF">2020-05-29T13:21:36Z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0x01010040D2BA9F3FE3124C8849FCE713182D0F</vt:lpwstr>
  </property>
</Properties>
</file>