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43" r:id="rId51"/>
    <p:sldId id="444" r:id="rId52"/>
    <p:sldId id="445" r:id="rId53"/>
    <p:sldId id="446" r:id="rId54"/>
    <p:sldId id="447" r:id="rId55"/>
    <p:sldId id="448" r:id="rId56"/>
    <p:sldId id="449" r:id="rId57"/>
    <p:sldId id="39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Point to be discuss are: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endParaRPr lang="en-US" sz="4000" b="1" dirty="0" smtClean="0">
              <a:latin typeface="Edwardian Script ITC" pitchFamily="66" charset="0"/>
            </a:endParaRPr>
          </a:p>
          <a:p>
            <a:pPr algn="ctr">
              <a:buNone/>
            </a:pPr>
            <a:endParaRPr lang="en-US" sz="4000" b="1" dirty="0" smtClean="0">
              <a:latin typeface="Edwardian Script ITC" pitchFamily="66" charset="0"/>
            </a:endParaRPr>
          </a:p>
          <a:p>
            <a:pPr algn="ctr">
              <a:buNone/>
            </a:pPr>
            <a:endParaRPr lang="en-US" sz="4000" b="1" dirty="0" smtClean="0">
              <a:latin typeface="Edwardian Script ITC" pitchFamily="66" charset="0"/>
            </a:endParaRPr>
          </a:p>
          <a:p>
            <a:pPr algn="ctr">
              <a:buNone/>
            </a:pPr>
            <a:r>
              <a:rPr lang="en-US" sz="9600" b="1" dirty="0" smtClean="0">
                <a:latin typeface="Edwardian Script ITC" pitchFamily="66" charset="0"/>
              </a:rPr>
              <a:t>Polymorphism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77000"/>
            <a:ext cx="91440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Operator overloading is used to give user defined meaning to an operator.</a:t>
            </a:r>
          </a:p>
          <a:p>
            <a:pPr lvl="0"/>
            <a:r>
              <a:rPr lang="en-US" sz="2000" dirty="0" smtClean="0"/>
              <a:t>We know that operators +, -, *, /  plays its role when operands are variables of predefined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  <a:p>
            <a:pPr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n1=11, n2=22, n3;</a:t>
            </a:r>
          </a:p>
          <a:p>
            <a:pPr>
              <a:buNone/>
            </a:pPr>
            <a:r>
              <a:rPr lang="en-US" sz="2000" dirty="0" smtClean="0"/>
              <a:t>           n3=n1+n2;       -----(1)</a:t>
            </a:r>
          </a:p>
          <a:p>
            <a:r>
              <a:rPr lang="en-US" sz="2000" dirty="0" smtClean="0"/>
              <a:t>Statement (1) is valid here as n1, n2, n3 are variables of in build data type(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/>
            <a:r>
              <a:rPr lang="en-US" sz="2000" dirty="0" smtClean="0"/>
              <a:t>Same operators do not play its role when operands are variables of user 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Operator overloading is used to give user defined meaning to an operator.</a:t>
            </a:r>
          </a:p>
          <a:p>
            <a:pPr lvl="0"/>
            <a:r>
              <a:rPr lang="en-US" sz="2000" dirty="0" smtClean="0"/>
              <a:t>We know that operators +, -, *, /  plays its role when operands are variables of predefined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  <a:p>
            <a:pPr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n1=11, n2=22, n3;</a:t>
            </a:r>
          </a:p>
          <a:p>
            <a:pPr>
              <a:buNone/>
            </a:pPr>
            <a:r>
              <a:rPr lang="en-US" sz="2000" dirty="0" smtClean="0"/>
              <a:t>           n3=n1+n2;       -----(1)</a:t>
            </a:r>
          </a:p>
          <a:p>
            <a:r>
              <a:rPr lang="en-US" sz="2000" dirty="0" smtClean="0"/>
              <a:t>Statement (1) is valid here as n1, n2, n3 are variables of in build data type(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/>
            <a:r>
              <a:rPr lang="en-US" sz="2000" dirty="0" smtClean="0"/>
              <a:t>Same operators do not play its role when operands are variables of user 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  <a:p>
            <a:pPr>
              <a:buNone/>
            </a:pPr>
            <a:r>
              <a:rPr lang="en-US" sz="2000" dirty="0" smtClean="0"/>
              <a:t>            Number n1(11) , n2(22) , n3;</a:t>
            </a:r>
          </a:p>
          <a:p>
            <a:pPr>
              <a:buNone/>
            </a:pPr>
            <a:r>
              <a:rPr lang="en-US" sz="2000" dirty="0" smtClean="0"/>
              <a:t>            n3=n1+n2;       -------(2)   //error         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Operator overloading is used to give user defined meaning to an operator.</a:t>
            </a:r>
          </a:p>
          <a:p>
            <a:pPr lvl="0"/>
            <a:r>
              <a:rPr lang="en-US" sz="2000" dirty="0" smtClean="0"/>
              <a:t>We know that operators +, -, *, /  plays its role when operands are variables of predefined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  <a:p>
            <a:pPr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n1=11, n2=22, n3;</a:t>
            </a:r>
          </a:p>
          <a:p>
            <a:pPr>
              <a:buNone/>
            </a:pPr>
            <a:r>
              <a:rPr lang="en-US" sz="2000" dirty="0" smtClean="0"/>
              <a:t>           n3=n1+n2;       -----(1)</a:t>
            </a:r>
          </a:p>
          <a:p>
            <a:r>
              <a:rPr lang="en-US" sz="2000" dirty="0" smtClean="0"/>
              <a:t>Statement (1) is valid here as n1, n2, n3 are variables of in build data type(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/>
            <a:r>
              <a:rPr lang="en-US" sz="2000" dirty="0" smtClean="0"/>
              <a:t>Same operators do not play its role when operands are variables of user 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  <a:p>
            <a:pPr>
              <a:buNone/>
            </a:pPr>
            <a:r>
              <a:rPr lang="en-US" sz="2000" dirty="0" smtClean="0"/>
              <a:t>            Number n1(11) , n2(22) , n3;</a:t>
            </a:r>
          </a:p>
          <a:p>
            <a:pPr>
              <a:buNone/>
            </a:pPr>
            <a:r>
              <a:rPr lang="en-US" sz="2000" dirty="0" smtClean="0"/>
              <a:t>            n3=n1+n2;       -------(2)   //error          </a:t>
            </a:r>
          </a:p>
          <a:p>
            <a:r>
              <a:rPr lang="en-US" sz="2000" dirty="0" smtClean="0"/>
              <a:t>Statement 1 gives an error because n1 and n2 are variables of class Number.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Operator overloading is used to give user defined meaning to an operator.</a:t>
            </a:r>
          </a:p>
          <a:p>
            <a:pPr lvl="0"/>
            <a:r>
              <a:rPr lang="en-US" sz="2000" dirty="0" smtClean="0"/>
              <a:t>We know that operators +, -, *, /  plays its role when operands are variables of predefined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  <a:p>
            <a:pPr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n1=11, n2=22, n3;</a:t>
            </a:r>
          </a:p>
          <a:p>
            <a:pPr>
              <a:buNone/>
            </a:pPr>
            <a:r>
              <a:rPr lang="en-US" sz="2000" dirty="0" smtClean="0"/>
              <a:t>           n3=n1+n2;       -----(1)</a:t>
            </a:r>
          </a:p>
          <a:p>
            <a:r>
              <a:rPr lang="en-US" sz="2000" dirty="0" smtClean="0"/>
              <a:t>Statement (1) is valid here as n1, n2, n3 are variables of in build data type(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/>
            <a:r>
              <a:rPr lang="en-US" sz="2000" dirty="0" smtClean="0"/>
              <a:t>Same operators do not play its role when operands are variables of user 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  <a:p>
            <a:pPr>
              <a:buNone/>
            </a:pPr>
            <a:r>
              <a:rPr lang="en-US" sz="2000" dirty="0" smtClean="0"/>
              <a:t>            Number n1(11) , n2(22) , n3;</a:t>
            </a:r>
          </a:p>
          <a:p>
            <a:pPr>
              <a:buNone/>
            </a:pPr>
            <a:r>
              <a:rPr lang="en-US" sz="2000" dirty="0" smtClean="0"/>
              <a:t>            n3=n1+n2;       -------(2)   //error          </a:t>
            </a:r>
          </a:p>
          <a:p>
            <a:r>
              <a:rPr lang="en-US" sz="2000" dirty="0" smtClean="0"/>
              <a:t>Statement 1 gives an error because n1 and n2 are variables of class Number.</a:t>
            </a:r>
          </a:p>
          <a:p>
            <a:pPr lvl="0"/>
            <a:r>
              <a:rPr lang="en-US" sz="2000" dirty="0" smtClean="0"/>
              <a:t>Hence in such situation to make statement (2) valid by redefining ‘+’ operator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Operator overloading is used to give user defined meaning to an operator.</a:t>
            </a:r>
          </a:p>
          <a:p>
            <a:pPr lvl="0"/>
            <a:r>
              <a:rPr lang="en-US" sz="2000" dirty="0" smtClean="0"/>
              <a:t>We know that operators +, -, *, /  plays its role when operands are variables of predefined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  <a:p>
            <a:pPr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n1=11, n2=22, n3;</a:t>
            </a:r>
          </a:p>
          <a:p>
            <a:pPr>
              <a:buNone/>
            </a:pPr>
            <a:r>
              <a:rPr lang="en-US" sz="2000" dirty="0" smtClean="0"/>
              <a:t>           n3=n1+n2;       -----(1)</a:t>
            </a:r>
          </a:p>
          <a:p>
            <a:r>
              <a:rPr lang="en-US" sz="2000" dirty="0" smtClean="0"/>
              <a:t>Statement (1) is valid here as n1, n2, n3 are variables of in build data type(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/>
            <a:r>
              <a:rPr lang="en-US" sz="2000" dirty="0" smtClean="0"/>
              <a:t>Same operators do not play its role when operands are variables of user 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  <a:p>
            <a:pPr>
              <a:buNone/>
            </a:pPr>
            <a:r>
              <a:rPr lang="en-US" sz="2000" dirty="0" smtClean="0"/>
              <a:t>            Number n1(11) , n2(22) , n3;</a:t>
            </a:r>
          </a:p>
          <a:p>
            <a:pPr>
              <a:buNone/>
            </a:pPr>
            <a:r>
              <a:rPr lang="en-US" sz="2000" dirty="0" smtClean="0"/>
              <a:t>            n3=n1+n2;       -------(2)   //error          </a:t>
            </a:r>
          </a:p>
          <a:p>
            <a:r>
              <a:rPr lang="en-US" sz="2000" dirty="0" smtClean="0"/>
              <a:t>Statement 1 gives an error because n1 and n2 are variables of class Number.</a:t>
            </a:r>
          </a:p>
          <a:p>
            <a:pPr lvl="0"/>
            <a:r>
              <a:rPr lang="en-US" sz="2000" dirty="0" smtClean="0"/>
              <a:t>Hence in such situation to make statement (2) valid by redefining ‘+’ operator </a:t>
            </a:r>
          </a:p>
          <a:p>
            <a:pPr algn="just"/>
            <a:r>
              <a:rPr lang="en-US" sz="2000" dirty="0" smtClean="0"/>
              <a:t>Operator overloading permit to give more than one definitions for an operator. Hence it is called as an type of polymorphism.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endParaRPr lang="en-US" sz="2000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000" b="1" u="sng" dirty="0" smtClean="0"/>
              <a:t>Almost all valid operators in C can be overloaded in CPP except following: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000" b="1" u="sng" dirty="0" smtClean="0"/>
              <a:t>Almost all valid operators in C can be overloaded in CPP except following:</a:t>
            </a:r>
          </a:p>
          <a:p>
            <a:pPr lvl="0"/>
            <a:r>
              <a:rPr lang="en-US" sz="2000" dirty="0" err="1" smtClean="0"/>
              <a:t>Sizeof</a:t>
            </a:r>
            <a:r>
              <a:rPr lang="en-US" sz="2000" dirty="0" smtClean="0"/>
              <a:t> operator</a:t>
            </a:r>
          </a:p>
          <a:p>
            <a:pPr lvl="0"/>
            <a:r>
              <a:rPr lang="en-US" sz="2000" b="1" dirty="0" smtClean="0"/>
              <a:t>::</a:t>
            </a:r>
            <a:r>
              <a:rPr lang="en-US" sz="2000" dirty="0" smtClean="0"/>
              <a:t> operator</a:t>
            </a:r>
          </a:p>
          <a:p>
            <a:pPr lvl="0"/>
            <a:r>
              <a:rPr lang="en-US" sz="2000" b="1" dirty="0" smtClean="0"/>
              <a:t>. </a:t>
            </a:r>
            <a:r>
              <a:rPr lang="en-US" sz="2000" dirty="0" smtClean="0"/>
              <a:t>operator</a:t>
            </a:r>
          </a:p>
          <a:p>
            <a:pPr lvl="0"/>
            <a:r>
              <a:rPr lang="en-US" sz="2000" dirty="0" smtClean="0"/>
              <a:t>.*operator</a:t>
            </a:r>
          </a:p>
          <a:p>
            <a:pPr lvl="0"/>
            <a:r>
              <a:rPr lang="en-US" sz="2000" dirty="0" smtClean="0"/>
              <a:t>?: operator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000" b="1" u="sng" dirty="0" smtClean="0"/>
              <a:t>Almost all valid operators in C can be overloaded in CPP except following:</a:t>
            </a:r>
          </a:p>
          <a:p>
            <a:pPr lvl="0"/>
            <a:r>
              <a:rPr lang="en-US" sz="2000" dirty="0" err="1" smtClean="0"/>
              <a:t>Sizeof</a:t>
            </a:r>
            <a:r>
              <a:rPr lang="en-US" sz="2000" dirty="0" smtClean="0"/>
              <a:t> operator</a:t>
            </a:r>
          </a:p>
          <a:p>
            <a:pPr lvl="0"/>
            <a:r>
              <a:rPr lang="en-US" sz="2000" b="1" dirty="0" smtClean="0"/>
              <a:t>::</a:t>
            </a:r>
            <a:r>
              <a:rPr lang="en-US" sz="2000" dirty="0" smtClean="0"/>
              <a:t> operator</a:t>
            </a:r>
          </a:p>
          <a:p>
            <a:pPr lvl="0"/>
            <a:r>
              <a:rPr lang="en-US" sz="2000" b="1" dirty="0" smtClean="0"/>
              <a:t>. </a:t>
            </a:r>
            <a:r>
              <a:rPr lang="en-US" sz="2000" dirty="0" smtClean="0"/>
              <a:t>operator</a:t>
            </a:r>
          </a:p>
          <a:p>
            <a:pPr lvl="0"/>
            <a:r>
              <a:rPr lang="en-US" sz="2000" dirty="0" smtClean="0"/>
              <a:t>.*operator</a:t>
            </a:r>
          </a:p>
          <a:p>
            <a:pPr lvl="0"/>
            <a:r>
              <a:rPr lang="en-US" sz="2000" dirty="0" smtClean="0"/>
              <a:t>?: operator</a:t>
            </a:r>
          </a:p>
          <a:p>
            <a:pPr>
              <a:buNone/>
            </a:pPr>
            <a:r>
              <a:rPr lang="en-US" sz="2000" b="1" dirty="0" smtClean="0"/>
              <a:t>Definition: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000" b="1" u="sng" dirty="0" smtClean="0"/>
              <a:t>Almost all valid operators in C can be overloaded in CPP except following:</a:t>
            </a:r>
          </a:p>
          <a:p>
            <a:pPr lvl="0"/>
            <a:r>
              <a:rPr lang="en-US" sz="2000" dirty="0" err="1" smtClean="0"/>
              <a:t>Sizeof</a:t>
            </a:r>
            <a:r>
              <a:rPr lang="en-US" sz="2000" dirty="0" smtClean="0"/>
              <a:t> operator</a:t>
            </a:r>
          </a:p>
          <a:p>
            <a:pPr lvl="0"/>
            <a:r>
              <a:rPr lang="en-US" sz="2000" b="1" dirty="0" smtClean="0"/>
              <a:t>::</a:t>
            </a:r>
            <a:r>
              <a:rPr lang="en-US" sz="2000" dirty="0" smtClean="0"/>
              <a:t> operator</a:t>
            </a:r>
          </a:p>
          <a:p>
            <a:pPr lvl="0"/>
            <a:r>
              <a:rPr lang="en-US" sz="2000" b="1" dirty="0" smtClean="0"/>
              <a:t>. </a:t>
            </a:r>
            <a:r>
              <a:rPr lang="en-US" sz="2000" dirty="0" smtClean="0"/>
              <a:t>operator</a:t>
            </a:r>
          </a:p>
          <a:p>
            <a:pPr lvl="0"/>
            <a:r>
              <a:rPr lang="en-US" sz="2000" dirty="0" smtClean="0"/>
              <a:t>.*operator</a:t>
            </a:r>
          </a:p>
          <a:p>
            <a:pPr lvl="0"/>
            <a:r>
              <a:rPr lang="en-US" sz="2000" dirty="0" smtClean="0"/>
              <a:t>?: operator</a:t>
            </a:r>
          </a:p>
          <a:p>
            <a:pPr>
              <a:buNone/>
            </a:pPr>
            <a:r>
              <a:rPr lang="en-US" sz="2000" b="1" dirty="0" smtClean="0"/>
              <a:t>Definition: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Operator overloading is a property of CPP which supports to redefine an operator to perform mathematical operations on user defined data type variable.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endParaRPr lang="en-US" sz="2000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Point to be discuss are: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Polymorphism:</a:t>
            </a:r>
          </a:p>
          <a:p>
            <a:pPr algn="just"/>
            <a:r>
              <a:rPr lang="en-US" sz="2000" dirty="0" smtClean="0"/>
              <a:t>Types of polymorphism</a:t>
            </a:r>
          </a:p>
          <a:p>
            <a:pPr lvl="2" algn="just"/>
            <a:r>
              <a:rPr lang="en-US" sz="2000" dirty="0" smtClean="0"/>
              <a:t>Unary </a:t>
            </a:r>
            <a:r>
              <a:rPr lang="en-US" sz="2000" dirty="0" smtClean="0"/>
              <a:t>operator overloading</a:t>
            </a:r>
          </a:p>
          <a:p>
            <a:pPr lvl="2" algn="just"/>
            <a:r>
              <a:rPr lang="en-US" sz="2000" dirty="0" smtClean="0"/>
              <a:t>Binary operator overloading</a:t>
            </a:r>
          </a:p>
          <a:p>
            <a:pPr lvl="2" algn="just"/>
            <a:r>
              <a:rPr lang="en-US" sz="2000" dirty="0" smtClean="0"/>
              <a:t>Overloading insertion/extraction operator</a:t>
            </a:r>
          </a:p>
          <a:p>
            <a:pPr lvl="2" algn="just"/>
            <a:r>
              <a:rPr lang="en-US" sz="2000" dirty="0" smtClean="0"/>
              <a:t>Data </a:t>
            </a:r>
            <a:r>
              <a:rPr lang="en-US" sz="2000" dirty="0" smtClean="0"/>
              <a:t>conversion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77000"/>
            <a:ext cx="91440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000" b="1" u="sng" dirty="0" smtClean="0"/>
              <a:t>Almost all valid operators in C can be overloaded in CPP except following:</a:t>
            </a:r>
          </a:p>
          <a:p>
            <a:pPr lvl="0"/>
            <a:r>
              <a:rPr lang="en-US" sz="2000" dirty="0" err="1" smtClean="0"/>
              <a:t>Sizeof</a:t>
            </a:r>
            <a:r>
              <a:rPr lang="en-US" sz="2000" dirty="0" smtClean="0"/>
              <a:t> operator</a:t>
            </a:r>
          </a:p>
          <a:p>
            <a:pPr lvl="0"/>
            <a:r>
              <a:rPr lang="en-US" sz="2000" b="1" dirty="0" smtClean="0"/>
              <a:t>::</a:t>
            </a:r>
            <a:r>
              <a:rPr lang="en-US" sz="2000" dirty="0" smtClean="0"/>
              <a:t> operator</a:t>
            </a:r>
          </a:p>
          <a:p>
            <a:pPr lvl="0"/>
            <a:r>
              <a:rPr lang="en-US" sz="2000" b="1" dirty="0" smtClean="0"/>
              <a:t>. </a:t>
            </a:r>
            <a:r>
              <a:rPr lang="en-US" sz="2000" dirty="0" smtClean="0"/>
              <a:t>operator</a:t>
            </a:r>
          </a:p>
          <a:p>
            <a:pPr lvl="0"/>
            <a:r>
              <a:rPr lang="en-US" sz="2000" dirty="0" smtClean="0"/>
              <a:t>.*operator</a:t>
            </a:r>
          </a:p>
          <a:p>
            <a:pPr lvl="0"/>
            <a:r>
              <a:rPr lang="en-US" sz="2000" dirty="0" smtClean="0"/>
              <a:t>?: operator</a:t>
            </a:r>
          </a:p>
          <a:p>
            <a:pPr>
              <a:buNone/>
            </a:pPr>
            <a:r>
              <a:rPr lang="en-US" sz="2000" b="1" dirty="0" smtClean="0"/>
              <a:t>Definition: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Operator overloading is a property of CPP which supports to redefine an operator to perform mathematical operations on user defined data type variable.</a:t>
            </a:r>
          </a:p>
          <a:p>
            <a:pPr>
              <a:buNone/>
            </a:pPr>
            <a:r>
              <a:rPr lang="en-US" sz="2000" b="1" dirty="0" smtClean="0"/>
              <a:t>Syntax:			</a:t>
            </a:r>
          </a:p>
          <a:p>
            <a:pPr>
              <a:buNone/>
            </a:pPr>
            <a:r>
              <a:rPr lang="en-US" sz="2000" b="1" dirty="0" smtClean="0"/>
              <a:t>		 </a:t>
            </a:r>
            <a:r>
              <a:rPr lang="en-US" sz="2000" dirty="0" err="1" smtClean="0"/>
              <a:t>Return_type</a:t>
            </a:r>
            <a:r>
              <a:rPr lang="en-US" sz="2000" b="1" dirty="0" smtClean="0"/>
              <a:t> operator </a:t>
            </a:r>
            <a:r>
              <a:rPr lang="en-US" sz="2000" dirty="0" smtClean="0"/>
              <a:t>op(argument list)</a:t>
            </a:r>
          </a:p>
          <a:p>
            <a:pPr>
              <a:buNone/>
            </a:pPr>
            <a:r>
              <a:rPr lang="en-US" sz="2000" dirty="0" smtClean="0"/>
              <a:t>       			</a:t>
            </a:r>
            <a:endParaRPr lang="en-US" sz="2000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000" b="1" u="sng" dirty="0" smtClean="0"/>
              <a:t>Almost all valid operators in C can be overloaded in CPP except following:</a:t>
            </a:r>
          </a:p>
          <a:p>
            <a:pPr lvl="0"/>
            <a:r>
              <a:rPr lang="en-US" sz="2000" dirty="0" err="1" smtClean="0"/>
              <a:t>Sizeof</a:t>
            </a:r>
            <a:r>
              <a:rPr lang="en-US" sz="2000" dirty="0" smtClean="0"/>
              <a:t> operator</a:t>
            </a:r>
          </a:p>
          <a:p>
            <a:pPr lvl="0"/>
            <a:r>
              <a:rPr lang="en-US" sz="2000" b="1" dirty="0" smtClean="0"/>
              <a:t>::</a:t>
            </a:r>
            <a:r>
              <a:rPr lang="en-US" sz="2000" dirty="0" smtClean="0"/>
              <a:t> operator</a:t>
            </a:r>
          </a:p>
          <a:p>
            <a:pPr lvl="0"/>
            <a:r>
              <a:rPr lang="en-US" sz="2000" b="1" dirty="0" smtClean="0"/>
              <a:t>. </a:t>
            </a:r>
            <a:r>
              <a:rPr lang="en-US" sz="2000" dirty="0" smtClean="0"/>
              <a:t>operator</a:t>
            </a:r>
          </a:p>
          <a:p>
            <a:pPr lvl="0"/>
            <a:r>
              <a:rPr lang="en-US" sz="2000" dirty="0" smtClean="0"/>
              <a:t>.*operator</a:t>
            </a:r>
          </a:p>
          <a:p>
            <a:pPr lvl="0"/>
            <a:r>
              <a:rPr lang="en-US" sz="2000" dirty="0" smtClean="0"/>
              <a:t>?: operator</a:t>
            </a:r>
          </a:p>
          <a:p>
            <a:pPr>
              <a:buNone/>
            </a:pPr>
            <a:r>
              <a:rPr lang="en-US" sz="2000" b="1" dirty="0" smtClean="0"/>
              <a:t>Definition: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Operator overloading is a property of CPP which supports to redefine an operator to perform mathematical operations on user defined data type variable.</a:t>
            </a:r>
          </a:p>
          <a:p>
            <a:pPr>
              <a:buNone/>
            </a:pPr>
            <a:r>
              <a:rPr lang="en-US" sz="2000" b="1" dirty="0" smtClean="0"/>
              <a:t>Syntax:			</a:t>
            </a:r>
          </a:p>
          <a:p>
            <a:pPr>
              <a:buNone/>
            </a:pPr>
            <a:r>
              <a:rPr lang="en-US" sz="2000" b="1" dirty="0" smtClean="0"/>
              <a:t>		 </a:t>
            </a:r>
            <a:r>
              <a:rPr lang="en-US" sz="2000" dirty="0" err="1" smtClean="0"/>
              <a:t>Return_type</a:t>
            </a:r>
            <a:r>
              <a:rPr lang="en-US" sz="2000" b="1" dirty="0" smtClean="0"/>
              <a:t> operator </a:t>
            </a:r>
            <a:r>
              <a:rPr lang="en-US" sz="2000" dirty="0" smtClean="0"/>
              <a:t>op(argument list)</a:t>
            </a:r>
          </a:p>
          <a:p>
            <a:pPr>
              <a:buNone/>
            </a:pPr>
            <a:r>
              <a:rPr lang="en-US" sz="2000" dirty="0" smtClean="0"/>
              <a:t>       			Here operator is a keyword, op is an operator.</a:t>
            </a:r>
          </a:p>
          <a:p>
            <a:pPr>
              <a:buNone/>
            </a:pPr>
            <a:r>
              <a:rPr lang="en-US" sz="2000" dirty="0" smtClean="0"/>
              <a:t>		            </a:t>
            </a:r>
            <a:endParaRPr lang="en-US" sz="2000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000" b="1" u="sng" dirty="0" smtClean="0"/>
              <a:t>Almost all valid operators in C can be overloaded in CPP except following:</a:t>
            </a:r>
          </a:p>
          <a:p>
            <a:pPr lvl="0"/>
            <a:r>
              <a:rPr lang="en-US" sz="2000" dirty="0" err="1" smtClean="0"/>
              <a:t>Sizeof</a:t>
            </a:r>
            <a:r>
              <a:rPr lang="en-US" sz="2000" dirty="0" smtClean="0"/>
              <a:t> operator</a:t>
            </a:r>
          </a:p>
          <a:p>
            <a:pPr lvl="0"/>
            <a:r>
              <a:rPr lang="en-US" sz="2000" b="1" dirty="0" smtClean="0"/>
              <a:t>::</a:t>
            </a:r>
            <a:r>
              <a:rPr lang="en-US" sz="2000" dirty="0" smtClean="0"/>
              <a:t> operator</a:t>
            </a:r>
          </a:p>
          <a:p>
            <a:pPr lvl="0"/>
            <a:r>
              <a:rPr lang="en-US" sz="2000" b="1" dirty="0" smtClean="0"/>
              <a:t>. </a:t>
            </a:r>
            <a:r>
              <a:rPr lang="en-US" sz="2000" dirty="0" smtClean="0"/>
              <a:t>operator</a:t>
            </a:r>
          </a:p>
          <a:p>
            <a:pPr lvl="0"/>
            <a:r>
              <a:rPr lang="en-US" sz="2000" dirty="0" smtClean="0"/>
              <a:t>.*operator</a:t>
            </a:r>
          </a:p>
          <a:p>
            <a:pPr lvl="0"/>
            <a:r>
              <a:rPr lang="en-US" sz="2000" dirty="0" smtClean="0"/>
              <a:t>?: operator</a:t>
            </a:r>
          </a:p>
          <a:p>
            <a:pPr>
              <a:buNone/>
            </a:pPr>
            <a:r>
              <a:rPr lang="en-US" sz="2000" b="1" dirty="0" smtClean="0"/>
              <a:t>Definition: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Operator overloading is a property of CPP which supports to redefine an operator to perform mathematical operations on user defined data type variable.</a:t>
            </a:r>
          </a:p>
          <a:p>
            <a:pPr>
              <a:buNone/>
            </a:pPr>
            <a:r>
              <a:rPr lang="en-US" sz="2000" b="1" dirty="0" smtClean="0"/>
              <a:t>Syntax:			</a:t>
            </a:r>
          </a:p>
          <a:p>
            <a:pPr>
              <a:buNone/>
            </a:pPr>
            <a:r>
              <a:rPr lang="en-US" sz="2000" b="1" dirty="0" smtClean="0"/>
              <a:t>		 </a:t>
            </a:r>
            <a:r>
              <a:rPr lang="en-US" sz="2000" dirty="0" err="1" smtClean="0"/>
              <a:t>Return_type</a:t>
            </a:r>
            <a:r>
              <a:rPr lang="en-US" sz="2000" b="1" dirty="0" smtClean="0"/>
              <a:t> operator </a:t>
            </a:r>
            <a:r>
              <a:rPr lang="en-US" sz="2000" dirty="0" smtClean="0"/>
              <a:t>op(argument list)</a:t>
            </a:r>
          </a:p>
          <a:p>
            <a:pPr>
              <a:buNone/>
            </a:pPr>
            <a:r>
              <a:rPr lang="en-US" sz="2000" dirty="0" smtClean="0"/>
              <a:t>       			Here operator is a keyword, op is an operator.</a:t>
            </a:r>
          </a:p>
          <a:p>
            <a:pPr>
              <a:buNone/>
            </a:pPr>
            <a:r>
              <a:rPr lang="en-US" sz="2000" b="1" dirty="0" smtClean="0"/>
              <a:t>Example:</a:t>
            </a:r>
          </a:p>
          <a:p>
            <a:pPr>
              <a:buNone/>
            </a:pPr>
            <a:r>
              <a:rPr lang="en-US" sz="2000" dirty="0" smtClean="0"/>
              <a:t>		            </a:t>
            </a:r>
            <a:endParaRPr lang="en-US" sz="2000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5334000"/>
            <a:ext cx="429947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Types of operator overloading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Types of operator overloading</a:t>
            </a:r>
          </a:p>
          <a:p>
            <a:pPr lvl="0" algn="just"/>
            <a:r>
              <a:rPr lang="en-US" sz="2000" dirty="0" smtClean="0"/>
              <a:t>Binary operator overloading</a:t>
            </a:r>
          </a:p>
          <a:p>
            <a:pPr lvl="0" algn="just"/>
            <a:r>
              <a:rPr lang="en-US" sz="2000" dirty="0" smtClean="0"/>
              <a:t>Unary operator overloading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Types of operator overloading</a:t>
            </a:r>
          </a:p>
          <a:p>
            <a:pPr lvl="0" algn="just"/>
            <a:r>
              <a:rPr lang="en-US" sz="2000" dirty="0" smtClean="0"/>
              <a:t>Binary operator overloading</a:t>
            </a:r>
          </a:p>
          <a:p>
            <a:pPr lvl="0" algn="just"/>
            <a:r>
              <a:rPr lang="en-US" sz="2000" dirty="0" smtClean="0"/>
              <a:t>Unary operator overloading</a:t>
            </a:r>
          </a:p>
          <a:p>
            <a:pPr algn="just">
              <a:buNone/>
            </a:pPr>
            <a:r>
              <a:rPr lang="en-US" sz="2000" b="1" u="sng" dirty="0" smtClean="0"/>
              <a:t>Binary operator overloading</a:t>
            </a:r>
            <a:endParaRPr lang="en-US" sz="2000" u="sng" dirty="0" smtClean="0"/>
          </a:p>
          <a:p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Types of operator overloading</a:t>
            </a:r>
          </a:p>
          <a:p>
            <a:pPr lvl="0" algn="just"/>
            <a:r>
              <a:rPr lang="en-US" sz="2000" dirty="0" smtClean="0"/>
              <a:t>Binary operator overloading</a:t>
            </a:r>
          </a:p>
          <a:p>
            <a:pPr lvl="0" algn="just"/>
            <a:r>
              <a:rPr lang="en-US" sz="2000" dirty="0" smtClean="0"/>
              <a:t>Unary operator overloading</a:t>
            </a:r>
          </a:p>
          <a:p>
            <a:pPr algn="just">
              <a:buNone/>
            </a:pPr>
            <a:r>
              <a:rPr lang="en-US" sz="2000" b="1" u="sng" dirty="0" smtClean="0"/>
              <a:t>Binary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two operands for operation is called as binary operator.</a:t>
            </a:r>
          </a:p>
          <a:p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Types of operator overloading</a:t>
            </a:r>
          </a:p>
          <a:p>
            <a:pPr lvl="0" algn="just"/>
            <a:r>
              <a:rPr lang="en-US" sz="2000" dirty="0" smtClean="0"/>
              <a:t>Binary operator overloading</a:t>
            </a:r>
          </a:p>
          <a:p>
            <a:pPr lvl="0" algn="just"/>
            <a:r>
              <a:rPr lang="en-US" sz="2000" dirty="0" smtClean="0"/>
              <a:t>Unary operator overloading</a:t>
            </a:r>
          </a:p>
          <a:p>
            <a:pPr algn="just">
              <a:buNone/>
            </a:pPr>
            <a:r>
              <a:rPr lang="en-US" sz="2000" b="1" u="sng" dirty="0" smtClean="0"/>
              <a:t>Binary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two operands for operation is called as binary operator.</a:t>
            </a:r>
          </a:p>
          <a:p>
            <a:pPr lvl="0" algn="just"/>
            <a:r>
              <a:rPr lang="en-US" sz="2000" dirty="0" smtClean="0"/>
              <a:t>For example:      n3=n1+n2;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Types of operator overloading</a:t>
            </a:r>
          </a:p>
          <a:p>
            <a:pPr lvl="0" algn="just"/>
            <a:r>
              <a:rPr lang="en-US" sz="2000" dirty="0" smtClean="0"/>
              <a:t>Binary operator overloading</a:t>
            </a:r>
          </a:p>
          <a:p>
            <a:pPr lvl="0" algn="just"/>
            <a:r>
              <a:rPr lang="en-US" sz="2000" dirty="0" smtClean="0"/>
              <a:t>Unary operator overloading</a:t>
            </a:r>
          </a:p>
          <a:p>
            <a:pPr algn="just">
              <a:buNone/>
            </a:pPr>
            <a:r>
              <a:rPr lang="en-US" sz="2000" b="1" u="sng" dirty="0" smtClean="0"/>
              <a:t>Binary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two operands for operation is called as binary operator.</a:t>
            </a:r>
          </a:p>
          <a:p>
            <a:pPr lvl="0" algn="just"/>
            <a:r>
              <a:rPr lang="en-US" sz="2000" dirty="0" smtClean="0"/>
              <a:t>For example:      n3=n1+n2;</a:t>
            </a:r>
          </a:p>
          <a:p>
            <a:pPr lvl="0" algn="just"/>
            <a:r>
              <a:rPr lang="en-US" sz="2000" dirty="0" smtClean="0"/>
              <a:t>While overloading binary operator, it takes one argument and that is the object of class.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Types of operator overloading</a:t>
            </a:r>
          </a:p>
          <a:p>
            <a:pPr lvl="0" algn="just"/>
            <a:r>
              <a:rPr lang="en-US" sz="2000" dirty="0" smtClean="0"/>
              <a:t>Binary operator overloading</a:t>
            </a:r>
          </a:p>
          <a:p>
            <a:pPr lvl="0" algn="just"/>
            <a:r>
              <a:rPr lang="en-US" sz="2000" dirty="0" smtClean="0"/>
              <a:t>Unary operator overloading</a:t>
            </a:r>
          </a:p>
          <a:p>
            <a:pPr algn="just">
              <a:buNone/>
            </a:pPr>
            <a:r>
              <a:rPr lang="en-US" sz="2000" b="1" u="sng" dirty="0" smtClean="0"/>
              <a:t>Binary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two operands for operation is called as binary operator.</a:t>
            </a:r>
          </a:p>
          <a:p>
            <a:pPr lvl="0" algn="just"/>
            <a:r>
              <a:rPr lang="en-US" sz="2000" dirty="0" smtClean="0"/>
              <a:t>For example:      n3=n1+n2;</a:t>
            </a:r>
          </a:p>
          <a:p>
            <a:pPr lvl="0" algn="just"/>
            <a:r>
              <a:rPr lang="en-US" sz="2000" dirty="0" smtClean="0"/>
              <a:t>While overloading binary operator, it takes one argument and that is the object of class.</a:t>
            </a:r>
          </a:p>
          <a:p>
            <a:pPr lvl="0" algn="just"/>
            <a:r>
              <a:rPr lang="en-US" sz="2000" dirty="0" smtClean="0"/>
              <a:t>Hence one object will be considered as caller object  and another object will be considered as argument to the function to be called.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Types of operator overloading</a:t>
            </a:r>
          </a:p>
          <a:p>
            <a:pPr lvl="0" algn="just"/>
            <a:r>
              <a:rPr lang="en-US" sz="2000" dirty="0" smtClean="0"/>
              <a:t>Binary operator overloading</a:t>
            </a:r>
          </a:p>
          <a:p>
            <a:pPr lvl="0" algn="just"/>
            <a:r>
              <a:rPr lang="en-US" sz="2000" dirty="0" smtClean="0"/>
              <a:t>Unary operator overloading</a:t>
            </a:r>
          </a:p>
          <a:p>
            <a:pPr algn="just">
              <a:buNone/>
            </a:pPr>
            <a:r>
              <a:rPr lang="en-US" sz="2000" b="1" u="sng" dirty="0" smtClean="0"/>
              <a:t>Binary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two operands for operation is called as binary operator.</a:t>
            </a:r>
          </a:p>
          <a:p>
            <a:pPr lvl="0" algn="just"/>
            <a:r>
              <a:rPr lang="en-US" sz="2000" dirty="0" smtClean="0"/>
              <a:t>For example:      n3=n1+n2;</a:t>
            </a:r>
          </a:p>
          <a:p>
            <a:pPr lvl="0" algn="just"/>
            <a:r>
              <a:rPr lang="en-US" sz="2000" dirty="0" smtClean="0"/>
              <a:t>While overloading binary operator, it takes one argument and that is the object of class.</a:t>
            </a:r>
          </a:p>
          <a:p>
            <a:pPr lvl="0" algn="just"/>
            <a:r>
              <a:rPr lang="en-US" sz="2000" dirty="0" smtClean="0"/>
              <a:t>Hence one object will be considered as caller object  and another object will be considered as argument to the function to be called.</a:t>
            </a:r>
          </a:p>
          <a:p>
            <a:pPr algn="just"/>
            <a:r>
              <a:rPr lang="en-US" sz="2000" dirty="0" smtClean="0"/>
              <a:t>In above example n1 is caller object and n2 is an argument object for +() function.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Types of operator overloading</a:t>
            </a:r>
          </a:p>
          <a:p>
            <a:pPr lvl="0" algn="just"/>
            <a:r>
              <a:rPr lang="en-US" sz="2000" dirty="0" smtClean="0"/>
              <a:t>Binary operator overloading</a:t>
            </a:r>
          </a:p>
          <a:p>
            <a:pPr lvl="0" algn="just"/>
            <a:r>
              <a:rPr lang="en-US" sz="2000" dirty="0" smtClean="0"/>
              <a:t>Unary operator overloading</a:t>
            </a:r>
          </a:p>
          <a:p>
            <a:pPr algn="just">
              <a:buNone/>
            </a:pPr>
            <a:r>
              <a:rPr lang="en-US" sz="2000" b="1" u="sng" dirty="0" smtClean="0"/>
              <a:t>Binary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two operands for operation is called as binary operator.</a:t>
            </a:r>
          </a:p>
          <a:p>
            <a:pPr lvl="0" algn="just"/>
            <a:r>
              <a:rPr lang="en-US" sz="2000" dirty="0" smtClean="0"/>
              <a:t>For example:      n3=n1+n2;</a:t>
            </a:r>
          </a:p>
          <a:p>
            <a:pPr lvl="0" algn="just"/>
            <a:r>
              <a:rPr lang="en-US" sz="2000" dirty="0" smtClean="0"/>
              <a:t>While overloading binary operator, it takes one argument and that is the object of class.</a:t>
            </a:r>
          </a:p>
          <a:p>
            <a:pPr lvl="0" algn="just"/>
            <a:r>
              <a:rPr lang="en-US" sz="2000" dirty="0" smtClean="0"/>
              <a:t>Hence one object will be considered as caller object  and another object will be considered as argument to the function to be called.</a:t>
            </a:r>
          </a:p>
          <a:p>
            <a:pPr algn="just"/>
            <a:r>
              <a:rPr lang="en-US" sz="2000" dirty="0" smtClean="0"/>
              <a:t>In above example n1 is caller object and n2 is an argument object for +() function.</a:t>
            </a:r>
          </a:p>
          <a:p>
            <a:pPr algn="just">
              <a:buNone/>
            </a:pPr>
            <a:r>
              <a:rPr lang="en-US" sz="2000" b="1" u="sng" dirty="0" smtClean="0"/>
              <a:t>Unary operator overloading</a:t>
            </a:r>
            <a:endParaRPr lang="en-US" sz="2000" u="sng" dirty="0" smtClean="0"/>
          </a:p>
          <a:p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Types of operator overloading</a:t>
            </a:r>
          </a:p>
          <a:p>
            <a:pPr lvl="0" algn="just"/>
            <a:r>
              <a:rPr lang="en-US" sz="2000" dirty="0" smtClean="0"/>
              <a:t>Binary operator overloading</a:t>
            </a:r>
          </a:p>
          <a:p>
            <a:pPr lvl="0" algn="just"/>
            <a:r>
              <a:rPr lang="en-US" sz="2000" dirty="0" smtClean="0"/>
              <a:t>Unary operator overloading</a:t>
            </a:r>
          </a:p>
          <a:p>
            <a:pPr algn="just">
              <a:buNone/>
            </a:pPr>
            <a:r>
              <a:rPr lang="en-US" sz="2000" b="1" u="sng" dirty="0" smtClean="0"/>
              <a:t>Binary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two operands for operation is called as binary operator.</a:t>
            </a:r>
          </a:p>
          <a:p>
            <a:pPr lvl="0" algn="just"/>
            <a:r>
              <a:rPr lang="en-US" sz="2000" dirty="0" smtClean="0"/>
              <a:t>For example:      n3=n1+n2;</a:t>
            </a:r>
          </a:p>
          <a:p>
            <a:pPr lvl="0" algn="just"/>
            <a:r>
              <a:rPr lang="en-US" sz="2000" dirty="0" smtClean="0"/>
              <a:t>While overloading binary operator, it takes one argument and that is the object of class.</a:t>
            </a:r>
          </a:p>
          <a:p>
            <a:pPr lvl="0" algn="just"/>
            <a:r>
              <a:rPr lang="en-US" sz="2000" dirty="0" smtClean="0"/>
              <a:t>Hence one object will be considered as caller object  and another object will be considered as argument to the function to be called.</a:t>
            </a:r>
          </a:p>
          <a:p>
            <a:pPr algn="just"/>
            <a:r>
              <a:rPr lang="en-US" sz="2000" dirty="0" smtClean="0"/>
              <a:t>In above example n1 is caller object and n2 is an argument object for +() function.</a:t>
            </a:r>
          </a:p>
          <a:p>
            <a:pPr algn="just">
              <a:buNone/>
            </a:pPr>
            <a:r>
              <a:rPr lang="en-US" sz="2000" b="1" u="sng" dirty="0" smtClean="0"/>
              <a:t>Unary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one operand for operation is called as unary operator.</a:t>
            </a:r>
          </a:p>
          <a:p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Types of operator overloading</a:t>
            </a:r>
          </a:p>
          <a:p>
            <a:pPr lvl="0" algn="just"/>
            <a:r>
              <a:rPr lang="en-US" sz="2000" dirty="0" smtClean="0"/>
              <a:t>Binary operator overloading</a:t>
            </a:r>
          </a:p>
          <a:p>
            <a:pPr lvl="0" algn="just"/>
            <a:r>
              <a:rPr lang="en-US" sz="2000" dirty="0" smtClean="0"/>
              <a:t>Unary operator overloading</a:t>
            </a:r>
          </a:p>
          <a:p>
            <a:pPr algn="just">
              <a:buNone/>
            </a:pPr>
            <a:r>
              <a:rPr lang="en-US" sz="2000" b="1" u="sng" dirty="0" smtClean="0"/>
              <a:t>Binary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two operands for operation is called as binary operator.</a:t>
            </a:r>
          </a:p>
          <a:p>
            <a:pPr lvl="0" algn="just"/>
            <a:r>
              <a:rPr lang="en-US" sz="2000" dirty="0" smtClean="0"/>
              <a:t>For example:      n3=n1+n2;</a:t>
            </a:r>
          </a:p>
          <a:p>
            <a:pPr lvl="0" algn="just"/>
            <a:r>
              <a:rPr lang="en-US" sz="2000" dirty="0" smtClean="0"/>
              <a:t>While overloading binary operator, it takes one argument and that is the object of class.</a:t>
            </a:r>
          </a:p>
          <a:p>
            <a:pPr lvl="0" algn="just"/>
            <a:r>
              <a:rPr lang="en-US" sz="2000" dirty="0" smtClean="0"/>
              <a:t>Hence one object will be considered as caller object  and another object will be considered as argument to the function to be called.</a:t>
            </a:r>
          </a:p>
          <a:p>
            <a:pPr algn="just"/>
            <a:r>
              <a:rPr lang="en-US" sz="2000" dirty="0" smtClean="0"/>
              <a:t>In above example n1 is caller object and n2 is an argument object for +() function.</a:t>
            </a:r>
          </a:p>
          <a:p>
            <a:pPr algn="just">
              <a:buNone/>
            </a:pPr>
            <a:r>
              <a:rPr lang="en-US" sz="2000" b="1" u="sng" dirty="0" smtClean="0"/>
              <a:t>Unary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one operand for operation is called as unary operator.</a:t>
            </a:r>
          </a:p>
          <a:p>
            <a:pPr lvl="0"/>
            <a:r>
              <a:rPr lang="en-US" sz="2000" dirty="0" smtClean="0"/>
              <a:t>For example:      n++(post increment),++n(</a:t>
            </a:r>
            <a:r>
              <a:rPr lang="en-US" sz="2000" dirty="0" err="1" smtClean="0"/>
              <a:t>preincrement</a:t>
            </a:r>
            <a:r>
              <a:rPr lang="en-US" sz="2000" dirty="0" smtClean="0"/>
              <a:t>),                                                                    -                           -n(</a:t>
            </a:r>
            <a:r>
              <a:rPr lang="en-US" sz="2000" dirty="0" err="1" smtClean="0"/>
              <a:t>nigation</a:t>
            </a:r>
            <a:r>
              <a:rPr lang="en-US" sz="2000" dirty="0" smtClean="0"/>
              <a:t>)</a:t>
            </a:r>
          </a:p>
          <a:p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Types of operator overloading</a:t>
            </a:r>
          </a:p>
          <a:p>
            <a:pPr lvl="0" algn="just"/>
            <a:r>
              <a:rPr lang="en-US" sz="2000" dirty="0" smtClean="0"/>
              <a:t>Binary operator overloading</a:t>
            </a:r>
          </a:p>
          <a:p>
            <a:pPr lvl="0" algn="just"/>
            <a:r>
              <a:rPr lang="en-US" sz="2000" dirty="0" smtClean="0"/>
              <a:t>Unary operator overloading</a:t>
            </a:r>
          </a:p>
          <a:p>
            <a:pPr algn="just">
              <a:buNone/>
            </a:pPr>
            <a:r>
              <a:rPr lang="en-US" sz="2000" b="1" u="sng" dirty="0" smtClean="0"/>
              <a:t>Binary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two operands for operation is called as binary operator.</a:t>
            </a:r>
          </a:p>
          <a:p>
            <a:pPr lvl="0" algn="just"/>
            <a:r>
              <a:rPr lang="en-US" sz="2000" dirty="0" smtClean="0"/>
              <a:t>For example:      n3=n1+n2;</a:t>
            </a:r>
          </a:p>
          <a:p>
            <a:pPr lvl="0" algn="just"/>
            <a:r>
              <a:rPr lang="en-US" sz="2000" dirty="0" smtClean="0"/>
              <a:t>While overloading binary operator, it takes one argument and that is the object of class.</a:t>
            </a:r>
          </a:p>
          <a:p>
            <a:pPr lvl="0" algn="just"/>
            <a:r>
              <a:rPr lang="en-US" sz="2000" dirty="0" smtClean="0"/>
              <a:t>Hence one object will be considered as caller object  and another object will be considered as argument to the function to be called.</a:t>
            </a:r>
          </a:p>
          <a:p>
            <a:pPr algn="just"/>
            <a:r>
              <a:rPr lang="en-US" sz="2000" dirty="0" smtClean="0"/>
              <a:t>In above example n1 is caller object and n2 is an argument object for +() function.</a:t>
            </a:r>
          </a:p>
          <a:p>
            <a:pPr algn="just">
              <a:buNone/>
            </a:pPr>
            <a:r>
              <a:rPr lang="en-US" sz="2000" b="1" u="sng" dirty="0" smtClean="0"/>
              <a:t>Unary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one operand for operation is called as unary operator.</a:t>
            </a:r>
          </a:p>
          <a:p>
            <a:pPr lvl="0"/>
            <a:r>
              <a:rPr lang="en-US" sz="2000" dirty="0" smtClean="0"/>
              <a:t>For example:      n++(post increment),++n(</a:t>
            </a:r>
            <a:r>
              <a:rPr lang="en-US" sz="2000" dirty="0" err="1" smtClean="0"/>
              <a:t>preincrement</a:t>
            </a:r>
            <a:r>
              <a:rPr lang="en-US" sz="2000" dirty="0" smtClean="0"/>
              <a:t>),                                                                    -                           -n(</a:t>
            </a:r>
            <a:r>
              <a:rPr lang="en-US" sz="2000" dirty="0" err="1" smtClean="0"/>
              <a:t>nigation</a:t>
            </a:r>
            <a:r>
              <a:rPr lang="en-US" sz="2000" dirty="0" smtClean="0"/>
              <a:t>)</a:t>
            </a:r>
          </a:p>
          <a:p>
            <a:pPr lvl="0" algn="just"/>
            <a:r>
              <a:rPr lang="en-US" sz="2000" dirty="0" smtClean="0"/>
              <a:t>While overloading binary operator, it does not takes an argument.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u="sng" dirty="0" smtClean="0"/>
              <a:t>Types of operator overloading</a:t>
            </a:r>
          </a:p>
          <a:p>
            <a:pPr lvl="0" algn="just"/>
            <a:r>
              <a:rPr lang="en-US" sz="2000" dirty="0" smtClean="0"/>
              <a:t>Binary operator overloading</a:t>
            </a:r>
          </a:p>
          <a:p>
            <a:pPr lvl="0" algn="just"/>
            <a:r>
              <a:rPr lang="en-US" sz="2000" dirty="0" smtClean="0"/>
              <a:t>Unary operator overloading</a:t>
            </a:r>
          </a:p>
          <a:p>
            <a:pPr algn="just">
              <a:buNone/>
            </a:pPr>
            <a:r>
              <a:rPr lang="en-US" sz="2000" b="1" u="sng" dirty="0" smtClean="0"/>
              <a:t>Binary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two operands for operation is called as binary operator.</a:t>
            </a:r>
          </a:p>
          <a:p>
            <a:pPr lvl="0" algn="just"/>
            <a:r>
              <a:rPr lang="en-US" sz="2000" dirty="0" smtClean="0"/>
              <a:t>For example:      n3=n1+n2;</a:t>
            </a:r>
          </a:p>
          <a:p>
            <a:pPr lvl="0" algn="just"/>
            <a:r>
              <a:rPr lang="en-US" sz="2000" dirty="0" smtClean="0"/>
              <a:t>While overloading binary operator, it takes one argument and that is the object of class.</a:t>
            </a:r>
          </a:p>
          <a:p>
            <a:pPr lvl="0" algn="just"/>
            <a:r>
              <a:rPr lang="en-US" sz="2000" dirty="0" smtClean="0"/>
              <a:t>Hence one object will be considered as caller object  and another object will be considered as argument to the function to be called.</a:t>
            </a:r>
          </a:p>
          <a:p>
            <a:pPr algn="just"/>
            <a:r>
              <a:rPr lang="en-US" sz="2000" dirty="0" smtClean="0"/>
              <a:t>In above example n1 is caller object and n2 is an argument object for +() function.</a:t>
            </a:r>
          </a:p>
          <a:p>
            <a:pPr algn="just">
              <a:buNone/>
            </a:pPr>
            <a:r>
              <a:rPr lang="en-US" sz="2000" b="1" u="sng" dirty="0" smtClean="0"/>
              <a:t>Unary operator overloading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An operator which takes one operand for operation is called as unary operator.</a:t>
            </a:r>
          </a:p>
          <a:p>
            <a:pPr lvl="0"/>
            <a:r>
              <a:rPr lang="en-US" sz="2000" dirty="0" smtClean="0"/>
              <a:t>For example:      n++(post increment),++n(</a:t>
            </a:r>
            <a:r>
              <a:rPr lang="en-US" sz="2000" dirty="0" err="1" smtClean="0"/>
              <a:t>preincrement</a:t>
            </a:r>
            <a:r>
              <a:rPr lang="en-US" sz="2000" dirty="0" smtClean="0"/>
              <a:t>),                                                                    -                           -n(</a:t>
            </a:r>
            <a:r>
              <a:rPr lang="en-US" sz="2000" dirty="0" err="1" smtClean="0"/>
              <a:t>nigation</a:t>
            </a:r>
            <a:r>
              <a:rPr lang="en-US" sz="2000" dirty="0" smtClean="0"/>
              <a:t>)</a:t>
            </a:r>
          </a:p>
          <a:p>
            <a:pPr lvl="0" algn="just"/>
            <a:r>
              <a:rPr lang="en-US" sz="2000" dirty="0" smtClean="0"/>
              <a:t>While overloading binary operator, it does not takes an argument.</a:t>
            </a:r>
          </a:p>
          <a:p>
            <a:pPr lvl="0" algn="just"/>
            <a:r>
              <a:rPr lang="en-US" sz="2000" dirty="0" smtClean="0"/>
              <a:t>Hence one object will be sufficient and that is considered as caller object.</a:t>
            </a:r>
          </a:p>
          <a:p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Problem in ++(pre &amp; post)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Problem in ++(pre &amp; post)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What if we have to write code for both pre-increment and post-increment in same class???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Problem in ++(pre &amp; post)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What if we have to write code for both pre-increment and post-increment in same class???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733800"/>
            <a:ext cx="27432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Problem in ++(pre &amp; post)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What if we have to write code for both pre-increment and post-increment in same class???</a:t>
            </a:r>
          </a:p>
          <a:p>
            <a:pPr lvl="0" algn="just"/>
            <a:r>
              <a:rPr lang="en-US" sz="2000" dirty="0" smtClean="0"/>
              <a:t>Problem is same class we will have both function with same name (operator++),  and take same parameter. So how it is possible to differentiate between two while function call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733800"/>
            <a:ext cx="27432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Operator overloading is used to give user defined meaning to an operator.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Problem in ++(pre &amp; post)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What if we have to write code for both pre-increment and post-increment in same class???</a:t>
            </a:r>
          </a:p>
          <a:p>
            <a:pPr lvl="0" algn="just"/>
            <a:r>
              <a:rPr lang="en-US" sz="2000" dirty="0" smtClean="0"/>
              <a:t>Problem is same class we will have both function with same name (operator++),  and take same parameter. So how it is possible to differentiate between two while function call</a:t>
            </a:r>
          </a:p>
          <a:p>
            <a:pPr lvl="0" algn="just"/>
            <a:r>
              <a:rPr lang="en-US" sz="2000" dirty="0" smtClean="0"/>
              <a:t>The answer is that C++ uses a “dummy variable” or “dummy argument” for the postfix operators.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733800"/>
            <a:ext cx="27432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Problem in ++(pre &amp; post)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What if we have to write code for both pre-increment and post-increment in same class???</a:t>
            </a:r>
          </a:p>
          <a:p>
            <a:pPr lvl="0" algn="just"/>
            <a:r>
              <a:rPr lang="en-US" sz="2000" dirty="0" smtClean="0"/>
              <a:t>Problem is same class we will have both function with same name (operator++),  and take same parameter. So how it is possible to differentiate between two while function call</a:t>
            </a:r>
          </a:p>
          <a:p>
            <a:pPr lvl="0" algn="just"/>
            <a:r>
              <a:rPr lang="en-US" sz="2000" dirty="0" smtClean="0"/>
              <a:t>The answer is that C++ uses a “dummy variable” or “dummy argument” for the postfix operators. </a:t>
            </a:r>
          </a:p>
          <a:p>
            <a:pPr lvl="0" algn="just"/>
            <a:r>
              <a:rPr lang="en-US" sz="2000" dirty="0" smtClean="0"/>
              <a:t>This argument is a fake integer parameter that only serves to distinguish the postfix version of increment/decrement from the prefix version.</a:t>
            </a:r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733800"/>
            <a:ext cx="27432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Problem in ++(pre &amp; post)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What if we have to write code for both pre-increment and post-increment in same class???</a:t>
            </a:r>
          </a:p>
          <a:p>
            <a:pPr lvl="0" algn="just"/>
            <a:r>
              <a:rPr lang="en-US" sz="2000" dirty="0" smtClean="0"/>
              <a:t>Problem is same class we will have both function with same name (operator++),  and take same parameter. So how it is possible to differentiate between two while function call</a:t>
            </a:r>
          </a:p>
          <a:p>
            <a:pPr lvl="0" algn="just"/>
            <a:r>
              <a:rPr lang="en-US" sz="2000" dirty="0" smtClean="0"/>
              <a:t>The answer is that C++ uses a “dummy variable” or “dummy argument” for the postfix operators. </a:t>
            </a:r>
          </a:p>
          <a:p>
            <a:pPr lvl="0" algn="just"/>
            <a:r>
              <a:rPr lang="en-US" sz="2000" dirty="0" smtClean="0"/>
              <a:t>This argument is a fake integer parameter that only serves to distinguish the postfix version of increment/decrement from the prefix version.</a:t>
            </a:r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733800"/>
            <a:ext cx="2819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733800"/>
            <a:ext cx="27432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Points related to this context: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Overloading insertion and extraction operator (</a:t>
            </a:r>
            <a:r>
              <a:rPr lang="en-US" sz="2000" dirty="0" err="1" smtClean="0"/>
              <a:t>cin</a:t>
            </a:r>
            <a:r>
              <a:rPr lang="en-US" sz="2000" dirty="0" smtClean="0"/>
              <a:t>, </a:t>
            </a:r>
            <a:r>
              <a:rPr lang="en-US" sz="2000" dirty="0" err="1" smtClean="0"/>
              <a:t>cout</a:t>
            </a:r>
            <a:r>
              <a:rPr lang="en-US" sz="2000" dirty="0" smtClean="0"/>
              <a:t>)  operators</a:t>
            </a:r>
          </a:p>
          <a:p>
            <a:pPr lvl="0" algn="just"/>
            <a:r>
              <a:rPr lang="en-US" sz="2000" smtClean="0"/>
              <a:t>Data coversion</a:t>
            </a:r>
            <a:endParaRPr lang="en-US" sz="2000" dirty="0" smtClean="0"/>
          </a:p>
          <a:p>
            <a:pPr lvl="1"/>
            <a:r>
              <a:rPr lang="en-US" sz="2000" dirty="0" smtClean="0"/>
              <a:t>Primitive to class type conversion</a:t>
            </a:r>
          </a:p>
          <a:p>
            <a:pPr lvl="1"/>
            <a:r>
              <a:rPr lang="en-US" sz="2000" dirty="0" smtClean="0"/>
              <a:t>Class to primitive type conversion</a:t>
            </a:r>
          </a:p>
          <a:p>
            <a:pPr lvl="1"/>
            <a:r>
              <a:rPr lang="en-US" sz="2000" dirty="0" smtClean="0"/>
              <a:t>class  to class type conversion</a:t>
            </a:r>
          </a:p>
          <a:p>
            <a:pPr lvl="1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Highlights from function overriding in C++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Highlights from function overriding in C++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b="1" dirty="0" smtClean="0"/>
              <a:t>Virtual function:</a:t>
            </a:r>
          </a:p>
          <a:p>
            <a:pPr algn="just"/>
            <a:endParaRPr lang="en-US" sz="2000" dirty="0" smtClean="0"/>
          </a:p>
          <a:p>
            <a:pPr lvl="0" algn="just">
              <a:buNone/>
            </a:pPr>
            <a:r>
              <a:rPr lang="en-US" sz="2000" dirty="0" smtClean="0"/>
              <a:t>      </a:t>
            </a:r>
          </a:p>
          <a:p>
            <a:pPr lvl="1"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Highlights from function overriding in C++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b="1" dirty="0" smtClean="0"/>
              <a:t>Virtual function:</a:t>
            </a:r>
          </a:p>
          <a:p>
            <a:pPr algn="just"/>
            <a:r>
              <a:rPr lang="en-US" sz="2000" dirty="0" smtClean="0"/>
              <a:t>Virtual function is a function in base class with keyword </a:t>
            </a:r>
            <a:r>
              <a:rPr lang="en-US" sz="2000" u="sng" dirty="0" smtClean="0"/>
              <a:t>virtual</a:t>
            </a:r>
            <a:r>
              <a:rPr lang="en-US" sz="2000" dirty="0" smtClean="0"/>
              <a:t>, and overridden in derived class to achieve run time polymorphism.</a:t>
            </a:r>
          </a:p>
          <a:p>
            <a:pPr>
              <a:buNone/>
            </a:pPr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Highlights from function overriding in C++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b="1" dirty="0" smtClean="0"/>
              <a:t>Virtual function:</a:t>
            </a:r>
          </a:p>
          <a:p>
            <a:pPr algn="just"/>
            <a:r>
              <a:rPr lang="en-US" sz="2000" dirty="0" smtClean="0"/>
              <a:t>Virtual function is a function in base class with keyword </a:t>
            </a:r>
            <a:r>
              <a:rPr lang="en-US" sz="2000" u="sng" dirty="0" smtClean="0"/>
              <a:t>virtual</a:t>
            </a:r>
            <a:r>
              <a:rPr lang="en-US" sz="2000" dirty="0" smtClean="0"/>
              <a:t>, and overridden in derived class to achieve run time polymorphism.</a:t>
            </a:r>
          </a:p>
          <a:p>
            <a:pPr>
              <a:buNone/>
            </a:pPr>
            <a:r>
              <a:rPr lang="en-US" sz="2000" u="sng" dirty="0" smtClean="0"/>
              <a:t>Rules of virtual function:</a:t>
            </a:r>
          </a:p>
          <a:p>
            <a:pPr lvl="1"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Highlights from function overriding in C++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b="1" dirty="0" smtClean="0"/>
              <a:t>Virtual function:</a:t>
            </a:r>
          </a:p>
          <a:p>
            <a:pPr algn="just"/>
            <a:r>
              <a:rPr lang="en-US" sz="2000" dirty="0" smtClean="0"/>
              <a:t>Virtual function is a function in base class with keyword </a:t>
            </a:r>
            <a:r>
              <a:rPr lang="en-US" sz="2000" u="sng" dirty="0" smtClean="0"/>
              <a:t>virtual</a:t>
            </a:r>
            <a:r>
              <a:rPr lang="en-US" sz="2000" dirty="0" smtClean="0"/>
              <a:t>, and overridden in derived class to achieve run time polymorphism.</a:t>
            </a:r>
          </a:p>
          <a:p>
            <a:pPr>
              <a:buNone/>
            </a:pPr>
            <a:r>
              <a:rPr lang="en-US" sz="2000" u="sng" dirty="0" smtClean="0"/>
              <a:t>Rules of virtual function:</a:t>
            </a:r>
          </a:p>
          <a:p>
            <a:pPr lvl="0"/>
            <a:r>
              <a:rPr lang="en-US" sz="2000" dirty="0" smtClean="0"/>
              <a:t>It must be declared in public section.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Highlights from function overriding in C++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b="1" dirty="0" smtClean="0"/>
              <a:t>Virtual function:</a:t>
            </a:r>
          </a:p>
          <a:p>
            <a:pPr algn="just"/>
            <a:r>
              <a:rPr lang="en-US" sz="2000" dirty="0" smtClean="0"/>
              <a:t>Virtual function is a function in base class with keyword </a:t>
            </a:r>
            <a:r>
              <a:rPr lang="en-US" sz="2000" u="sng" dirty="0" smtClean="0"/>
              <a:t>virtual</a:t>
            </a:r>
            <a:r>
              <a:rPr lang="en-US" sz="2000" dirty="0" smtClean="0"/>
              <a:t>, and overridden in derived class to achieve run time polymorphism.</a:t>
            </a:r>
          </a:p>
          <a:p>
            <a:pPr>
              <a:buNone/>
            </a:pPr>
            <a:r>
              <a:rPr lang="en-US" sz="2000" u="sng" dirty="0" smtClean="0"/>
              <a:t>Rules of virtual function:</a:t>
            </a:r>
          </a:p>
          <a:p>
            <a:pPr lvl="0"/>
            <a:r>
              <a:rPr lang="en-US" sz="2000" dirty="0" smtClean="0"/>
              <a:t>It must be declared in public section.</a:t>
            </a:r>
          </a:p>
          <a:p>
            <a:pPr lvl="0"/>
            <a:r>
              <a:rPr lang="en-US" sz="2000" dirty="0" smtClean="0"/>
              <a:t>It cannot be static as well as friend of another class.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Operator overloading is used to give user defined meaning to an operator.</a:t>
            </a:r>
          </a:p>
          <a:p>
            <a:pPr lvl="0"/>
            <a:r>
              <a:rPr lang="en-US" sz="2000" dirty="0" smtClean="0"/>
              <a:t>We know that operators +, -, *, /  plays its role when operands are variables of predefined data type.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Highlights from function overriding in C++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b="1" dirty="0" smtClean="0"/>
              <a:t>Virtual function:</a:t>
            </a:r>
          </a:p>
          <a:p>
            <a:pPr algn="just"/>
            <a:r>
              <a:rPr lang="en-US" sz="2000" dirty="0" smtClean="0"/>
              <a:t>Virtual function is a function in base class with keyword </a:t>
            </a:r>
            <a:r>
              <a:rPr lang="en-US" sz="2000" u="sng" dirty="0" smtClean="0"/>
              <a:t>virtual</a:t>
            </a:r>
            <a:r>
              <a:rPr lang="en-US" sz="2000" dirty="0" smtClean="0"/>
              <a:t>, and overridden in derived class to achieve run time polymorphism.</a:t>
            </a:r>
          </a:p>
          <a:p>
            <a:pPr>
              <a:buNone/>
            </a:pPr>
            <a:r>
              <a:rPr lang="en-US" sz="2000" u="sng" dirty="0" smtClean="0"/>
              <a:t>Rules of virtual function:</a:t>
            </a:r>
          </a:p>
          <a:p>
            <a:pPr lvl="0"/>
            <a:r>
              <a:rPr lang="en-US" sz="2000" dirty="0" smtClean="0"/>
              <a:t>It must be declared in public section.</a:t>
            </a:r>
          </a:p>
          <a:p>
            <a:pPr lvl="0"/>
            <a:r>
              <a:rPr lang="en-US" sz="2000" dirty="0" smtClean="0"/>
              <a:t>It cannot be static as well as friend of another class.</a:t>
            </a:r>
          </a:p>
          <a:p>
            <a:pPr lvl="0"/>
            <a:r>
              <a:rPr lang="en-US" sz="2000" dirty="0" smtClean="0"/>
              <a:t>Prototype of virtual function should be same as that of derived class function (overridden function).</a:t>
            </a:r>
          </a:p>
          <a:p>
            <a:pPr lvl="1"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Highlights from function overriding in C++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b="1" dirty="0" smtClean="0"/>
              <a:t>Virtual function:</a:t>
            </a:r>
          </a:p>
          <a:p>
            <a:pPr algn="just"/>
            <a:r>
              <a:rPr lang="en-US" sz="2000" dirty="0" smtClean="0"/>
              <a:t>Virtual function is a function in base class with keyword </a:t>
            </a:r>
            <a:r>
              <a:rPr lang="en-US" sz="2000" u="sng" dirty="0" smtClean="0"/>
              <a:t>virtual</a:t>
            </a:r>
            <a:r>
              <a:rPr lang="en-US" sz="2000" dirty="0" smtClean="0"/>
              <a:t>, and overridden in derived class to achieve run time polymorphism.</a:t>
            </a:r>
          </a:p>
          <a:p>
            <a:pPr>
              <a:buNone/>
            </a:pPr>
            <a:r>
              <a:rPr lang="en-US" sz="2000" u="sng" dirty="0" smtClean="0"/>
              <a:t>Rules of virtual function:</a:t>
            </a:r>
          </a:p>
          <a:p>
            <a:pPr lvl="0"/>
            <a:r>
              <a:rPr lang="en-US" sz="2000" dirty="0" smtClean="0"/>
              <a:t>It must be declared in public section.</a:t>
            </a:r>
          </a:p>
          <a:p>
            <a:pPr lvl="0"/>
            <a:r>
              <a:rPr lang="en-US" sz="2000" dirty="0" smtClean="0"/>
              <a:t>It cannot be static as well as friend of another class.</a:t>
            </a:r>
          </a:p>
          <a:p>
            <a:pPr lvl="0"/>
            <a:r>
              <a:rPr lang="en-US" sz="2000" dirty="0" smtClean="0"/>
              <a:t>Prototype of virtual function should be same as that of derived class function (overridden function).</a:t>
            </a:r>
          </a:p>
          <a:p>
            <a:pPr lvl="0"/>
            <a:r>
              <a:rPr lang="en-US" sz="2000" dirty="0" smtClean="0"/>
              <a:t>A class may have virtual destructor but it cannot have virtual constructor.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Highlights from function overriding in C++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b="1" dirty="0" smtClean="0"/>
              <a:t>Virtual function:</a:t>
            </a:r>
          </a:p>
          <a:p>
            <a:pPr algn="just"/>
            <a:r>
              <a:rPr lang="en-US" sz="2000" dirty="0" smtClean="0"/>
              <a:t>Virtual function is a function in base class with keyword </a:t>
            </a:r>
            <a:r>
              <a:rPr lang="en-US" sz="2000" u="sng" dirty="0" smtClean="0"/>
              <a:t>virtual</a:t>
            </a:r>
            <a:r>
              <a:rPr lang="en-US" sz="2000" dirty="0" smtClean="0"/>
              <a:t>, and overridden in derived class to achieve run time polymorphism.</a:t>
            </a:r>
          </a:p>
          <a:p>
            <a:pPr>
              <a:buNone/>
            </a:pPr>
            <a:r>
              <a:rPr lang="en-US" sz="2000" u="sng" dirty="0" smtClean="0"/>
              <a:t>Rules of virtual function:</a:t>
            </a:r>
          </a:p>
          <a:p>
            <a:pPr lvl="0"/>
            <a:r>
              <a:rPr lang="en-US" sz="2000" dirty="0" smtClean="0"/>
              <a:t>It must be declared in public section.</a:t>
            </a:r>
          </a:p>
          <a:p>
            <a:pPr lvl="0"/>
            <a:r>
              <a:rPr lang="en-US" sz="2000" dirty="0" smtClean="0"/>
              <a:t>It cannot be static as well as friend of another class.</a:t>
            </a:r>
          </a:p>
          <a:p>
            <a:pPr lvl="0"/>
            <a:r>
              <a:rPr lang="en-US" sz="2000" dirty="0" smtClean="0"/>
              <a:t>Prototype of virtual function should be same as that of derived class function (overridden function).</a:t>
            </a:r>
          </a:p>
          <a:p>
            <a:pPr lvl="0"/>
            <a:r>
              <a:rPr lang="en-US" sz="2000" dirty="0" smtClean="0"/>
              <a:t>A class may have virtual destructor but it cannot have virtual constructor.</a:t>
            </a:r>
          </a:p>
          <a:p>
            <a:pPr lvl="0" algn="just">
              <a:buNone/>
            </a:pPr>
            <a:r>
              <a:rPr lang="en-US" sz="2000" b="1" dirty="0" smtClean="0"/>
              <a:t>Pure virtual function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Highlights from function overriding in C++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b="1" dirty="0" smtClean="0"/>
              <a:t>Virtual function:</a:t>
            </a:r>
          </a:p>
          <a:p>
            <a:pPr algn="just"/>
            <a:r>
              <a:rPr lang="en-US" sz="2000" dirty="0" smtClean="0"/>
              <a:t>Virtual function is a function in base class with keyword </a:t>
            </a:r>
            <a:r>
              <a:rPr lang="en-US" sz="2000" u="sng" dirty="0" smtClean="0"/>
              <a:t>virtual</a:t>
            </a:r>
            <a:r>
              <a:rPr lang="en-US" sz="2000" dirty="0" smtClean="0"/>
              <a:t>, and overridden in derived class to achieve run time polymorphism.</a:t>
            </a:r>
          </a:p>
          <a:p>
            <a:pPr>
              <a:buNone/>
            </a:pPr>
            <a:r>
              <a:rPr lang="en-US" sz="2000" u="sng" dirty="0" smtClean="0"/>
              <a:t>Rules of virtual function:</a:t>
            </a:r>
          </a:p>
          <a:p>
            <a:pPr lvl="0"/>
            <a:r>
              <a:rPr lang="en-US" sz="2000" dirty="0" smtClean="0"/>
              <a:t>It must be declared in public section.</a:t>
            </a:r>
          </a:p>
          <a:p>
            <a:pPr lvl="0"/>
            <a:r>
              <a:rPr lang="en-US" sz="2000" dirty="0" smtClean="0"/>
              <a:t>It cannot be static as well as friend of another class.</a:t>
            </a:r>
          </a:p>
          <a:p>
            <a:pPr lvl="0"/>
            <a:r>
              <a:rPr lang="en-US" sz="2000" dirty="0" smtClean="0"/>
              <a:t>Prototype of virtual function should be same as that of derived class function (overridden function).</a:t>
            </a:r>
          </a:p>
          <a:p>
            <a:pPr lvl="0"/>
            <a:r>
              <a:rPr lang="en-US" sz="2000" dirty="0" smtClean="0"/>
              <a:t>A class may have virtual destructor but it cannot have virtual constructor.</a:t>
            </a:r>
          </a:p>
          <a:p>
            <a:pPr lvl="0" algn="just">
              <a:buNone/>
            </a:pPr>
            <a:r>
              <a:rPr lang="en-US" sz="2000" b="1" dirty="0" smtClean="0"/>
              <a:t>Pure virtual function</a:t>
            </a:r>
          </a:p>
          <a:p>
            <a:pPr lvl="0"/>
            <a:r>
              <a:rPr lang="en-US" sz="2000" dirty="0" smtClean="0"/>
              <a:t>Pure virtual function is a virtual function in base class for which we don’t have any definition. It only be declared.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Highlights from function overriding in C++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b="1" dirty="0" smtClean="0"/>
              <a:t>Virtual function:</a:t>
            </a:r>
          </a:p>
          <a:p>
            <a:pPr algn="just"/>
            <a:r>
              <a:rPr lang="en-US" sz="2000" dirty="0" smtClean="0"/>
              <a:t>Virtual function is a function in base class with keyword </a:t>
            </a:r>
            <a:r>
              <a:rPr lang="en-US" sz="2000" u="sng" dirty="0" smtClean="0"/>
              <a:t>virtual</a:t>
            </a:r>
            <a:r>
              <a:rPr lang="en-US" sz="2000" dirty="0" smtClean="0"/>
              <a:t>, and overridden in derived class to achieve run time polymorphism.</a:t>
            </a:r>
          </a:p>
          <a:p>
            <a:pPr>
              <a:buNone/>
            </a:pPr>
            <a:r>
              <a:rPr lang="en-US" sz="2000" u="sng" dirty="0" smtClean="0"/>
              <a:t>Rules of virtual function:</a:t>
            </a:r>
          </a:p>
          <a:p>
            <a:pPr lvl="0"/>
            <a:r>
              <a:rPr lang="en-US" sz="2000" dirty="0" smtClean="0"/>
              <a:t>It must be declared in public section.</a:t>
            </a:r>
          </a:p>
          <a:p>
            <a:pPr lvl="0"/>
            <a:r>
              <a:rPr lang="en-US" sz="2000" dirty="0" smtClean="0"/>
              <a:t>It cannot be static as well as friend of another class.</a:t>
            </a:r>
          </a:p>
          <a:p>
            <a:pPr lvl="0"/>
            <a:r>
              <a:rPr lang="en-US" sz="2000" dirty="0" smtClean="0"/>
              <a:t>Prototype of virtual function should be same as that of derived class function (overridden function).</a:t>
            </a:r>
          </a:p>
          <a:p>
            <a:pPr lvl="0"/>
            <a:r>
              <a:rPr lang="en-US" sz="2000" dirty="0" smtClean="0"/>
              <a:t>A class may have virtual destructor but it cannot have virtual constructor.</a:t>
            </a:r>
          </a:p>
          <a:p>
            <a:pPr lvl="0" algn="just">
              <a:buNone/>
            </a:pPr>
            <a:r>
              <a:rPr lang="en-US" sz="2000" b="1" dirty="0" smtClean="0"/>
              <a:t>Pure virtual function</a:t>
            </a:r>
          </a:p>
          <a:p>
            <a:pPr lvl="0"/>
            <a:r>
              <a:rPr lang="en-US" sz="2000" dirty="0" smtClean="0"/>
              <a:t>Pure virtual function is a virtual function in base class for which we don’t have any definition. It only be declared.</a:t>
            </a:r>
          </a:p>
          <a:p>
            <a:pPr lvl="0"/>
            <a:r>
              <a:rPr lang="en-US" sz="2000" dirty="0" smtClean="0"/>
              <a:t>Pure virtual function will be declared by assigning zero value to it as follows: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Highlights from function overriding in C++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b="1" dirty="0" smtClean="0"/>
              <a:t>Virtual function:</a:t>
            </a:r>
          </a:p>
          <a:p>
            <a:pPr algn="just"/>
            <a:r>
              <a:rPr lang="en-US" sz="2000" dirty="0" smtClean="0"/>
              <a:t>Virtual function is a function in base class with keyword </a:t>
            </a:r>
            <a:r>
              <a:rPr lang="en-US" sz="2000" u="sng" dirty="0" smtClean="0"/>
              <a:t>virtual</a:t>
            </a:r>
            <a:r>
              <a:rPr lang="en-US" sz="2000" dirty="0" smtClean="0"/>
              <a:t>, and overridden in derived class to achieve run time polymorphism.</a:t>
            </a:r>
          </a:p>
          <a:p>
            <a:pPr>
              <a:buNone/>
            </a:pPr>
            <a:r>
              <a:rPr lang="en-US" sz="2000" u="sng" dirty="0" smtClean="0"/>
              <a:t>Rules of virtual function:</a:t>
            </a:r>
          </a:p>
          <a:p>
            <a:pPr lvl="0"/>
            <a:r>
              <a:rPr lang="en-US" sz="2000" dirty="0" smtClean="0"/>
              <a:t>It must be declared in public section.</a:t>
            </a:r>
          </a:p>
          <a:p>
            <a:pPr lvl="0"/>
            <a:r>
              <a:rPr lang="en-US" sz="2000" dirty="0" smtClean="0"/>
              <a:t>It cannot be static as well as friend of another class.</a:t>
            </a:r>
          </a:p>
          <a:p>
            <a:pPr lvl="0"/>
            <a:r>
              <a:rPr lang="en-US" sz="2000" dirty="0" smtClean="0"/>
              <a:t>Prototype of virtual function should be same as that of derived class function (overridden function).</a:t>
            </a:r>
          </a:p>
          <a:p>
            <a:pPr lvl="0"/>
            <a:r>
              <a:rPr lang="en-US" sz="2000" dirty="0" smtClean="0"/>
              <a:t>A class may have virtual destructor but it cannot have virtual constructor.</a:t>
            </a:r>
          </a:p>
          <a:p>
            <a:pPr lvl="0" algn="just">
              <a:buNone/>
            </a:pPr>
            <a:r>
              <a:rPr lang="en-US" sz="2000" b="1" dirty="0" smtClean="0"/>
              <a:t>Pure virtual function</a:t>
            </a:r>
          </a:p>
          <a:p>
            <a:pPr lvl="0"/>
            <a:r>
              <a:rPr lang="en-US" sz="2000" dirty="0" smtClean="0"/>
              <a:t>Pure virtual function is a virtual function in base class for which we don’t have any definition. It only be declared.</a:t>
            </a:r>
          </a:p>
          <a:p>
            <a:pPr lvl="0"/>
            <a:r>
              <a:rPr lang="en-US" sz="2000" dirty="0" smtClean="0"/>
              <a:t>Pure virtual function will be declared by assigning zero value to it as follows:</a:t>
            </a:r>
          </a:p>
          <a:p>
            <a:r>
              <a:rPr lang="en-US" sz="2000" dirty="0" smtClean="0"/>
              <a:t>       </a:t>
            </a:r>
            <a:r>
              <a:rPr lang="en-US" sz="2000" b="1" dirty="0" smtClean="0"/>
              <a:t>Virtual void show()=0;</a:t>
            </a:r>
            <a:endParaRPr lang="en-US" sz="2000" dirty="0" smtClean="0"/>
          </a:p>
          <a:p>
            <a:pPr lvl="1"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Highlights from function overriding in C++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>
              <a:buNone/>
            </a:pPr>
            <a:r>
              <a:rPr lang="en-US" sz="2000" b="1" dirty="0" smtClean="0"/>
              <a:t>Virtual function:</a:t>
            </a:r>
          </a:p>
          <a:p>
            <a:pPr algn="just"/>
            <a:r>
              <a:rPr lang="en-US" sz="2000" dirty="0" smtClean="0"/>
              <a:t>Virtual function is a function in base class with keyword </a:t>
            </a:r>
            <a:r>
              <a:rPr lang="en-US" sz="2000" u="sng" dirty="0" smtClean="0"/>
              <a:t>virtual</a:t>
            </a:r>
            <a:r>
              <a:rPr lang="en-US" sz="2000" dirty="0" smtClean="0"/>
              <a:t>, and overridden in derived class to achieve run time polymorphism.</a:t>
            </a:r>
          </a:p>
          <a:p>
            <a:pPr>
              <a:buNone/>
            </a:pPr>
            <a:r>
              <a:rPr lang="en-US" sz="2000" u="sng" dirty="0" smtClean="0"/>
              <a:t>Rules of virtual function:</a:t>
            </a:r>
          </a:p>
          <a:p>
            <a:pPr lvl="0"/>
            <a:r>
              <a:rPr lang="en-US" sz="2000" dirty="0" smtClean="0"/>
              <a:t>It must be declared in public section.</a:t>
            </a:r>
          </a:p>
          <a:p>
            <a:pPr lvl="0"/>
            <a:r>
              <a:rPr lang="en-US" sz="2000" dirty="0" smtClean="0"/>
              <a:t>It cannot be static as well as friend of another class.</a:t>
            </a:r>
          </a:p>
          <a:p>
            <a:pPr lvl="0"/>
            <a:r>
              <a:rPr lang="en-US" sz="2000" dirty="0" smtClean="0"/>
              <a:t>Prototype of virtual function should be same as that of derived class function (overridden function).</a:t>
            </a:r>
          </a:p>
          <a:p>
            <a:pPr lvl="0"/>
            <a:r>
              <a:rPr lang="en-US" sz="2000" dirty="0" smtClean="0"/>
              <a:t>A class may have virtual destructor but it cannot have virtual constructor.</a:t>
            </a:r>
          </a:p>
          <a:p>
            <a:pPr lvl="0" algn="just">
              <a:buNone/>
            </a:pPr>
            <a:r>
              <a:rPr lang="en-US" sz="2000" b="1" dirty="0" smtClean="0"/>
              <a:t>Pure virtual function</a:t>
            </a:r>
          </a:p>
          <a:p>
            <a:pPr lvl="0"/>
            <a:r>
              <a:rPr lang="en-US" sz="2000" dirty="0" smtClean="0"/>
              <a:t>Pure virtual function is a virtual function in base class for which we don’t have any definition. It only be declared.</a:t>
            </a:r>
          </a:p>
          <a:p>
            <a:pPr lvl="0"/>
            <a:r>
              <a:rPr lang="en-US" sz="2000" dirty="0" smtClean="0"/>
              <a:t>Pure virtual function will be declared by assigning zero value to it as follows:</a:t>
            </a:r>
          </a:p>
          <a:p>
            <a:r>
              <a:rPr lang="en-US" sz="2000" dirty="0" smtClean="0"/>
              <a:t>       </a:t>
            </a:r>
            <a:r>
              <a:rPr lang="en-US" sz="2000" b="1" dirty="0" smtClean="0"/>
              <a:t>Virtual void show()=0;</a:t>
            </a:r>
            <a:endParaRPr lang="en-US" sz="2000" dirty="0" smtClean="0"/>
          </a:p>
          <a:p>
            <a:pPr lvl="0"/>
            <a:r>
              <a:rPr lang="en-US" sz="2000" smtClean="0"/>
              <a:t>The pure virtual function in base class must be defined by derive class.</a:t>
            </a:r>
          </a:p>
          <a:p>
            <a:pPr lvl="0" algn="just">
              <a:buNone/>
            </a:pPr>
            <a:r>
              <a:rPr lang="en-US" sz="2000" smtClean="0"/>
              <a:t>      </a:t>
            </a:r>
          </a:p>
          <a:p>
            <a:pPr lvl="1" algn="just">
              <a:buNone/>
            </a:pP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Polymorphism: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Operator overloading is used to give user defined meaning to an operator.</a:t>
            </a:r>
          </a:p>
          <a:p>
            <a:pPr lvl="0"/>
            <a:r>
              <a:rPr lang="en-US" sz="2000" dirty="0" smtClean="0"/>
              <a:t>We know that operators +, -, *, /  plays its role when operands are variables of predefined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Operator overloading is used to give user defined meaning to an operator.</a:t>
            </a:r>
          </a:p>
          <a:p>
            <a:pPr lvl="0"/>
            <a:r>
              <a:rPr lang="en-US" sz="2000" dirty="0" smtClean="0"/>
              <a:t>We know that operators +, -, *, /  plays its role when operands are variables of predefined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  <a:p>
            <a:pPr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n1=11, n2=22, n3;</a:t>
            </a:r>
          </a:p>
          <a:p>
            <a:pPr>
              <a:buNone/>
            </a:pPr>
            <a:r>
              <a:rPr lang="en-US" sz="2000" dirty="0" smtClean="0"/>
              <a:t>           n3=n1+n2;       -----(1)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Operator overloading is used to give user defined meaning to an operator.</a:t>
            </a:r>
          </a:p>
          <a:p>
            <a:pPr lvl="0"/>
            <a:r>
              <a:rPr lang="en-US" sz="2000" dirty="0" smtClean="0"/>
              <a:t>We know that operators +, -, *, /  plays its role when operands are variables of predefined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  <a:p>
            <a:pPr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n1=11, n2=22, n3;</a:t>
            </a:r>
          </a:p>
          <a:p>
            <a:pPr>
              <a:buNone/>
            </a:pPr>
            <a:r>
              <a:rPr lang="en-US" sz="2000" dirty="0" smtClean="0"/>
              <a:t>           n3=n1+n2;       -----(1)</a:t>
            </a:r>
          </a:p>
          <a:p>
            <a:r>
              <a:rPr lang="en-US" sz="2000" dirty="0" smtClean="0"/>
              <a:t>Statement (1) is valid here as n1, n2, n3 are variables of in build data type(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Operator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Operator overloading is used to give user defined meaning to an operator.</a:t>
            </a:r>
          </a:p>
          <a:p>
            <a:pPr lvl="0"/>
            <a:r>
              <a:rPr lang="en-US" sz="2000" dirty="0" smtClean="0"/>
              <a:t>We know that operators +, -, *, /  plays its role when operands are variables of predefined data type.</a:t>
            </a:r>
          </a:p>
          <a:p>
            <a:pPr lvl="0"/>
            <a:r>
              <a:rPr lang="en-US" sz="2000" dirty="0" smtClean="0"/>
              <a:t>For example consider following example:</a:t>
            </a:r>
          </a:p>
          <a:p>
            <a:pPr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n1=11, n2=22, n3;</a:t>
            </a:r>
          </a:p>
          <a:p>
            <a:pPr>
              <a:buNone/>
            </a:pPr>
            <a:r>
              <a:rPr lang="en-US" sz="2000" dirty="0" smtClean="0"/>
              <a:t>           n3=n1+n2;       -----(1)</a:t>
            </a:r>
          </a:p>
          <a:p>
            <a:r>
              <a:rPr lang="en-US" sz="2000" dirty="0" smtClean="0"/>
              <a:t>Statement (1) is valid here as n1, n2, n3 are variables of in build data type(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/>
            <a:r>
              <a:rPr lang="en-US" sz="2000" dirty="0" smtClean="0"/>
              <a:t>Same operators do not play its role when operands are variables of user defined data type.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4145</Words>
  <Application>Microsoft Office PowerPoint</Application>
  <PresentationFormat>On-screen Show (4:3)</PresentationFormat>
  <Paragraphs>453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Point to be discuss are:</vt:lpstr>
      <vt:lpstr>Point to be discuss are: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Operator overloading: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Problem in ++(pre &amp; post) overloading:</vt:lpstr>
      <vt:lpstr>Problem in ++(pre &amp; post) overloading:</vt:lpstr>
      <vt:lpstr>Problem in ++(pre &amp; post) overloading:</vt:lpstr>
      <vt:lpstr>Problem in ++(pre &amp; post) overloading:</vt:lpstr>
      <vt:lpstr>Problem in ++(pre &amp; post) overloading:</vt:lpstr>
      <vt:lpstr>Problem in ++(pre &amp; post) overloading:</vt:lpstr>
      <vt:lpstr>Problem in ++(pre &amp; post) overloading:</vt:lpstr>
      <vt:lpstr>Points related to this context:</vt:lpstr>
      <vt:lpstr>Highlights from function overriding in C++</vt:lpstr>
      <vt:lpstr>Highlights from function overriding in C++</vt:lpstr>
      <vt:lpstr>Highlights from function overriding in C++</vt:lpstr>
      <vt:lpstr>Highlights from function overriding in C++</vt:lpstr>
      <vt:lpstr>Highlights from function overriding in C++</vt:lpstr>
      <vt:lpstr>Highlights from function overriding in C++</vt:lpstr>
      <vt:lpstr>Highlights from function overriding in C++</vt:lpstr>
      <vt:lpstr>Highlights from function overriding in C++</vt:lpstr>
      <vt:lpstr>Highlights from function overriding in C++</vt:lpstr>
      <vt:lpstr>Highlights from function overriding in C++</vt:lpstr>
      <vt:lpstr>Highlights from function overriding in C++</vt:lpstr>
      <vt:lpstr>Highlights from function overriding in C++</vt:lpstr>
      <vt:lpstr>Highlights from function overriding in C++</vt:lpstr>
      <vt:lpstr>Polymorphism: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Subject: Full stack Development  Class: BE-CSE</dc:title>
  <dc:creator>admin</dc:creator>
  <cp:lastModifiedBy>sdladmin</cp:lastModifiedBy>
  <cp:revision>112</cp:revision>
  <dcterms:created xsi:type="dcterms:W3CDTF">2020-07-27T15:26:07Z</dcterms:created>
  <dcterms:modified xsi:type="dcterms:W3CDTF">2021-02-12T05:40:47Z</dcterms:modified>
</cp:coreProperties>
</file>