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715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Template and Exception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Handling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Class:SE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-CSE-II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Subject: OODP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                        By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Shinde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R.U.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Try, catch, throw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try: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It is block of statement which may generate an exception.</a:t>
            </a:r>
          </a:p>
          <a:p>
            <a:pPr algn="just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throw :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When an exception get generate in try block , it will be thrown by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throw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keyword 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throw works in try block itself</a:t>
            </a:r>
          </a:p>
          <a:p>
            <a:pPr algn="just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catch :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It is different block from try block.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catch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block catches an exception which is thrown by try block</a:t>
            </a:r>
          </a:p>
          <a:p>
            <a:pPr algn="just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5795"/>
            <a:ext cx="8839200" cy="655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7010400" cy="586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Rethrowing</a:t>
            </a:r>
            <a:r>
              <a:rPr lang="en-US" b="1" dirty="0" smtClean="0">
                <a:solidFill>
                  <a:srgbClr val="7030A0"/>
                </a:solidFill>
              </a:rPr>
              <a:t> an Exception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Sometimes it may be possible that catch block is itself unable to handle an exception generated by respective try block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such situation we have to </a:t>
            </a:r>
            <a:r>
              <a:rPr lang="en-US" dirty="0" err="1" smtClean="0">
                <a:solidFill>
                  <a:srgbClr val="FF0000"/>
                </a:solidFill>
              </a:rPr>
              <a:t>rethrow</a:t>
            </a:r>
            <a:r>
              <a:rPr lang="en-US" dirty="0" smtClean="0">
                <a:solidFill>
                  <a:srgbClr val="FF0000"/>
                </a:solidFill>
              </a:rPr>
              <a:t> an exception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Template In </a:t>
            </a:r>
            <a:r>
              <a:rPr lang="en-US" b="1" dirty="0" err="1" smtClean="0">
                <a:solidFill>
                  <a:srgbClr val="7030A0"/>
                </a:solidFill>
              </a:rPr>
              <a:t>c++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7030A0"/>
                </a:solidFill>
              </a:rPr>
              <a:t>Template is powerful feature of </a:t>
            </a:r>
            <a:r>
              <a:rPr lang="en-US" dirty="0" err="1" smtClean="0">
                <a:solidFill>
                  <a:srgbClr val="7030A0"/>
                </a:solidFill>
              </a:rPr>
              <a:t>c++</a:t>
            </a:r>
            <a:endParaRPr lang="en-US" dirty="0" smtClean="0">
              <a:solidFill>
                <a:srgbClr val="7030A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It is a way of generic programming</a:t>
            </a:r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Programmer can write single function to work on different data type input.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It support reusability and flexibility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Function Template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00B050"/>
                </a:solidFill>
              </a:rPr>
              <a:t>It is generalized way of function implementation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Declaration: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	  template function declaration starts with keyword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template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and is followed by function definition.</a:t>
            </a: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Example: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template&lt;class T&gt;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		void even(T a, T b)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		{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		           ----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	                  ----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		}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7012" y="3886200"/>
            <a:ext cx="37353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Class Template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accent2"/>
                </a:solidFill>
              </a:rPr>
              <a:t>Like function template we can implement class template</a:t>
            </a: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When we create two object of one class, data member of both class will have same type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chemeClr val="accent2"/>
                </a:solidFill>
              </a:rPr>
              <a:t>If program demand two object of same class with different type, then we have to implement such class with template.</a:t>
            </a: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Hence template class in </a:t>
            </a:r>
            <a:r>
              <a:rPr lang="en-US" dirty="0" err="1" smtClean="0">
                <a:solidFill>
                  <a:srgbClr val="00B050"/>
                </a:solidFill>
              </a:rPr>
              <a:t>c++</a:t>
            </a:r>
            <a:r>
              <a:rPr lang="en-US" dirty="0" smtClean="0">
                <a:solidFill>
                  <a:srgbClr val="00B050"/>
                </a:solidFill>
              </a:rPr>
              <a:t> is a feature which allows programmer to generalize an object.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8686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Exception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6388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7030A0"/>
                </a:solidFill>
              </a:rPr>
              <a:t>Exception is a run time anomalies or unusual condition due to which program may end or interrupt while execution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Such anomalies like division by zero, accessing an array out of bound.</a:t>
            </a:r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Such abnormal situations interrupt further program. Hence it is very important to handle such situations.</a:t>
            </a:r>
          </a:p>
          <a:p>
            <a:pPr algn="just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And such handling mechanism is called as Exception handling mechanism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Exception Handling Mechanism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This mechanism is a provision to detect and report an exception so that run time action can be possible.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Exception handling mechanism is build upon three keywords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	1. try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	2.catch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	3.throw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Working of Exception Handling Mechanism(EHM)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Steps in EHM: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1.Finding and hitting an exception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2.Informing that an exception has occurred.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3. Receive the relative exception.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4. Takes corrective action.</a:t>
            </a:r>
          </a:p>
          <a:p>
            <a:pPr algn="just"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	To execute according to this try catch throw work as follows.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345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Template and Exception Handling  Class:SE-CSE-II  Subject: OODP                           By Shinde R.U.</vt:lpstr>
      <vt:lpstr>Template In c++</vt:lpstr>
      <vt:lpstr>Function Template</vt:lpstr>
      <vt:lpstr>Slide 4</vt:lpstr>
      <vt:lpstr>Class Template</vt:lpstr>
      <vt:lpstr>Slide 6</vt:lpstr>
      <vt:lpstr>Exception</vt:lpstr>
      <vt:lpstr>Exception Handling Mechanism</vt:lpstr>
      <vt:lpstr>Working of Exception Handling Mechanism(EHM)</vt:lpstr>
      <vt:lpstr>Try, catch, throw</vt:lpstr>
      <vt:lpstr>Slide 11</vt:lpstr>
      <vt:lpstr>Slide 12</vt:lpstr>
      <vt:lpstr>Rethrowing an Exception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and Exception Hadling</dc:title>
  <dc:creator>Reshma Shinde</dc:creator>
  <cp:lastModifiedBy>sdladmin</cp:lastModifiedBy>
  <cp:revision>26</cp:revision>
  <dcterms:created xsi:type="dcterms:W3CDTF">2006-08-16T00:00:00Z</dcterms:created>
  <dcterms:modified xsi:type="dcterms:W3CDTF">2018-04-13T10:32:42Z</dcterms:modified>
</cp:coreProperties>
</file>