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7FEA-33CC-4EBB-8BA6-BF49A73F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FDC65-FED0-4A31-B366-220CD78E7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4122-0558-4858-BAC1-537EE946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D775-5796-45E1-A5DD-038E4D06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FF46-0588-42E9-BE6E-9BAFBEC5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5CC0-B343-4159-9895-9B937D9F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E5F94-41AA-44B2-B98F-C5EFC41DC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A798-671C-481C-B94E-861F5F4D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15E-4373-43D2-AFCD-54242E7A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8A7B-A885-460E-A5E9-31029CBE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56874-753B-4AF3-9AB5-DF87FB9D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81CC-BD54-4A7B-A1AA-2DC799A89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7246-51FD-4B06-A046-2B1F08D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3BAB-94E3-45DF-89A2-96D15359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2CA1-47BE-4DA1-8795-B98A8F97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2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1F1B-227E-42FC-87F8-0E69B08C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3309-4A16-440A-BC77-88C06137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BF6E-D23E-4B56-A8DE-2B5F21A0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0572-17D3-46F9-8A37-36BAC5B1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59D0-CD30-4A09-A458-90CCFFF9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1BA-3121-463C-AABF-505776F2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B1D35-9F2F-427A-B0D0-2A6C8E4B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0E7-2266-497A-B1A1-863FEFE8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D294-0943-47FD-A202-0CF8B039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78DA-A2B6-472B-9A24-C2A467E2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1692-CD4D-4B46-B520-677AC238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0D5D-3CB4-4F4C-8292-8822A5F4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029-EAE8-423F-BBEA-619CEDB3A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78316-7111-4928-9BE9-01423442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C81A-6F67-4E57-9E81-BEA0171D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4C1F1-9719-42B1-9E7A-40E2B12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6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EEC9-D4AC-4A5C-A55B-2FECB3D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6694-508B-4801-A0C0-4BC87152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A333-E144-4485-BBB5-7241B402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0E5E2-7E51-4C75-959F-4860FE755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D36BC-5876-4BE5-87E1-0FC60B3E5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8ED04-928F-4471-92DF-5E82DEEB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85742-EEA9-4588-84FF-6BA314E2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F7082-CF91-46F5-B712-C134B083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7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47A9-DE39-44D4-BFA2-617567A0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3FB9C-E072-4635-91B3-89231E7A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139F-6D4B-4DAF-A9EF-8784AE31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A3335-B5A4-4EE8-B192-49E90710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3963C-9DAB-493C-9807-FDCB354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712A-E364-4EBD-8CB3-B48A6BB9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B7AD6-86A6-4A78-BEC6-C8A4EA1E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4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9924-E481-41B5-8920-F728EEE1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528C-187B-4800-9785-BA6EBC6F5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0F4A-0BEA-4739-8E97-80D72BC0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76C66-ABC5-4BCE-9848-EBE882BB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FCCF-9890-4F2C-BCF2-0EFFE79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10F9-57DF-4BF7-AD23-4F3BFBC6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C28-0592-459D-AF42-2634031F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EA86A-2B01-42BB-A450-C52CBD5B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476D0-8794-421D-ABEF-EC7E85040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9049B-0BAF-4BCF-A9B0-1B54EAB3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B7AF5-E0EE-4FBE-831F-A1D66267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5D9A-D754-4E51-9E45-A17F3A98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47CF0-E908-4D7D-8C26-D8859791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D2D5F-E3D1-443D-B71F-7CF3FF63F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D3273-FCA1-4EA1-9E2F-A4FAE3651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9F04-7173-46D5-9759-2FA9D3510695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EA7B-7AC3-4652-AAFE-60FEA05C3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9E9A-7820-45E0-8F77-62E3EAF6A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A905-A442-40FD-B4ED-1C551938D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BBD3-C0D8-4168-84D3-9A7AD551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555-timeren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5729E-2FCD-44C7-A9D6-DEBF4AAE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/>
              <a:t>Midtveispresentasjon, oppgave 3</a:t>
            </a:r>
          </a:p>
          <a:p>
            <a:r>
              <a:rPr lang="en-GB" sz="1600"/>
              <a:t>Kristoffer J Garmann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3041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FFF2-01F4-4A0D-91CE-3062FCF0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Tellere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753A-08B5-4837-8888-192E4185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2220" cy="4351338"/>
          </a:xfrm>
        </p:spPr>
        <p:txBody>
          <a:bodyPr/>
          <a:lstStyle/>
          <a:p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avklare</a:t>
            </a:r>
            <a:r>
              <a:rPr lang="en-GB" dirty="0"/>
              <a:t> pause-</a:t>
            </a:r>
            <a:r>
              <a:rPr lang="en-GB" dirty="0" err="1"/>
              <a:t>funksjon</a:t>
            </a:r>
            <a:endParaRPr lang="en-GB" dirty="0"/>
          </a:p>
          <a:p>
            <a:r>
              <a:rPr lang="en-GB" dirty="0"/>
              <a:t>CD4026B – </a:t>
            </a:r>
            <a:r>
              <a:rPr lang="en-GB" dirty="0" err="1"/>
              <a:t>kombinert</a:t>
            </a:r>
            <a:r>
              <a:rPr lang="en-GB" dirty="0"/>
              <a:t> </a:t>
            </a:r>
            <a:r>
              <a:rPr lang="en-GB" dirty="0" err="1"/>
              <a:t>dekadeteller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BCD-decoder</a:t>
            </a:r>
          </a:p>
          <a:p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lage</a:t>
            </a:r>
            <a:r>
              <a:rPr lang="en-GB" dirty="0"/>
              <a:t> </a:t>
            </a:r>
            <a:r>
              <a:rPr lang="en-GB" dirty="0" err="1"/>
              <a:t>logikk</a:t>
            </a:r>
            <a:r>
              <a:rPr lang="en-GB" dirty="0"/>
              <a:t> for å </a:t>
            </a:r>
            <a:r>
              <a:rPr lang="en-GB" dirty="0" err="1"/>
              <a:t>nullstille</a:t>
            </a:r>
            <a:r>
              <a:rPr lang="en-GB" dirty="0"/>
              <a:t> </a:t>
            </a:r>
            <a:r>
              <a:rPr lang="en-GB" dirty="0" err="1"/>
              <a:t>sekunder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minutter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60.</a:t>
            </a:r>
          </a:p>
          <a:p>
            <a:r>
              <a:rPr lang="en-GB" dirty="0"/>
              <a:t>7-segment display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A78F7-0215-4711-9EA2-469BF3A5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70" y="681037"/>
            <a:ext cx="446913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ED77-BE40-419E-99ED-557930A9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32D3B-B7C0-4BFF-BA53-D38EB1DC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Fem 7-segmentdisplay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4A00F5-ECD5-4EDB-897D-5E81FA0D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2547938"/>
            <a:ext cx="1029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C88A-310D-4CA1-AE87-8E48913D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Oppgave 3 - 555-timeren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E72F-7452-4CC9-B69E-036A0064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/>
              <a:t>555-timeren skal benyttes til å lage en klokke som teller tideler, sekunder og minutter.</a:t>
            </a:r>
          </a:p>
          <a:p>
            <a:r>
              <a:rPr lang="nb-NO"/>
              <a:t>Tiden skal kunne avleses på display. </a:t>
            </a:r>
          </a:p>
          <a:p>
            <a:r>
              <a:rPr lang="nb-NO"/>
              <a:t>Klokken skal kunne stanses (noen sekunder) for avlesing når som helst uten at klokken nullstilles.</a:t>
            </a:r>
          </a:p>
          <a:p>
            <a:r>
              <a:rPr lang="nb-NO"/>
              <a:t>Klokken skal også kunne nullstilles.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0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1C1C-021C-4340-89B2-FB174181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Overordnet design</a:t>
            </a:r>
            <a:endParaRPr lang="en-GB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3396385-79AC-440D-B0E3-996ABEA2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264024"/>
            <a:ext cx="7929562" cy="32651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F51772-43B7-41D9-8C1E-5DBAD0294B7C}"/>
              </a:ext>
            </a:extLst>
          </p:cNvPr>
          <p:cNvSpPr/>
          <p:nvPr/>
        </p:nvSpPr>
        <p:spPr>
          <a:xfrm>
            <a:off x="838199" y="4966372"/>
            <a:ext cx="7130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Bruker 555-timere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innganger</a:t>
            </a:r>
            <a:r>
              <a:rPr lang="en-GB" dirty="0"/>
              <a:t> for </a:t>
            </a:r>
            <a:r>
              <a:rPr lang="en-GB" dirty="0" err="1"/>
              <a:t>demonstrasjonens</a:t>
            </a:r>
            <a:r>
              <a:rPr lang="en-GB" dirty="0"/>
              <a:t> </a:t>
            </a:r>
            <a:r>
              <a:rPr lang="en-GB" dirty="0" err="1"/>
              <a:t>skyld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knapp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nullstiller</a:t>
            </a:r>
            <a:r>
              <a:rPr lang="en-GB" dirty="0"/>
              <a:t> </a:t>
            </a:r>
            <a:r>
              <a:rPr lang="en-GB" dirty="0" err="1"/>
              <a:t>tellerene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70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D814-4827-4209-B097-CE8C5AFD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Klokkedesign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F1BE-561C-4586-9895-898F5C06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043"/>
            <a:ext cx="10515600" cy="4561919"/>
          </a:xfrm>
        </p:spPr>
        <p:txBody>
          <a:bodyPr/>
          <a:lstStyle/>
          <a:p>
            <a:r>
              <a:rPr lang="en-GB"/>
              <a:t>10Hz for å telle tiendedeler</a:t>
            </a:r>
          </a:p>
          <a:p>
            <a:r>
              <a:rPr lang="en-GB"/>
              <a:t>555-timeren er egentlig ikke nøyaktig nok for tidtaking</a:t>
            </a:r>
          </a:p>
          <a:p>
            <a:r>
              <a:rPr lang="en-GB"/>
              <a:t>Matematisk beregning som utgangspunkt</a:t>
            </a:r>
          </a:p>
          <a:p>
            <a:r>
              <a:rPr lang="en-GB"/>
              <a:t>Komponentvariasjoner kan gi store avvik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08964-0C5F-4EA3-A3FB-782E2FC1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202" y="2860922"/>
            <a:ext cx="365811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0C64-C3D5-4793-837A-2B6968D2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Klokkedesign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438B-1598-4F06-A3EE-1FDAFCF9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792" cy="4351338"/>
          </a:xfrm>
        </p:spPr>
        <p:txBody>
          <a:bodyPr/>
          <a:lstStyle/>
          <a:p>
            <a:r>
              <a:rPr lang="en-GB" dirty="0" err="1"/>
              <a:t>Astabil</a:t>
            </a:r>
            <a:r>
              <a:rPr lang="en-GB" dirty="0"/>
              <a:t> modus</a:t>
            </a:r>
          </a:p>
          <a:p>
            <a:r>
              <a:rPr lang="en-GB" dirty="0" err="1"/>
              <a:t>Frekvens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 err="1"/>
              <a:t>Matematisk</a:t>
            </a:r>
            <a:r>
              <a:rPr lang="en-GB" dirty="0"/>
              <a:t> </a:t>
            </a:r>
            <a:r>
              <a:rPr lang="en-GB" dirty="0" err="1"/>
              <a:t>beregning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frekvens</a:t>
            </a:r>
            <a:r>
              <a:rPr lang="en-GB" dirty="0"/>
              <a:t>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100% </a:t>
            </a:r>
            <a:r>
              <a:rPr lang="en-GB" dirty="0" err="1"/>
              <a:t>nøyaktig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praksis</a:t>
            </a:r>
            <a:r>
              <a:rPr lang="en-GB" dirty="0"/>
              <a:t>.</a:t>
            </a:r>
          </a:p>
          <a:p>
            <a:r>
              <a:rPr lang="en-GB" dirty="0"/>
              <a:t>Bruker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motstand</a:t>
            </a:r>
            <a:r>
              <a:rPr lang="en-GB" dirty="0"/>
              <a:t> for å </a:t>
            </a:r>
            <a:r>
              <a:rPr lang="en-GB" dirty="0" err="1"/>
              <a:t>kalibrere</a:t>
            </a:r>
            <a:r>
              <a:rPr lang="en-GB" dirty="0"/>
              <a:t> </a:t>
            </a:r>
            <a:r>
              <a:rPr lang="en-GB" dirty="0" err="1"/>
              <a:t>frekvens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B95C4-14B3-4BA4-AC04-CAD7C3DA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60" y="501691"/>
            <a:ext cx="5312600" cy="399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E9EC4-90FD-48A2-86C8-1D0A527884A3}"/>
                  </a:ext>
                </a:extLst>
              </p:cNvPr>
              <p:cNvSpPr txBox="1"/>
              <p:nvPr/>
            </p:nvSpPr>
            <p:spPr>
              <a:xfrm>
                <a:off x="1178624" y="2780290"/>
                <a:ext cx="1606786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1.44</m:t>
                          </m:r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E9EC4-90FD-48A2-86C8-1D0A52788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24" y="2780290"/>
                <a:ext cx="1606786" cy="565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FDB4-4581-416A-B3C6-DFBD317B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Klokkedesign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1A60E-82C5-46C4-986F-ED8C3F9C5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57255" cy="4351338"/>
              </a:xfrm>
            </p:spPr>
            <p:txBody>
              <a:bodyPr/>
              <a:lstStyle/>
              <a:p>
                <a:r>
                  <a:rPr lang="en-GB" dirty="0" err="1"/>
                  <a:t>Første</a:t>
                </a:r>
                <a:r>
                  <a:rPr lang="en-GB" dirty="0"/>
                  <a:t> </a:t>
                </a:r>
                <a:r>
                  <a:rPr lang="en-GB" dirty="0" err="1"/>
                  <a:t>forsøk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=4.7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=10−100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=47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Treffer</a:t>
                </a:r>
                <a:r>
                  <a:rPr lang="en-GB" dirty="0"/>
                  <a:t> 1Hz </a:t>
                </a:r>
                <a:r>
                  <a:rPr lang="en-GB" dirty="0" err="1"/>
                  <a:t>på</a:t>
                </a:r>
                <a:r>
                  <a:rPr lang="en-GB" dirty="0"/>
                  <a:t> ca 12k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Planlegger</a:t>
                </a:r>
                <a:r>
                  <a:rPr lang="en-GB" dirty="0"/>
                  <a:t> å </a:t>
                </a:r>
                <a:r>
                  <a:rPr lang="en-GB" dirty="0" err="1"/>
                  <a:t>måle</a:t>
                </a:r>
                <a:r>
                  <a:rPr lang="en-GB" dirty="0"/>
                  <a:t> </a:t>
                </a:r>
                <a:r>
                  <a:rPr lang="en-GB" dirty="0" err="1"/>
                  <a:t>høyere</a:t>
                </a:r>
                <a:r>
                  <a:rPr lang="en-GB" dirty="0"/>
                  <a:t> </a:t>
                </a:r>
                <a:r>
                  <a:rPr lang="en-GB" dirty="0" err="1"/>
                  <a:t>frekvens</a:t>
                </a:r>
                <a:r>
                  <a:rPr lang="en-GB" dirty="0"/>
                  <a:t> med </a:t>
                </a:r>
                <a:r>
                  <a:rPr lang="en-GB" dirty="0" err="1"/>
                  <a:t>oscilloskop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1A60E-82C5-46C4-986F-ED8C3F9C5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57255" cy="4351338"/>
              </a:xfrm>
              <a:blipFill>
                <a:blip r:embed="rId2"/>
                <a:stretch>
                  <a:fillRect l="-2521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7F3CFE9-5E7C-48DC-BC99-4846BBEC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5" y="499271"/>
            <a:ext cx="6706536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71B7-D44B-4F39-9B4D-CFEC3FA5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Klokkedesign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AB76B-AC2B-4EAA-9DBD-182CFB4D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Flere </a:t>
                </a:r>
                <a:r>
                  <a:rPr lang="en-GB" dirty="0" err="1"/>
                  <a:t>metoder</a:t>
                </a:r>
                <a:r>
                  <a:rPr lang="en-GB" dirty="0"/>
                  <a:t> for å </a:t>
                </a:r>
                <a:r>
                  <a:rPr lang="en-GB" dirty="0" err="1"/>
                  <a:t>øke</a:t>
                </a:r>
                <a:r>
                  <a:rPr lang="en-GB" dirty="0"/>
                  <a:t> </a:t>
                </a:r>
                <a:r>
                  <a:rPr lang="en-GB" dirty="0" err="1"/>
                  <a:t>nøyaktigheten</a:t>
                </a:r>
                <a:endParaRPr lang="en-GB" dirty="0"/>
              </a:p>
              <a:p>
                <a:pPr lvl="1"/>
                <a:r>
                  <a:rPr lang="en-GB" dirty="0" err="1"/>
                  <a:t>Frekvensdeler</a:t>
                </a:r>
                <a:endParaRPr lang="en-GB" dirty="0"/>
              </a:p>
              <a:p>
                <a:pPr lvl="1"/>
                <a:r>
                  <a:rPr lang="en-GB" dirty="0" err="1"/>
                  <a:t>Lavere</a:t>
                </a:r>
                <a:r>
                  <a:rPr lang="en-GB" dirty="0"/>
                  <a:t> </a:t>
                </a:r>
                <a:r>
                  <a:rPr lang="en-GB" dirty="0" err="1"/>
                  <a:t>toleranse</a:t>
                </a:r>
                <a:endParaRPr lang="en-GB" dirty="0"/>
              </a:p>
              <a:p>
                <a:r>
                  <a:rPr lang="en-GB" dirty="0" err="1"/>
                  <a:t>Kondensatoren</a:t>
                </a:r>
                <a:r>
                  <a:rPr lang="en-GB" dirty="0"/>
                  <a:t> </a:t>
                </a:r>
                <a:r>
                  <a:rPr lang="en-GB" dirty="0" err="1"/>
                  <a:t>går</a:t>
                </a:r>
                <a:r>
                  <a:rPr lang="en-GB" dirty="0"/>
                  <a:t>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ellom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GB" dirty="0"/>
                  <a:t> 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GB" dirty="0"/>
                  <a:t> men </a:t>
                </a:r>
                <a:r>
                  <a:rPr lang="en-GB" dirty="0" err="1"/>
                  <a:t>ved</a:t>
                </a:r>
                <a:r>
                  <a:rPr lang="en-GB" dirty="0"/>
                  <a:t> </a:t>
                </a:r>
                <a:r>
                  <a:rPr lang="en-GB" dirty="0" err="1"/>
                  <a:t>oppstart</a:t>
                </a:r>
                <a:r>
                  <a:rPr lang="en-GB" dirty="0"/>
                  <a:t> </a:t>
                </a:r>
                <a:r>
                  <a:rPr lang="en-GB" dirty="0" err="1"/>
                  <a:t>må</a:t>
                </a:r>
                <a:r>
                  <a:rPr lang="en-GB" dirty="0"/>
                  <a:t> den lades </a:t>
                </a:r>
                <a:r>
                  <a:rPr lang="en-GB" dirty="0" err="1"/>
                  <a:t>fra</a:t>
                </a:r>
                <a:r>
                  <a:rPr lang="en-GB" dirty="0"/>
                  <a:t> 0 </a:t>
                </a:r>
                <a:r>
                  <a:rPr lang="en-GB" dirty="0" err="1"/>
                  <a:t>og</a:t>
                </a:r>
                <a:r>
                  <a:rPr lang="en-GB" dirty="0"/>
                  <a:t> </a:t>
                </a:r>
                <a:r>
                  <a:rPr lang="en-GB" dirty="0" err="1"/>
                  <a:t>vil</a:t>
                </a:r>
                <a:r>
                  <a:rPr lang="en-GB" dirty="0"/>
                  <a:t> </a:t>
                </a:r>
                <a:r>
                  <a:rPr lang="en-GB" dirty="0" err="1"/>
                  <a:t>bruke</a:t>
                </a:r>
                <a:r>
                  <a:rPr lang="en-GB" dirty="0"/>
                  <a:t> </a:t>
                </a:r>
                <a:r>
                  <a:rPr lang="en-GB" dirty="0" err="1"/>
                  <a:t>litt</a:t>
                </a:r>
                <a:r>
                  <a:rPr lang="en-GB" dirty="0"/>
                  <a:t> </a:t>
                </a:r>
                <a:r>
                  <a:rPr lang="en-GB" dirty="0" err="1"/>
                  <a:t>lenger</a:t>
                </a:r>
                <a:r>
                  <a:rPr lang="en-GB" dirty="0"/>
                  <a:t> </a:t>
                </a:r>
                <a:r>
                  <a:rPr lang="en-GB" dirty="0" err="1"/>
                  <a:t>tid</a:t>
                </a:r>
                <a:r>
                  <a:rPr lang="en-GB" dirty="0"/>
                  <a:t> </a:t>
                </a:r>
                <a:r>
                  <a:rPr lang="en-GB" dirty="0" err="1"/>
                  <a:t>på</a:t>
                </a:r>
                <a:r>
                  <a:rPr lang="en-GB" dirty="0"/>
                  <a:t> </a:t>
                </a:r>
                <a:r>
                  <a:rPr lang="en-GB" dirty="0" err="1"/>
                  <a:t>første</a:t>
                </a:r>
                <a:r>
                  <a:rPr lang="en-GB" dirty="0"/>
                  <a:t> </a:t>
                </a:r>
                <a:r>
                  <a:rPr lang="en-GB" dirty="0" err="1"/>
                  <a:t>puls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Timeren</a:t>
                </a:r>
                <a:r>
                  <a:rPr lang="en-GB" dirty="0"/>
                  <a:t> </a:t>
                </a:r>
                <a:r>
                  <a:rPr lang="en-GB" dirty="0" err="1"/>
                  <a:t>bør</a:t>
                </a:r>
                <a:r>
                  <a:rPr lang="en-GB" dirty="0"/>
                  <a:t> </a:t>
                </a:r>
                <a:r>
                  <a:rPr lang="en-GB" dirty="0" err="1"/>
                  <a:t>være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gang </a:t>
                </a:r>
                <a:r>
                  <a:rPr lang="en-GB" dirty="0" err="1"/>
                  <a:t>før</a:t>
                </a:r>
                <a:r>
                  <a:rPr lang="en-GB" dirty="0"/>
                  <a:t> </a:t>
                </a:r>
                <a:r>
                  <a:rPr lang="en-GB" dirty="0" err="1"/>
                  <a:t>stoppeklokken</a:t>
                </a:r>
                <a:r>
                  <a:rPr lang="en-GB" dirty="0"/>
                  <a:t> </a:t>
                </a:r>
                <a:r>
                  <a:rPr lang="en-GB" dirty="0" err="1"/>
                  <a:t>begynner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AB76B-AC2B-4EAA-9DBD-182CFB4D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61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F8C-3EB6-4038-892B-787A0DFC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Start/</a:t>
            </a:r>
            <a:r>
              <a:rPr lang="en-GB" dirty="0" err="1"/>
              <a:t>Stopp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34D5-CADD-4431-885B-07F18912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Planlegger</a:t>
            </a:r>
            <a:r>
              <a:rPr lang="en-GB" dirty="0"/>
              <a:t> å </a:t>
            </a:r>
            <a:r>
              <a:rPr lang="en-GB" dirty="0" err="1"/>
              <a:t>bruke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555-timer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bistabil</a:t>
            </a:r>
            <a:r>
              <a:rPr lang="en-GB" dirty="0"/>
              <a:t> modus</a:t>
            </a:r>
          </a:p>
          <a:p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knapp</a:t>
            </a:r>
            <a:r>
              <a:rPr lang="en-GB" dirty="0"/>
              <a:t> for start, </a:t>
            </a:r>
            <a:r>
              <a:rPr lang="en-GB" dirty="0" err="1"/>
              <a:t>en</a:t>
            </a:r>
            <a:r>
              <a:rPr lang="en-GB" dirty="0"/>
              <a:t> for </a:t>
            </a:r>
            <a:r>
              <a:rPr lang="en-GB" dirty="0" err="1"/>
              <a:t>stopp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53706D-BE10-4C0F-883C-30982425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850" y="3052525"/>
            <a:ext cx="6210300" cy="31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B05-2321-475F-9002-CBC67489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D524-28F1-453C-961A-3989423E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Skal</a:t>
            </a:r>
            <a:r>
              <a:rPr lang="en-GB" dirty="0"/>
              <a:t> pause </a:t>
            </a:r>
            <a:r>
              <a:rPr lang="en-GB" dirty="0" err="1"/>
              <a:t>stoppe</a:t>
            </a:r>
            <a:r>
              <a:rPr lang="en-GB" dirty="0"/>
              <a:t> </a:t>
            </a:r>
            <a:r>
              <a:rPr lang="en-GB" dirty="0" err="1"/>
              <a:t>klokken</a:t>
            </a:r>
            <a:r>
              <a:rPr lang="en-GB" dirty="0"/>
              <a:t>,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display(lap time)?</a:t>
            </a:r>
          </a:p>
          <a:p>
            <a:r>
              <a:rPr lang="en-GB" dirty="0"/>
              <a:t>555-timer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monostabil</a:t>
            </a:r>
            <a:r>
              <a:rPr lang="en-GB" dirty="0"/>
              <a:t> modus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B75476-3B71-49CD-AC57-B0926B04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167" y="3179444"/>
            <a:ext cx="7987666" cy="25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3763</TotalTime>
  <Words>253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555-timeren</vt:lpstr>
      <vt:lpstr>Oppgave 3 - 555-timeren</vt:lpstr>
      <vt:lpstr>Overordnet design</vt:lpstr>
      <vt:lpstr>Klokkedesign</vt:lpstr>
      <vt:lpstr>Klokkedesign</vt:lpstr>
      <vt:lpstr>Klokkedesign</vt:lpstr>
      <vt:lpstr>Klokkedesign</vt:lpstr>
      <vt:lpstr>Start/Stopp</vt:lpstr>
      <vt:lpstr>Pause</vt:lpstr>
      <vt:lpstr>Tellere og display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555-timeren</dc:title>
  <dc:creator>Kristoffer Johan Garmann</dc:creator>
  <cp:lastModifiedBy>Kristoffer Johan Garmann</cp:lastModifiedBy>
  <cp:revision>27</cp:revision>
  <dcterms:created xsi:type="dcterms:W3CDTF">2019-04-07T07:31:03Z</dcterms:created>
  <dcterms:modified xsi:type="dcterms:W3CDTF">2019-04-10T07:00:24Z</dcterms:modified>
</cp:coreProperties>
</file>