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3CC33"/>
    <a:srgbClr val="00CC00"/>
    <a:srgbClr val="0066FF"/>
    <a:srgbClr val="001B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019" autoAdjust="0"/>
    <p:restoredTop sz="94660"/>
  </p:normalViewPr>
  <p:slideViewPr>
    <p:cSldViewPr snapToGrid="0">
      <p:cViewPr>
        <p:scale>
          <a:sx n="150" d="100"/>
          <a:sy n="150" d="100"/>
        </p:scale>
        <p:origin x="98" y="9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AAC37F-3231-4D59-9D5F-1A2FEEF2790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C57608-8E0F-4F63-81AC-71E711F4B2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5FBF79-63AD-406B-BC9A-58B6C30AB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F17020-95E7-474C-9E9D-72C7A0D4A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6D6E6E-5A3F-4242-BE26-59E34B7FEE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7345700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E6803-6FD7-4E61-AAAD-8677322D7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E67FD9C-3F93-4A81-8B52-61DE45B6AF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E86546-F634-461E-9B1D-C36946E1F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8C5ABE-52A1-4B7C-8B79-A027330AA8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C1F34-18B7-4234-BD30-BC1E04654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6719511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0DA0BEF-3346-4E8B-B5E2-D2E12AF1762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5191E4-84BC-43DE-9CF7-C658F25C0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79BE59-18CA-42A6-B703-7D20256DF1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245CC-CB8D-4F3A-91BD-71207E646E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CCC264-F07F-4320-9AD9-914678407C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5389346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1A862-70AD-4440-B60D-FC9548EA0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DF00A8-9718-4E2F-82E7-5F5CCAF643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B47FB1-69F1-48CE-B95C-C9C1F0865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40AF88-0384-4924-A2E1-854BAF51FA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14DD8B-150B-4848-9BD0-F69F9E29FC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6246646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73AF6C-2714-47AB-8D7B-E8869B58A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62A591-27A4-4017-AB97-3BC67E7E91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859E73-7BA5-48CD-8E9F-118D348C38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F6FBE-0762-4F84-AB65-0B1ADA0AA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5DBE9E-B25E-4789-B7FB-D9B1D5BCF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2600670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279A1-119B-4BE2-9AE4-E721C29F7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2EB7E5-3140-4F87-B719-628F1DC7CEA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6699663-B5BA-46E8-82B5-CE2409C6605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D4748D-A37B-4953-BEFB-DBA142A6D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C75B735-72A1-4805-AD5E-8C29A98D2F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2AA210F-1DAE-4623-9C84-60ED6E602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5807658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6BA329-C4AD-4A5A-B1DD-154D97AB2B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DBA6D-0C2D-4F9B-BC83-A939F68ECF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2976D6-FE23-4A94-AC92-09D1D6BEFA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2EED9BD-EEEA-41B1-9A88-E42DFE58601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A3B04F6-626E-4941-BD28-E90280F778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458D609-5C95-4C44-AA2E-3FAA7249D4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8443D8F-1E62-4AD5-866D-DB004E718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E08040-BF63-43AC-B0F1-954EE90533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906015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A93AA-453C-45D1-A03B-11AC60ADBC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C9EFF1-C831-4976-B95C-FE926FA224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979AB4B-4743-442F-8D43-678CB62EC2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AE44F2-FC20-4AB0-A5A7-412AEF2D6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817936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95FE8B-3F9E-4D71-8350-944F87D8AB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5D87ED3-33F4-47FE-A59D-71CC312DB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B24C30-3A87-4F99-97EB-A00A0170C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7205923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21450C-B9BD-40FB-8BCF-CB092B1BE7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37746E-746F-48A8-9AF4-7C11E09A9F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5B4AF2F-7908-452B-9BEB-B5658432D9E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630620-0C61-4BCD-81B1-490802B289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6C92C6-A25C-43B2-86A5-8454E329E2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9E6BF99-7BAC-4F66-8FD7-C952F2D94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05405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2E050-B675-4003-8986-2D4F07CA0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2D8F5D4-C274-4313-B2C9-F2EA829D721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5D5B43-6154-4B62-A849-0977D0408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231FC6-56E7-42E6-9108-E7F2596EFA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2B0AC82-F30E-4293-BEC9-27CA21B9E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63AB45-9CF7-46D7-8400-B64CFFCE2F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383351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0336C84-7665-4530-962D-15E922FE0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FB622-5EDD-42C1-824A-A4C430439E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4C3340-AB5D-4FDB-BE99-930D8F73A4C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D473D3-2E54-4CEE-9396-265A30183089}" type="datetimeFigureOut">
              <a:rPr lang="nl-NL" smtClean="0"/>
              <a:t>10-3-2021</a:t>
            </a:fld>
            <a:endParaRPr lang="nl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54A275-389B-4C01-B225-24E204E6F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65F1B9-6DCF-48A4-B232-DA34BC4176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F9C70C-62E4-46B1-81F6-A0F3B8A85936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678873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B097C35-DBF7-4E92-A2FF-81C524D5E5D8}"/>
              </a:ext>
            </a:extLst>
          </p:cNvPr>
          <p:cNvSpPr/>
          <p:nvPr/>
        </p:nvSpPr>
        <p:spPr>
          <a:xfrm>
            <a:off x="845654" y="518692"/>
            <a:ext cx="1512000" cy="1512000"/>
          </a:xfrm>
          <a:prstGeom prst="rect">
            <a:avLst/>
          </a:prstGeom>
          <a:solidFill>
            <a:srgbClr val="001B36"/>
          </a:solidFill>
          <a:ln w="38100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t"/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Learn MIDI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</a:t>
            </a:r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Courier New" panose="02070309020205020404" pitchFamily="49" charset="0"/>
              </a:rPr>
              <a:t>&gt;</a:t>
            </a:r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Load song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Learning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Practice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Hands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Mute hand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Start point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End point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Set tempo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Hand color R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</a:rPr>
              <a:t>    Hand color L</a:t>
            </a:r>
            <a:endParaRPr lang="nl-NL" sz="800" dirty="0">
              <a:solidFill>
                <a:schemeClr val="bg1"/>
              </a:solidFill>
              <a:latin typeface="Arial Black" panose="020B0A04020102020204" pitchFamily="34" charset="0"/>
            </a:endParaRPr>
          </a:p>
          <a:p>
            <a:endParaRPr lang="en-US" sz="800" dirty="0">
              <a:solidFill>
                <a:schemeClr val="bg1"/>
              </a:solidFill>
              <a:latin typeface="Aharoni" panose="020B0604020202020204" pitchFamily="2" charset="-79"/>
              <a:cs typeface="Aharoni" panose="020B0604020202020204" pitchFamily="2" charset="-79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DEC08F4-E14E-493E-BCD7-2484346D3512}"/>
              </a:ext>
            </a:extLst>
          </p:cNvPr>
          <p:cNvSpPr/>
          <p:nvPr/>
        </p:nvSpPr>
        <p:spPr>
          <a:xfrm>
            <a:off x="1905435" y="810884"/>
            <a:ext cx="423464" cy="8836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Start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Melody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Both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Off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0%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100%</a:t>
            </a:r>
          </a:p>
          <a:p>
            <a:r>
              <a:rPr lang="en-US" sz="800" dirty="0">
                <a:solidFill>
                  <a:schemeClr val="bg1"/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100%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DD9844-D460-4C99-BA3D-9CA7FA3300BC}"/>
              </a:ext>
            </a:extLst>
          </p:cNvPr>
          <p:cNvSpPr/>
          <p:nvPr/>
        </p:nvSpPr>
        <p:spPr>
          <a:xfrm>
            <a:off x="1905435" y="1664896"/>
            <a:ext cx="400694" cy="100800"/>
          </a:xfrm>
          <a:prstGeom prst="rect">
            <a:avLst/>
          </a:prstGeom>
          <a:solidFill>
            <a:srgbClr val="33CC3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highlight>
                <a:srgbClr val="00FF00"/>
              </a:highlight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7B474C9-68EC-400F-8B0B-00A9F89BF114}"/>
              </a:ext>
            </a:extLst>
          </p:cNvPr>
          <p:cNvSpPr/>
          <p:nvPr/>
        </p:nvSpPr>
        <p:spPr>
          <a:xfrm>
            <a:off x="1905435" y="1787410"/>
            <a:ext cx="400694" cy="100800"/>
          </a:xfrm>
          <a:prstGeom prst="rect">
            <a:avLst/>
          </a:prstGeom>
          <a:solidFill>
            <a:srgbClr val="0066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 dirty="0">
              <a:highlight>
                <a:srgbClr val="00FF00"/>
              </a:highlight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FB1B098-A258-442E-B2F1-58A7161CA53B}"/>
              </a:ext>
            </a:extLst>
          </p:cNvPr>
          <p:cNvSpPr/>
          <p:nvPr/>
        </p:nvSpPr>
        <p:spPr>
          <a:xfrm>
            <a:off x="2649185" y="681530"/>
            <a:ext cx="1512000" cy="125652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tIns="0" rIns="0" bIns="0" rtlCol="0" anchor="t"/>
          <a:lstStyle/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Load desired song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Start / Stop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Melody / Rhythm / Listen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Both / Right / Left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Off / Right / Left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[0, End point-10]%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[Start point+10, 100]%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[10, 200]%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 palette</a:t>
            </a:r>
          </a:p>
          <a:p>
            <a:r>
              <a:rPr lang="en-US" sz="800" dirty="0">
                <a:solidFill>
                  <a:schemeClr val="tx1">
                    <a:lumMod val="75000"/>
                    <a:lumOff val="25000"/>
                  </a:schemeClr>
                </a:solidFill>
                <a:latin typeface="Arial Black" panose="020B0A04020102020204" pitchFamily="34" charset="0"/>
                <a:cs typeface="Aharoni" panose="020B0604020202020204" pitchFamily="2" charset="-79"/>
              </a:rPr>
              <a:t>Color palette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BC96201-AA95-4D0D-9FD1-AF107AF3D340}"/>
              </a:ext>
            </a:extLst>
          </p:cNvPr>
          <p:cNvCxnSpPr/>
          <p:nvPr/>
        </p:nvCxnSpPr>
        <p:spPr>
          <a:xfrm>
            <a:off x="2409645" y="981974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AFAB553-3B1B-43DE-B7ED-43BD9C548651}"/>
              </a:ext>
            </a:extLst>
          </p:cNvPr>
          <p:cNvCxnSpPr/>
          <p:nvPr/>
        </p:nvCxnSpPr>
        <p:spPr>
          <a:xfrm>
            <a:off x="2409645" y="1102743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CE3FFB6-5E81-4E01-B5B0-1FFED3EA7CD3}"/>
              </a:ext>
            </a:extLst>
          </p:cNvPr>
          <p:cNvCxnSpPr/>
          <p:nvPr/>
        </p:nvCxnSpPr>
        <p:spPr>
          <a:xfrm>
            <a:off x="2409644" y="1224951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8BC5546-0391-43B3-B7F2-DD25EEB4A2A9}"/>
              </a:ext>
            </a:extLst>
          </p:cNvPr>
          <p:cNvCxnSpPr/>
          <p:nvPr/>
        </p:nvCxnSpPr>
        <p:spPr>
          <a:xfrm>
            <a:off x="2409645" y="1350034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94F907C-0B67-4B83-A741-682D1C475ABE}"/>
              </a:ext>
            </a:extLst>
          </p:cNvPr>
          <p:cNvCxnSpPr/>
          <p:nvPr/>
        </p:nvCxnSpPr>
        <p:spPr>
          <a:xfrm>
            <a:off x="2409645" y="1470803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5B5418E-9F2A-4666-B2E6-F698DFAE119D}"/>
              </a:ext>
            </a:extLst>
          </p:cNvPr>
          <p:cNvCxnSpPr/>
          <p:nvPr/>
        </p:nvCxnSpPr>
        <p:spPr>
          <a:xfrm>
            <a:off x="2409644" y="1593011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D6558FE-AAF9-4BDE-BC13-655198FF670E}"/>
              </a:ext>
            </a:extLst>
          </p:cNvPr>
          <p:cNvCxnSpPr/>
          <p:nvPr/>
        </p:nvCxnSpPr>
        <p:spPr>
          <a:xfrm>
            <a:off x="2409644" y="746186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68BC55F-0EEC-43F6-A186-3CA5182C0751}"/>
              </a:ext>
            </a:extLst>
          </p:cNvPr>
          <p:cNvCxnSpPr/>
          <p:nvPr/>
        </p:nvCxnSpPr>
        <p:spPr>
          <a:xfrm>
            <a:off x="2409644" y="866955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2572E86-AAB9-4DE8-8899-4F850B973E7F}"/>
              </a:ext>
            </a:extLst>
          </p:cNvPr>
          <p:cNvCxnSpPr/>
          <p:nvPr/>
        </p:nvCxnSpPr>
        <p:spPr>
          <a:xfrm>
            <a:off x="2409645" y="1718094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19A6853C-4521-475E-9DA4-383E2ECC1FD9}"/>
              </a:ext>
            </a:extLst>
          </p:cNvPr>
          <p:cNvCxnSpPr/>
          <p:nvPr/>
        </p:nvCxnSpPr>
        <p:spPr>
          <a:xfrm>
            <a:off x="2409644" y="1840302"/>
            <a:ext cx="201283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529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87</Words>
  <Application>Microsoft Office PowerPoint</Application>
  <PresentationFormat>Widescreen</PresentationFormat>
  <Paragraphs>28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Aharoni</vt:lpstr>
      <vt:lpstr>Arial</vt:lpstr>
      <vt:lpstr>Arial Black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 Feru</dc:creator>
  <cp:lastModifiedBy>Emanuel Feru</cp:lastModifiedBy>
  <cp:revision>5</cp:revision>
  <dcterms:created xsi:type="dcterms:W3CDTF">2021-03-10T16:04:16Z</dcterms:created>
  <dcterms:modified xsi:type="dcterms:W3CDTF">2021-03-10T16:59:08Z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e78a5a29-d466-4396-bd17-af950aa2c76b_Enabled">
    <vt:lpwstr>true</vt:lpwstr>
  </property>
  <property fmtid="{D5CDD505-2E9C-101B-9397-08002B2CF9AE}" pid="3" name="MSIP_Label_e78a5a29-d466-4396-bd17-af950aa2c76b_SetDate">
    <vt:lpwstr>2021-03-10T16:04:16Z</vt:lpwstr>
  </property>
  <property fmtid="{D5CDD505-2E9C-101B-9397-08002B2CF9AE}" pid="4" name="MSIP_Label_e78a5a29-d466-4396-bd17-af950aa2c76b_Method">
    <vt:lpwstr>Standard</vt:lpwstr>
  </property>
  <property fmtid="{D5CDD505-2E9C-101B-9397-08002B2CF9AE}" pid="5" name="MSIP_Label_e78a5a29-d466-4396-bd17-af950aa2c76b_Name">
    <vt:lpwstr>e78a5a29-d466-4396-bd17-af950aa2c76b</vt:lpwstr>
  </property>
  <property fmtid="{D5CDD505-2E9C-101B-9397-08002B2CF9AE}" pid="6" name="MSIP_Label_e78a5a29-d466-4396-bd17-af950aa2c76b_SiteId">
    <vt:lpwstr>3ed351b3-ea4e-4a3a-9144-1a32ffbeed9a</vt:lpwstr>
  </property>
  <property fmtid="{D5CDD505-2E9C-101B-9397-08002B2CF9AE}" pid="7" name="MSIP_Label_e78a5a29-d466-4396-bd17-af950aa2c76b_ActionId">
    <vt:lpwstr>db1da4b4-a5fd-4491-9333-0000d7c6e241</vt:lpwstr>
  </property>
  <property fmtid="{D5CDD505-2E9C-101B-9397-08002B2CF9AE}" pid="8" name="MSIP_Label_e78a5a29-d466-4396-bd17-af950aa2c76b_ContentBits">
    <vt:lpwstr>0</vt:lpwstr>
  </property>
</Properties>
</file>