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000D0"/>
    <a:srgbClr val="EA00EA"/>
    <a:srgbClr val="33CC33"/>
    <a:srgbClr val="00CC00"/>
    <a:srgbClr val="0066FF"/>
    <a:srgbClr val="001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>
        <p:scale>
          <a:sx n="150" d="100"/>
          <a:sy n="150" d="100"/>
        </p:scale>
        <p:origin x="98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37F-3231-4D59-9D5F-1A2FEEF27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57608-8E0F-4F63-81AC-71E711F4B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BF79-63AD-406B-BC9A-58B6C30A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17020-95E7-474C-9E9D-72C7A0D4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6E6E-5A3F-4242-BE26-59E34B7F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57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6803-6FD7-4E61-AAAD-8677322D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7FD9C-3F93-4A81-8B52-61DE45B6A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86546-F634-461E-9B1D-C36946E1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C5ABE-52A1-4B7C-8B79-A027330A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1F34-18B7-4234-BD30-BC1E0465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195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A0BEF-3346-4E8B-B5E2-D2E12AF17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191E4-84BC-43DE-9CF7-C658F25C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9BE59-18CA-42A6-B703-7D20256D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45CC-CB8D-4F3A-91BD-71207E64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C264-F07F-4320-9AD9-91467840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893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A862-70AD-4440-B60D-FC9548EA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00A8-9718-4E2F-82E7-5F5CCAF6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47FB1-69F1-48CE-B95C-C9C1F086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0AF88-0384-4924-A2E1-854BAF51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DD8B-150B-4848-9BD0-F69F9E29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466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AF6C-2714-47AB-8D7B-E8869B58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2A591-27A4-4017-AB97-3BC67E7E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59E73-7BA5-48CD-8E9F-118D348C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6FBE-0762-4F84-AB65-0B1ADA0A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DBE9E-B25E-4789-B7FB-D9B1D5B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06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79A1-119B-4BE2-9AE4-E721C29F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B7E5-3140-4F87-B719-628F1DC7C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99663-B5BA-46E8-82B5-CE2409C66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748D-A37B-4953-BEFB-DBA142A6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B735-72A1-4805-AD5E-8C29A98D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A210F-1DAE-4623-9C84-60ED6E60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76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A329-C4AD-4A5A-B1DD-154D97AB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DBA6D-0C2D-4F9B-BC83-A939F68EC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976D6-FE23-4A94-AC92-09D1D6BEF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ED9BD-EEEA-41B1-9A88-E42DFE586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B04F6-626E-4941-BD28-E90280F77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8D609-5C95-4C44-AA2E-3FAA7249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43D8F-1E62-4AD5-866D-DB004E71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08040-BF63-43AC-B0F1-954EE905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60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93AA-453C-45D1-A03B-11AC60AD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9EFF1-C831-4976-B95C-FE926FA2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9AB4B-4743-442F-8D43-678CB62E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E44F2-FC20-4AB0-A5A7-412AEF2D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179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5FE8B-3F9E-4D71-8350-944F87D8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87ED3-33F4-47FE-A59D-71CC312D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24C30-3A87-4F99-97EB-A00A0170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59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450C-B9BD-40FB-8BCF-CB092B1B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7746E-746F-48A8-9AF4-7C11E09A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4AF2F-7908-452B-9BEB-B5658432D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30620-0C61-4BCD-81B1-490802B2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C92C6-A25C-43B2-86A5-8454E329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6BF99-7BAC-4F66-8FD7-C952F2D9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E050-B675-4003-8986-2D4F07CA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8F5D4-C274-4313-B2C9-F2EA829D7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D5B43-6154-4B62-A849-0977D0408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31FC6-56E7-42E6-9108-E7F2596E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0AC82-F30E-4293-BEC9-27CA21B9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3AB45-9CF7-46D7-8400-B64CFFCE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833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36C84-7665-4530-962D-15E922FE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FB622-5EDD-42C1-824A-A4C430439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3340-AB5D-4FDB-BE99-930D8F73A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73D3-2E54-4CEE-9396-265A30183089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4A275-389B-4C01-B225-24E204E6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5F1B9-6DCF-48A4-B232-DA34BC41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788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97C35-DBF7-4E92-A2FF-81C524D5E5D8}"/>
              </a:ext>
            </a:extLst>
          </p:cNvPr>
          <p:cNvSpPr/>
          <p:nvPr/>
        </p:nvSpPr>
        <p:spPr>
          <a:xfrm>
            <a:off x="845654" y="518692"/>
            <a:ext cx="1512000" cy="1512000"/>
          </a:xfrm>
          <a:prstGeom prst="rect">
            <a:avLst/>
          </a:prstGeom>
          <a:solidFill>
            <a:srgbClr val="001B36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/>
          <a:lstStyle/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Learn MIDI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   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   Learning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   Practice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   Hands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   Mute hand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   Start point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   End point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   Set tempo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   Hand color R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   Hand color L</a:t>
            </a:r>
            <a:endParaRPr lang="nl-NL" sz="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800" dirty="0">
              <a:solidFill>
                <a:schemeClr val="bg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EC08F4-E14E-493E-BCD7-2484346D3512}"/>
              </a:ext>
            </a:extLst>
          </p:cNvPr>
          <p:cNvSpPr/>
          <p:nvPr/>
        </p:nvSpPr>
        <p:spPr>
          <a:xfrm>
            <a:off x="1905435" y="810884"/>
            <a:ext cx="423464" cy="883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Start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Melody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Both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Off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0%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100%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100%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DD9844-D460-4C99-BA3D-9CA7FA3300BC}"/>
              </a:ext>
            </a:extLst>
          </p:cNvPr>
          <p:cNvSpPr/>
          <p:nvPr/>
        </p:nvSpPr>
        <p:spPr>
          <a:xfrm>
            <a:off x="1905435" y="1664896"/>
            <a:ext cx="400694" cy="1008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highlight>
                <a:srgbClr val="00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474C9-68EC-400F-8B0B-00A9F89BF114}"/>
              </a:ext>
            </a:extLst>
          </p:cNvPr>
          <p:cNvSpPr/>
          <p:nvPr/>
        </p:nvSpPr>
        <p:spPr>
          <a:xfrm>
            <a:off x="1905435" y="1787410"/>
            <a:ext cx="400694" cy="100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highlight>
                <a:srgbClr val="00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B1B098-A258-442E-B2F1-58A7161CA53B}"/>
              </a:ext>
            </a:extLst>
          </p:cNvPr>
          <p:cNvSpPr/>
          <p:nvPr/>
        </p:nvSpPr>
        <p:spPr>
          <a:xfrm>
            <a:off x="2649185" y="681530"/>
            <a:ext cx="1422483" cy="1256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r>
              <a:rPr lang="en-US" sz="800" dirty="0">
                <a:solidFill>
                  <a:srgbClr val="0070C0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Load desired song</a:t>
            </a:r>
          </a:p>
          <a:p>
            <a:r>
              <a:rPr lang="en-US" sz="800" dirty="0">
                <a:solidFill>
                  <a:srgbClr val="0070C0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Start / Stop</a:t>
            </a:r>
          </a:p>
          <a:p>
            <a:r>
              <a:rPr lang="en-US" sz="800" dirty="0">
                <a:solidFill>
                  <a:srgbClr val="0070C0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Melody / Rhythm / Listen</a:t>
            </a:r>
          </a:p>
          <a:p>
            <a:r>
              <a:rPr lang="en-US" sz="800" dirty="0">
                <a:solidFill>
                  <a:srgbClr val="0070C0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Both / Right / Left</a:t>
            </a:r>
          </a:p>
          <a:p>
            <a:r>
              <a:rPr lang="en-US" sz="800" dirty="0">
                <a:solidFill>
                  <a:srgbClr val="0070C0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Off / Right / Left</a:t>
            </a:r>
          </a:p>
          <a:p>
            <a:r>
              <a:rPr lang="en-US" sz="800" dirty="0">
                <a:solidFill>
                  <a:srgbClr val="0070C0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[0, End point-10]%</a:t>
            </a:r>
          </a:p>
          <a:p>
            <a:r>
              <a:rPr lang="en-US" sz="800" dirty="0">
                <a:solidFill>
                  <a:srgbClr val="0070C0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[Start point+10, 100]%</a:t>
            </a:r>
          </a:p>
          <a:p>
            <a:r>
              <a:rPr lang="en-US" sz="800" dirty="0">
                <a:solidFill>
                  <a:srgbClr val="0070C0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[10, 200]%</a:t>
            </a:r>
          </a:p>
          <a:p>
            <a:r>
              <a:rPr lang="en-US" sz="800" dirty="0">
                <a:solidFill>
                  <a:srgbClr val="0070C0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Color palette</a:t>
            </a:r>
          </a:p>
          <a:p>
            <a:r>
              <a:rPr lang="en-US" sz="800" dirty="0">
                <a:solidFill>
                  <a:srgbClr val="0070C0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Color palette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C96201-AA95-4D0D-9FD1-AF107AF3D340}"/>
              </a:ext>
            </a:extLst>
          </p:cNvPr>
          <p:cNvCxnSpPr/>
          <p:nvPr/>
        </p:nvCxnSpPr>
        <p:spPr>
          <a:xfrm>
            <a:off x="2409645" y="981974"/>
            <a:ext cx="201283" cy="0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FAB553-3B1B-43DE-B7ED-43BD9C548651}"/>
              </a:ext>
            </a:extLst>
          </p:cNvPr>
          <p:cNvCxnSpPr/>
          <p:nvPr/>
        </p:nvCxnSpPr>
        <p:spPr>
          <a:xfrm>
            <a:off x="2409645" y="1102743"/>
            <a:ext cx="201283" cy="0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E3FFB6-5E81-4E01-B5B0-1FFED3EA7CD3}"/>
              </a:ext>
            </a:extLst>
          </p:cNvPr>
          <p:cNvCxnSpPr/>
          <p:nvPr/>
        </p:nvCxnSpPr>
        <p:spPr>
          <a:xfrm>
            <a:off x="2409644" y="1224951"/>
            <a:ext cx="201283" cy="0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BC5546-0391-43B3-B7F2-DD25EEB4A2A9}"/>
              </a:ext>
            </a:extLst>
          </p:cNvPr>
          <p:cNvCxnSpPr/>
          <p:nvPr/>
        </p:nvCxnSpPr>
        <p:spPr>
          <a:xfrm>
            <a:off x="2409645" y="1350034"/>
            <a:ext cx="201283" cy="0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4F907C-0B67-4B83-A741-682D1C475ABE}"/>
              </a:ext>
            </a:extLst>
          </p:cNvPr>
          <p:cNvCxnSpPr/>
          <p:nvPr/>
        </p:nvCxnSpPr>
        <p:spPr>
          <a:xfrm>
            <a:off x="2409645" y="1470803"/>
            <a:ext cx="201283" cy="0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B5418E-9F2A-4666-B2E6-F698DFAE119D}"/>
              </a:ext>
            </a:extLst>
          </p:cNvPr>
          <p:cNvCxnSpPr/>
          <p:nvPr/>
        </p:nvCxnSpPr>
        <p:spPr>
          <a:xfrm>
            <a:off x="2409644" y="1593011"/>
            <a:ext cx="201283" cy="0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6558FE-AAF9-4BDE-BC13-655198FF670E}"/>
              </a:ext>
            </a:extLst>
          </p:cNvPr>
          <p:cNvCxnSpPr/>
          <p:nvPr/>
        </p:nvCxnSpPr>
        <p:spPr>
          <a:xfrm>
            <a:off x="2409644" y="746186"/>
            <a:ext cx="201283" cy="0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8BC55F-0EEC-43F6-A186-3CA5182C0751}"/>
              </a:ext>
            </a:extLst>
          </p:cNvPr>
          <p:cNvCxnSpPr/>
          <p:nvPr/>
        </p:nvCxnSpPr>
        <p:spPr>
          <a:xfrm>
            <a:off x="2409644" y="866955"/>
            <a:ext cx="201283" cy="0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572E86-AAB9-4DE8-8899-4F850B973E7F}"/>
              </a:ext>
            </a:extLst>
          </p:cNvPr>
          <p:cNvCxnSpPr/>
          <p:nvPr/>
        </p:nvCxnSpPr>
        <p:spPr>
          <a:xfrm>
            <a:off x="2409645" y="1718094"/>
            <a:ext cx="201283" cy="0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A6853C-4521-475E-9DA4-383E2ECC1FD9}"/>
              </a:ext>
            </a:extLst>
          </p:cNvPr>
          <p:cNvCxnSpPr/>
          <p:nvPr/>
        </p:nvCxnSpPr>
        <p:spPr>
          <a:xfrm>
            <a:off x="2409644" y="1840302"/>
            <a:ext cx="201283" cy="0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FB1B098-A258-442E-B2F1-58A7161CA53B}"/>
              </a:ext>
            </a:extLst>
          </p:cNvPr>
          <p:cNvSpPr/>
          <p:nvPr/>
        </p:nvSpPr>
        <p:spPr>
          <a:xfrm>
            <a:off x="876300" y="691056"/>
            <a:ext cx="1447801" cy="119828"/>
          </a:xfrm>
          <a:prstGeom prst="rect">
            <a:avLst/>
          </a:prstGeom>
          <a:solidFill>
            <a:srgbClr val="D000D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 &gt;Load song</a:t>
            </a:r>
          </a:p>
        </p:txBody>
      </p:sp>
    </p:spTree>
    <p:extLst>
      <p:ext uri="{BB962C8B-B14F-4D97-AF65-F5344CB8AC3E}">
        <p14:creationId xmlns:p14="http://schemas.microsoft.com/office/powerpoint/2010/main" val="230529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 Feru</dc:creator>
  <cp:lastModifiedBy>Emanuel Feru</cp:lastModifiedBy>
  <cp:revision>9</cp:revision>
  <dcterms:created xsi:type="dcterms:W3CDTF">2021-03-10T16:04:16Z</dcterms:created>
  <dcterms:modified xsi:type="dcterms:W3CDTF">2021-03-11T09:53:45Z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78a5a29-d466-4396-bd17-af950aa2c76b_Enabled">
    <vt:lpwstr>true</vt:lpwstr>
  </property>
  <property fmtid="{D5CDD505-2E9C-101B-9397-08002B2CF9AE}" pid="3" name="MSIP_Label_e78a5a29-d466-4396-bd17-af950aa2c76b_SetDate">
    <vt:lpwstr>2021-03-10T16:04:16Z</vt:lpwstr>
  </property>
  <property fmtid="{D5CDD505-2E9C-101B-9397-08002B2CF9AE}" pid="4" name="MSIP_Label_e78a5a29-d466-4396-bd17-af950aa2c76b_Method">
    <vt:lpwstr>Standard</vt:lpwstr>
  </property>
  <property fmtid="{D5CDD505-2E9C-101B-9397-08002B2CF9AE}" pid="5" name="MSIP_Label_e78a5a29-d466-4396-bd17-af950aa2c76b_Name">
    <vt:lpwstr>e78a5a29-d466-4396-bd17-af950aa2c76b</vt:lpwstr>
  </property>
  <property fmtid="{D5CDD505-2E9C-101B-9397-08002B2CF9AE}" pid="6" name="MSIP_Label_e78a5a29-d466-4396-bd17-af950aa2c76b_SiteId">
    <vt:lpwstr>3ed351b3-ea4e-4a3a-9144-1a32ffbeed9a</vt:lpwstr>
  </property>
  <property fmtid="{D5CDD505-2E9C-101B-9397-08002B2CF9AE}" pid="7" name="MSIP_Label_e78a5a29-d466-4396-bd17-af950aa2c76b_ActionId">
    <vt:lpwstr>db1da4b4-a5fd-4491-9333-0000d7c6e241</vt:lpwstr>
  </property>
  <property fmtid="{D5CDD505-2E9C-101B-9397-08002B2CF9AE}" pid="8" name="MSIP_Label_e78a5a29-d466-4396-bd17-af950aa2c76b_ContentBits">
    <vt:lpwstr>0</vt:lpwstr>
  </property>
</Properties>
</file>