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66" d="100"/>
          <a:sy n="166" d="100"/>
        </p:scale>
        <p:origin x="62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51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Check vulnerabilities on Container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747283" y="211777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110806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7291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42651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19" idx="1"/>
          </p:cNvCxnSpPr>
          <p:nvPr/>
        </p:nvCxnSpPr>
        <p:spPr>
          <a:xfrm>
            <a:off x="1606375" y="1027956"/>
            <a:ext cx="827292" cy="127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51" y="2410225"/>
            <a:ext cx="36145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418806" y="2410225"/>
            <a:ext cx="32847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21A7B2D-4E44-B37D-EBC2-96054975F20A}"/>
              </a:ext>
            </a:extLst>
          </p:cNvPr>
          <p:cNvSpPr/>
          <p:nvPr/>
        </p:nvSpPr>
        <p:spPr>
          <a:xfrm>
            <a:off x="2441363" y="342767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scanning</a:t>
            </a:r>
            <a:endParaRPr sz="1000" dirty="0"/>
          </a:p>
        </p:txBody>
      </p:sp>
      <p:cxnSp>
        <p:nvCxnSpPr>
          <p:cNvPr id="6" name="Google Shape;59;p13">
            <a:extLst>
              <a:ext uri="{FF2B5EF4-FFF2-40B4-BE49-F238E27FC236}">
                <a16:creationId xmlns:a16="http://schemas.microsoft.com/office/drawing/2014/main" id="{13B95394-21FF-03A4-BF76-E7B65E65F3B4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1606375" y="3725314"/>
            <a:ext cx="834988" cy="11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61;p13">
            <a:extLst>
              <a:ext uri="{FF2B5EF4-FFF2-40B4-BE49-F238E27FC236}">
                <a16:creationId xmlns:a16="http://schemas.microsoft.com/office/drawing/2014/main" id="{5FEB8FD3-C237-2F4B-D12F-E8E736827CA7}"/>
              </a:ext>
            </a:extLst>
          </p:cNvPr>
          <p:cNvCxnSpPr>
            <a:cxnSpLocks/>
            <a:stCxn id="5" idx="3"/>
            <a:endCxn id="56" idx="2"/>
          </p:cNvCxnSpPr>
          <p:nvPr/>
        </p:nvCxnSpPr>
        <p:spPr>
          <a:xfrm flipV="1">
            <a:off x="3749363" y="2709025"/>
            <a:ext cx="1015443" cy="101744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640D5B04-9FE3-C5C3-B65E-8BEE1D2E35B3}"/>
              </a:ext>
            </a:extLst>
          </p:cNvPr>
          <p:cNvSpPr/>
          <p:nvPr/>
        </p:nvSpPr>
        <p:spPr>
          <a:xfrm>
            <a:off x="2433667" y="74194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cxnSp>
        <p:nvCxnSpPr>
          <p:cNvPr id="22" name="Google Shape;61;p13">
            <a:extLst>
              <a:ext uri="{FF2B5EF4-FFF2-40B4-BE49-F238E27FC236}">
                <a16:creationId xmlns:a16="http://schemas.microsoft.com/office/drawing/2014/main" id="{577401DC-4007-FDE4-0B33-3569FC044A00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16200000" flipH="1">
            <a:off x="2705568" y="1721641"/>
            <a:ext cx="771883" cy="76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1AB8BF-8715-D268-070E-F4547223286B}"/>
              </a:ext>
            </a:extLst>
          </p:cNvPr>
          <p:cNvSpPr txBox="1"/>
          <p:nvPr/>
        </p:nvSpPr>
        <p:spPr>
          <a:xfrm>
            <a:off x="2580639" y="2760197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Trivy</a:t>
            </a:r>
            <a:r>
              <a:rPr lang="en-US" sz="1000" dirty="0"/>
              <a:t>, </a:t>
            </a:r>
            <a:r>
              <a:rPr lang="en-US" sz="1000" dirty="0" err="1"/>
              <a:t>Aquasec</a:t>
            </a:r>
            <a:endParaRPr lang="en-US" sz="1000" dirty="0"/>
          </a:p>
        </p:txBody>
      </p:sp>
      <p:sp>
        <p:nvSpPr>
          <p:cNvPr id="46" name="Google Shape;55;p13">
            <a:extLst>
              <a:ext uri="{FF2B5EF4-FFF2-40B4-BE49-F238E27FC236}">
                <a16:creationId xmlns:a16="http://schemas.microsoft.com/office/drawing/2014/main" id="{A97B7E89-7D75-2754-B8AC-666EDF776FEC}"/>
              </a:ext>
            </a:extLst>
          </p:cNvPr>
          <p:cNvSpPr/>
          <p:nvPr/>
        </p:nvSpPr>
        <p:spPr>
          <a:xfrm>
            <a:off x="7742260" y="211567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Monitoring for Vulnerabilities and Misconfigurations</a:t>
            </a:r>
            <a:endParaRPr sz="1000" dirty="0"/>
          </a:p>
        </p:txBody>
      </p:sp>
      <p:cxnSp>
        <p:nvCxnSpPr>
          <p:cNvPr id="52" name="Google Shape;62;p13">
            <a:extLst>
              <a:ext uri="{FF2B5EF4-FFF2-40B4-BE49-F238E27FC236}">
                <a16:creationId xmlns:a16="http://schemas.microsoft.com/office/drawing/2014/main" id="{39EAB96F-73C0-0D9C-0EFB-D443CD081D87}"/>
              </a:ext>
            </a:extLst>
          </p:cNvPr>
          <p:cNvCxnSpPr>
            <a:cxnSpLocks/>
            <a:stCxn id="55" idx="3"/>
            <a:endCxn id="46" idx="1"/>
          </p:cNvCxnSpPr>
          <p:nvPr/>
        </p:nvCxnSpPr>
        <p:spPr>
          <a:xfrm flipV="1">
            <a:off x="7413783" y="2414470"/>
            <a:ext cx="328477" cy="21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9ACDCD-F8C0-6C7A-FB56-41BFE1EC5211}"/>
              </a:ext>
            </a:extLst>
          </p:cNvPr>
          <p:cNvSpPr txBox="1"/>
          <p:nvPr/>
        </p:nvSpPr>
        <p:spPr>
          <a:xfrm>
            <a:off x="7819869" y="2760197"/>
            <a:ext cx="1106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AWS Inspector, </a:t>
            </a:r>
          </a:p>
          <a:p>
            <a:pPr algn="ctr"/>
            <a:r>
              <a:rPr lang="en-US" sz="1000" dirty="0"/>
              <a:t>Config, </a:t>
            </a:r>
          </a:p>
          <a:p>
            <a:pPr algn="ctr"/>
            <a:r>
              <a:rPr lang="en-US" sz="1000" dirty="0" err="1"/>
              <a:t>GuardDuty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27F9B-4C4E-EF7F-5C2F-2FC5A20C1E38}"/>
              </a:ext>
            </a:extLst>
          </p:cNvPr>
          <p:cNvSpPr txBox="1"/>
          <p:nvPr/>
        </p:nvSpPr>
        <p:spPr>
          <a:xfrm>
            <a:off x="2235179" y="4082729"/>
            <a:ext cx="1720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Open policy agent / Regula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user2248</cp:lastModifiedBy>
  <cp:revision>2</cp:revision>
  <dcterms:modified xsi:type="dcterms:W3CDTF">2023-07-09T22:56:22Z</dcterms:modified>
</cp:coreProperties>
</file>