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5" r:id="rId6"/>
    <p:sldId id="257" r:id="rId7"/>
    <p:sldId id="258" r:id="rId8"/>
    <p:sldId id="259" r:id="rId9"/>
    <p:sldId id="260" r:id="rId10"/>
    <p:sldId id="264" r:id="rId11"/>
    <p:sldId id="261" r:id="rId12"/>
    <p:sldId id="263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1" r:id="rId26"/>
    <p:sldId id="280" r:id="rId27"/>
    <p:sldId id="283" r:id="rId28"/>
    <p:sldId id="284" r:id="rId29"/>
    <p:sldId id="268" r:id="rId30"/>
    <p:sldId id="293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142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7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36446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UserInfoUserDetailsServiceImpl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This class will help us convert </a:t>
            </a:r>
            <a:r>
              <a:rPr lang="en-IN" dirty="0" err="1"/>
              <a:t>UserInfo</a:t>
            </a:r>
            <a:r>
              <a:rPr lang="en-IN" dirty="0"/>
              <a:t> to </a:t>
            </a:r>
            <a:r>
              <a:rPr lang="en-IN" dirty="0" err="1"/>
              <a:t>UserDetails</a:t>
            </a:r>
            <a:r>
              <a:rPr lang="en-IN" dirty="0"/>
              <a:t> </a:t>
            </a:r>
          </a:p>
          <a:p>
            <a:r>
              <a:rPr lang="en-IN" dirty="0"/>
              <a:t>Because we have to return </a:t>
            </a:r>
            <a:r>
              <a:rPr lang="en-IN" dirty="0" err="1"/>
              <a:t>UserDetails</a:t>
            </a:r>
            <a:r>
              <a:rPr lang="en-IN" dirty="0"/>
              <a:t> and not </a:t>
            </a:r>
            <a:r>
              <a:rPr lang="en-IN" dirty="0" err="1"/>
              <a:t>UserInfo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UserDetailsServiceImpl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D52-7CA1-E45C-7B00-0455C054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CEB-509B-EBE7-2FC5-50B99235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  <a:p>
            <a:pPr lvl="1"/>
            <a:r>
              <a:rPr lang="en-IN" dirty="0"/>
              <a:t>Add Maven Dependencies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  <a:p>
            <a:pPr lvl="1"/>
            <a:r>
              <a:rPr lang="en-IN" dirty="0"/>
              <a:t>Configure the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  <a:p>
            <a:pPr lvl="1"/>
            <a:r>
              <a:rPr lang="en-IN" dirty="0"/>
              <a:t>Test the /validate endpoint and other endpoints</a:t>
            </a:r>
          </a:p>
        </p:txBody>
      </p:sp>
    </p:spTree>
    <p:extLst>
      <p:ext uri="{BB962C8B-B14F-4D97-AF65-F5344CB8AC3E}">
        <p14:creationId xmlns:p14="http://schemas.microsoft.com/office/powerpoint/2010/main" val="404559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596-1035-165E-6B09-D774A360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JWT 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3770-CC64-92B2-89BC-3CD9D15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Add the maven dependencies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jjwt-impl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jjwt-jackson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854700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Create a class call </a:t>
            </a:r>
            <a:r>
              <a:rPr lang="en-IN" dirty="0" err="1"/>
              <a:t>JwtService</a:t>
            </a:r>
            <a:r>
              <a:rPr lang="en-IN" dirty="0"/>
              <a:t> and annotate it with @Component</a:t>
            </a:r>
          </a:p>
          <a:p>
            <a:pPr marL="0" indent="0">
              <a:buNone/>
            </a:pPr>
            <a:r>
              <a:rPr lang="en-IN" dirty="0"/>
              <a:t> public static final String SECRET = "5367566B59703373367639792F423F4528482B4D6251655468576D5A71347437";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extractUsername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getSubject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Date </a:t>
            </a:r>
            <a:r>
              <a:rPr lang="en-IN" dirty="0" err="1"/>
              <a:t>extractExpiration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getExpiration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&lt;T&gt; T </a:t>
            </a:r>
            <a:r>
              <a:rPr lang="en-IN" dirty="0" err="1"/>
              <a:t>extractClaim</a:t>
            </a:r>
            <a:r>
              <a:rPr lang="en-IN" dirty="0"/>
              <a:t>(String token, Function&lt;Claims, T&gt; </a:t>
            </a:r>
            <a:r>
              <a:rPr lang="en-IN" dirty="0" err="1"/>
              <a:t>claimsResolver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final Claims </a:t>
            </a:r>
            <a:r>
              <a:rPr lang="en-IN" dirty="0" err="1"/>
              <a:t>claims</a:t>
            </a:r>
            <a:r>
              <a:rPr lang="en-IN" dirty="0"/>
              <a:t> = </a:t>
            </a:r>
            <a:r>
              <a:rPr lang="en-IN" dirty="0" err="1"/>
              <a:t>extractAllClaims</a:t>
            </a:r>
            <a:r>
              <a:rPr lang="en-IN" dirty="0"/>
              <a:t>(token);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claimsResolver.apply</a:t>
            </a:r>
            <a:r>
              <a:rPr lang="en-IN" dirty="0"/>
              <a:t>(claims);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1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private Claims </a:t>
            </a:r>
            <a:r>
              <a:rPr lang="en-IN" sz="1400" dirty="0" err="1"/>
              <a:t>extractAllClaims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parserBuilder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setSigningKey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())</a:t>
            </a:r>
          </a:p>
          <a:p>
            <a:pPr marL="0" indent="0">
              <a:buNone/>
            </a:pPr>
            <a:r>
              <a:rPr lang="en-IN" sz="1400" dirty="0"/>
              <a:t>                .build()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parseClaimsJws</a:t>
            </a:r>
            <a:r>
              <a:rPr lang="en-IN" sz="1400" dirty="0"/>
              <a:t>(token)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getBody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Boolean </a:t>
            </a:r>
            <a:r>
              <a:rPr lang="en-IN" sz="1400" dirty="0" err="1"/>
              <a:t>isTokenExpired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extractExpiration</a:t>
            </a:r>
            <a:r>
              <a:rPr lang="en-IN" sz="1400" dirty="0"/>
              <a:t>(token).before(new Date());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public Boolean </a:t>
            </a:r>
            <a:r>
              <a:rPr lang="en-IN" sz="1400" dirty="0" err="1"/>
              <a:t>validateToken</a:t>
            </a:r>
            <a:r>
              <a:rPr lang="en-IN" sz="1400" dirty="0"/>
              <a:t>(String token, </a:t>
            </a:r>
            <a:r>
              <a:rPr lang="en-IN" sz="1400" dirty="0" err="1"/>
              <a:t>UserDetails</a:t>
            </a:r>
            <a:r>
              <a:rPr lang="en-IN" sz="1400" dirty="0"/>
              <a:t> </a:t>
            </a:r>
            <a:r>
              <a:rPr lang="en-IN" sz="1400" dirty="0" err="1"/>
              <a:t>userDetails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final String username = </a:t>
            </a:r>
            <a:r>
              <a:rPr lang="en-IN" sz="1400" dirty="0" err="1"/>
              <a:t>extractUsername</a:t>
            </a:r>
            <a:r>
              <a:rPr lang="en-IN" sz="1400" dirty="0"/>
              <a:t>(token);</a:t>
            </a:r>
          </a:p>
          <a:p>
            <a:pPr marL="0" indent="0">
              <a:buNone/>
            </a:pPr>
            <a:r>
              <a:rPr lang="en-IN" sz="1400" dirty="0"/>
              <a:t>        return (</a:t>
            </a:r>
            <a:r>
              <a:rPr lang="en-IN" sz="1400" dirty="0" err="1"/>
              <a:t>username.equals</a:t>
            </a:r>
            <a:r>
              <a:rPr lang="en-IN" sz="1400" dirty="0"/>
              <a:t>(</a:t>
            </a:r>
            <a:r>
              <a:rPr lang="en-IN" sz="1400" dirty="0" err="1"/>
              <a:t>userDetails.getUsername</a:t>
            </a:r>
            <a:r>
              <a:rPr lang="en-IN" sz="1400" dirty="0"/>
              <a:t>()) &amp;&amp; !</a:t>
            </a:r>
            <a:r>
              <a:rPr lang="en-IN" sz="1400" dirty="0" err="1"/>
              <a:t>isTokenExpired</a:t>
            </a:r>
            <a:r>
              <a:rPr lang="en-IN" sz="1400" dirty="0"/>
              <a:t>(token));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7341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public String </a:t>
            </a:r>
            <a:r>
              <a:rPr lang="en-IN" sz="1400" dirty="0" err="1"/>
              <a:t>generateToken</a:t>
            </a:r>
            <a:r>
              <a:rPr lang="en-IN" sz="1400" dirty="0"/>
              <a:t>(String </a:t>
            </a:r>
            <a:r>
              <a:rPr lang="en-IN" sz="1400" dirty="0" err="1"/>
              <a:t>userName</a:t>
            </a:r>
            <a:r>
              <a:rPr lang="en-IN" sz="1400" dirty="0"/>
              <a:t>){</a:t>
            </a:r>
          </a:p>
          <a:p>
            <a:pPr marL="0" indent="0">
              <a:buNone/>
            </a:pPr>
            <a:r>
              <a:rPr lang="en-IN" sz="1400" dirty="0"/>
              <a:t>        Map&lt;</a:t>
            </a:r>
            <a:r>
              <a:rPr lang="en-IN" sz="1400" dirty="0" err="1"/>
              <a:t>String,Object</a:t>
            </a:r>
            <a:r>
              <a:rPr lang="en-IN" sz="1400" dirty="0"/>
              <a:t>&gt; claims=new HashMap&lt;&gt;();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createToken</a:t>
            </a:r>
            <a:r>
              <a:rPr lang="en-IN" sz="1400" dirty="0"/>
              <a:t>(</a:t>
            </a:r>
            <a:r>
              <a:rPr lang="en-IN" sz="1400" dirty="0" err="1"/>
              <a:t>claims,userName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String </a:t>
            </a:r>
            <a:r>
              <a:rPr lang="en-IN" sz="1400" dirty="0" err="1"/>
              <a:t>createToken</a:t>
            </a:r>
            <a:r>
              <a:rPr lang="en-IN" sz="1400" dirty="0"/>
              <a:t>(Map&lt;String, Object&gt; claims, String </a:t>
            </a:r>
            <a:r>
              <a:rPr lang="en-IN" sz="1400" dirty="0" err="1"/>
              <a:t>userName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Jwts.builder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setClaims</a:t>
            </a:r>
            <a:r>
              <a:rPr lang="en-IN" sz="1400" dirty="0"/>
              <a:t>(claims)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setSubject</a:t>
            </a:r>
            <a:r>
              <a:rPr lang="en-IN" sz="1400" dirty="0"/>
              <a:t>(</a:t>
            </a:r>
            <a:r>
              <a:rPr lang="en-IN" sz="1400" dirty="0" err="1"/>
              <a:t>userName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setIssuedAt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setExpiration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()+1000*60*30))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signWith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(), SignatureAlgorithm.HS256).compact();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Key </a:t>
            </a:r>
            <a:r>
              <a:rPr lang="en-IN" sz="1400" dirty="0" err="1"/>
              <a:t>getSignKey</a:t>
            </a:r>
            <a:r>
              <a:rPr lang="en-IN" sz="1400" dirty="0"/>
              <a:t>() {</a:t>
            </a:r>
          </a:p>
          <a:p>
            <a:pPr marL="0" indent="0">
              <a:buNone/>
            </a:pPr>
            <a:r>
              <a:rPr lang="en-IN" sz="1400" dirty="0"/>
              <a:t>        byte[] </a:t>
            </a:r>
            <a:r>
              <a:rPr lang="en-IN" sz="1400" dirty="0" err="1"/>
              <a:t>keyBytes</a:t>
            </a:r>
            <a:r>
              <a:rPr lang="en-IN" sz="1400" dirty="0"/>
              <a:t>= Decoders.BASE64.decode(SECRET);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Keys.hmacShaKeyFor</a:t>
            </a:r>
            <a:r>
              <a:rPr lang="en-IN" sz="1400" dirty="0"/>
              <a:t>(</a:t>
            </a:r>
            <a:r>
              <a:rPr lang="en-IN" sz="1400" dirty="0" err="1"/>
              <a:t>keyBytes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0167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23C2-F00B-9B58-2D47-D3A70AA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F894-D58E-801A-56C9-D7A836B8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validate(</a:t>
            </a: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"invalid user request !"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3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374-B9D8-25FA-B478-F3234EF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1DB-BFC7-BE1F-294D-09CF3944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JwtAuthFilter</a:t>
            </a:r>
            <a:r>
              <a:rPr lang="en-IN" dirty="0"/>
              <a:t> will intercept all the incoming request to verify the token</a:t>
            </a:r>
          </a:p>
          <a:p>
            <a:r>
              <a:rPr lang="en-IN" dirty="0"/>
              <a:t>Create a class called </a:t>
            </a:r>
            <a:r>
              <a:rPr lang="en-IN" dirty="0" err="1"/>
              <a:t>JwtAuthFilter</a:t>
            </a:r>
            <a:r>
              <a:rPr lang="en-IN" dirty="0"/>
              <a:t> and extend </a:t>
            </a:r>
            <a:r>
              <a:rPr lang="en-IN" dirty="0" err="1"/>
              <a:t>OncePerFilter</a:t>
            </a:r>
            <a:r>
              <a:rPr lang="en-IN" dirty="0"/>
              <a:t>, annotate it with @Component</a:t>
            </a:r>
          </a:p>
          <a:p>
            <a:r>
              <a:rPr lang="en-IN" dirty="0"/>
              <a:t>override the </a:t>
            </a:r>
            <a:r>
              <a:rPr lang="en-IN" dirty="0" err="1"/>
              <a:t>doFilterInternal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75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C332-7387-D29E-BBFB-14D435C7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334-7BD4-CDE5-A48E-13ADF1AA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572270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JwtAuthFilter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OncePerRequestFilter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doFilterInternal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ServletException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"Authorization"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.extractUsername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 :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==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.loadUserByUsername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"token validated..."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.getAuthorities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WebAuthenticationDetailsSource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0D53-6BF8-24F8-FD57-E5AFC02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F72-2D09-FAB7-CA95-DEDB6DD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</a:t>
            </a:r>
            <a:r>
              <a:rPr lang="en-IN" dirty="0" err="1"/>
              <a:t>SecurityConfig</a:t>
            </a:r>
            <a:r>
              <a:rPr lang="en-IN" dirty="0"/>
              <a:t> class </a:t>
            </a:r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JwtAuthFilter</a:t>
            </a:r>
            <a:endParaRPr lang="en-IN" dirty="0"/>
          </a:p>
          <a:p>
            <a:r>
              <a:rPr lang="en-IN" dirty="0"/>
              <a:t>And configure the filter in the </a:t>
            </a:r>
            <a:r>
              <a:rPr lang="en-IN" dirty="0" err="1"/>
              <a:t>SecurityFilterChain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/validate"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addFilterBefore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authFilter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UsernamePasswordAuthenticationFilter.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0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870-229F-2C9A-5C1F-D0B7E53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the /validate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91D-A320-1D37-BFF9-116488EB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postman, test the /validate endpoint and give the username and password in the </a:t>
            </a:r>
            <a:r>
              <a:rPr lang="en-IN" dirty="0" err="1"/>
              <a:t>requestbody</a:t>
            </a:r>
            <a:endParaRPr lang="en-IN" dirty="0"/>
          </a:p>
          <a:p>
            <a:r>
              <a:rPr lang="en-IN" dirty="0"/>
              <a:t>The server will validate and give a JWT token upon successful validation</a:t>
            </a:r>
          </a:p>
          <a:p>
            <a:r>
              <a:rPr lang="en-IN" dirty="0"/>
              <a:t>For subsequent endpoint requests sent, attach this token in the request header as</a:t>
            </a:r>
          </a:p>
          <a:p>
            <a:pPr marL="457200" lvl="1" indent="0">
              <a:buNone/>
            </a:pPr>
            <a:r>
              <a:rPr lang="en-IN" dirty="0"/>
              <a:t>Authorization : Bearer &lt;</a:t>
            </a:r>
            <a:r>
              <a:rPr lang="en-IN" dirty="0" err="1"/>
              <a:t>jwt</a:t>
            </a:r>
            <a:r>
              <a:rPr lang="en-IN" dirty="0"/>
              <a:t> token&gt;</a:t>
            </a:r>
          </a:p>
        </p:txBody>
      </p:sp>
    </p:spTree>
    <p:extLst>
      <p:ext uri="{BB962C8B-B14F-4D97-AF65-F5344CB8AC3E}">
        <p14:creationId xmlns:p14="http://schemas.microsoft.com/office/powerpoint/2010/main" val="22105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C3F4-AEF5-D26A-FB2F-464C142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5F2-7B99-560E-E56A-8ED8B43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C0FD73-D828-FB30-AF97-BDA1FB8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D2303-1FC7-AC7C-14D8-211DBBB2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99" y="1825625"/>
            <a:ext cx="1047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2818</Words>
  <Application>Microsoft Office PowerPoint</Application>
  <PresentationFormat>Widescreen</PresentationFormat>
  <Paragraphs>428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</vt:lpstr>
      <vt:lpstr>Why is API security important?</vt:lpstr>
      <vt:lpstr>Authentication vs Authorization</vt:lpstr>
      <vt:lpstr>Token vs Session Based Authenication</vt:lpstr>
      <vt:lpstr>JWT Working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  <vt:lpstr>Introducing JWT</vt:lpstr>
      <vt:lpstr>Add JWT maven dependencies</vt:lpstr>
      <vt:lpstr>Create JwtService</vt:lpstr>
      <vt:lpstr>Create JwtService contd</vt:lpstr>
      <vt:lpstr>Create JwtService contd</vt:lpstr>
      <vt:lpstr>Create AuthenticationController</vt:lpstr>
      <vt:lpstr>Create JwtAuthFilter</vt:lpstr>
      <vt:lpstr>Create JwtAuthFilter contd</vt:lpstr>
      <vt:lpstr>Include JwtAuthFilter in SecurityConfig</vt:lpstr>
      <vt:lpstr>Test the /validate endpoint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22</cp:revision>
  <dcterms:created xsi:type="dcterms:W3CDTF">2024-09-11T02:25:56Z</dcterms:created>
  <dcterms:modified xsi:type="dcterms:W3CDTF">2024-09-13T06:16:47Z</dcterms:modified>
</cp:coreProperties>
</file>