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4"/>
  </p:notesMasterIdLst>
  <p:sldIdLst>
    <p:sldId id="271" r:id="rId2"/>
    <p:sldId id="272" r:id="rId3"/>
    <p:sldId id="273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5" r:id="rId13"/>
    <p:sldId id="284" r:id="rId14"/>
    <p:sldId id="283" r:id="rId15"/>
    <p:sldId id="286" r:id="rId16"/>
    <p:sldId id="287" r:id="rId17"/>
    <p:sldId id="288" r:id="rId18"/>
    <p:sldId id="270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4" r:id="rId34"/>
    <p:sldId id="303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21" r:id="rId50"/>
    <p:sldId id="319" r:id="rId51"/>
    <p:sldId id="320" r:id="rId52"/>
    <p:sldId id="256" r:id="rId53"/>
    <p:sldId id="322" r:id="rId54"/>
    <p:sldId id="323" r:id="rId55"/>
    <p:sldId id="265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259" r:id="rId68"/>
    <p:sldId id="335" r:id="rId69"/>
    <p:sldId id="336" r:id="rId70"/>
    <p:sldId id="261" r:id="rId71"/>
    <p:sldId id="262" r:id="rId72"/>
    <p:sldId id="337" r:id="rId73"/>
    <p:sldId id="263" r:id="rId74"/>
    <p:sldId id="264" r:id="rId75"/>
    <p:sldId id="338" r:id="rId76"/>
    <p:sldId id="339" r:id="rId77"/>
    <p:sldId id="340" r:id="rId78"/>
    <p:sldId id="341" r:id="rId79"/>
    <p:sldId id="257" r:id="rId80"/>
    <p:sldId id="268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1" r:id="rId90"/>
    <p:sldId id="352" r:id="rId91"/>
    <p:sldId id="353" r:id="rId92"/>
    <p:sldId id="354" r:id="rId9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栈和队列" id="{4C802F0C-525E-8941-BC6F-6A8F7D795223}">
          <p14:sldIdLst>
            <p14:sldId id="271"/>
            <p14:sldId id="272"/>
          </p14:sldIdLst>
        </p14:section>
        <p14:section name="表" id="{3CBDF344-4D7E-F84F-B51C-496D5966CCAE}">
          <p14:sldIdLst>
            <p14:sldId id="273"/>
            <p14:sldId id="275"/>
            <p14:sldId id="277"/>
            <p14:sldId id="276"/>
          </p14:sldIdLst>
        </p14:section>
        <p14:section name="树" id="{2702D878-A52A-4247-A971-1F4FF4E5EBCE}">
          <p14:sldIdLst>
            <p14:sldId id="278"/>
            <p14:sldId id="279"/>
            <p14:sldId id="280"/>
            <p14:sldId id="281"/>
            <p14:sldId id="282"/>
            <p14:sldId id="285"/>
            <p14:sldId id="284"/>
            <p14:sldId id="283"/>
            <p14:sldId id="286"/>
            <p14:sldId id="287"/>
            <p14:sldId id="288"/>
            <p14:sldId id="270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散列" id="{A7FC4655-9124-DF41-9585-CCD7F6B48611}">
          <p14:sldIdLst>
            <p14:sldId id="295"/>
            <p14:sldId id="296"/>
          </p14:sldIdLst>
        </p14:section>
        <p14:section name="优先队列" id="{6FBB480E-90CF-7A4A-B09C-F5651CBDD2F2}">
          <p14:sldIdLst>
            <p14:sldId id="297"/>
            <p14:sldId id="298"/>
            <p14:sldId id="299"/>
            <p14:sldId id="300"/>
            <p14:sldId id="301"/>
            <p14:sldId id="302"/>
            <p14:sldId id="304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不相交集" id="{76BA4E13-C297-CD4C-83CC-6F29785E3A50}">
          <p14:sldIdLst>
            <p14:sldId id="315"/>
            <p14:sldId id="316"/>
            <p14:sldId id="317"/>
            <p14:sldId id="318"/>
            <p14:sldId id="321"/>
            <p14:sldId id="319"/>
            <p14:sldId id="320"/>
          </p14:sldIdLst>
        </p14:section>
        <p14:section name="图" id="{C3AD77A4-E60B-7C48-9A93-3AF8BF032940}">
          <p14:sldIdLst>
            <p14:sldId id="256"/>
            <p14:sldId id="322"/>
            <p14:sldId id="323"/>
            <p14:sldId id="265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259"/>
            <p14:sldId id="335"/>
            <p14:sldId id="336"/>
            <p14:sldId id="261"/>
            <p14:sldId id="262"/>
            <p14:sldId id="337"/>
            <p14:sldId id="263"/>
            <p14:sldId id="264"/>
            <p14:sldId id="338"/>
            <p14:sldId id="339"/>
            <p14:sldId id="340"/>
            <p14:sldId id="341"/>
            <p14:sldId id="257"/>
            <p14:sldId id="268"/>
          </p14:sldIdLst>
        </p14:section>
        <p14:section name="贪婪算法" id="{FB7BB51E-C448-3949-8A81-ADC8422B6953}">
          <p14:sldIdLst>
            <p14:sldId id="343"/>
            <p14:sldId id="344"/>
            <p14:sldId id="345"/>
            <p14:sldId id="346"/>
            <p14:sldId id="347"/>
          </p14:sldIdLst>
        </p14:section>
        <p14:section name="分治算法" id="{A8982A34-0274-E943-B4B3-BB24963DDEB9}">
          <p14:sldIdLst>
            <p14:sldId id="348"/>
            <p14:sldId id="349"/>
            <p14:sldId id="350"/>
            <p14:sldId id="351"/>
            <p14:sldId id="352"/>
          </p14:sldIdLst>
        </p14:section>
        <p14:section name="动态规划" id="{4BB41DCC-CC7B-624A-986C-2BBEF4514254}">
          <p14:sldIdLst>
            <p14:sldId id="353"/>
            <p14:sldId id="35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2"/>
    <p:restoredTop sz="86565"/>
  </p:normalViewPr>
  <p:slideViewPr>
    <p:cSldViewPr snapToGrid="0" snapToObjects="1">
      <p:cViewPr varScale="1">
        <p:scale>
          <a:sx n="69" d="100"/>
          <a:sy n="69" d="100"/>
        </p:scale>
        <p:origin x="208" y="7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1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F5585-462A-294D-BC2F-06465B294D25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EFDF7-858B-ED4F-ACC3-337B5504F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84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EFDF7-858B-ED4F-ACC3-337B5504FC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73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4F4828E-2DC9-614E-BF07-B908570421FB}"/>
              </a:ext>
            </a:extLst>
          </p:cNvPr>
          <p:cNvCxnSpPr>
            <a:cxnSpLocks/>
          </p:cNvCxnSpPr>
          <p:nvPr/>
        </p:nvCxnSpPr>
        <p:spPr>
          <a:xfrm>
            <a:off x="2542310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4918362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2542310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>
            <a:off x="2542310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>
            <a:off x="2552700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>
            <a:off x="2542309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>
            <a:off x="2552700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6564005-CC03-1140-9A4F-CD18F0E4F910}"/>
              </a:ext>
            </a:extLst>
          </p:cNvPr>
          <p:cNvSpPr txBox="1"/>
          <p:nvPr/>
        </p:nvSpPr>
        <p:spPr>
          <a:xfrm>
            <a:off x="3465939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453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3457453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3457453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3465939" y="17862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849FF7-6800-9D4E-ACE3-6C7A677B3CB2}"/>
              </a:ext>
            </a:extLst>
          </p:cNvPr>
          <p:cNvCxnSpPr/>
          <p:nvPr/>
        </p:nvCxnSpPr>
        <p:spPr>
          <a:xfrm>
            <a:off x="671946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4C8DC6-6B8B-994F-8CC7-FC4882C5272E}"/>
              </a:ext>
            </a:extLst>
          </p:cNvPr>
          <p:cNvSpPr txBox="1"/>
          <p:nvPr/>
        </p:nvSpPr>
        <p:spPr>
          <a:xfrm>
            <a:off x="1283961" y="16785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671946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栈模型：只有栈顶元素时是访问的</a:t>
            </a:r>
            <a:endParaRPr kumimoji="1" lang="zh-CN" altLang="en-US" sz="20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栈的操作：</a:t>
            </a:r>
            <a:r>
              <a:rPr lang="en-US" altLang="zh-CN" sz="2000" dirty="0">
                <a:solidFill>
                  <a:schemeClr val="accent1"/>
                </a:solidFill>
              </a:rPr>
              <a:t>Push</a:t>
            </a:r>
            <a:r>
              <a:rPr lang="zh-CN" altLang="en-US" sz="2000">
                <a:solidFill>
                  <a:schemeClr val="accent1"/>
                </a:solidFill>
              </a:rPr>
              <a:t>向栈输入，</a:t>
            </a:r>
            <a:r>
              <a:rPr lang="en-US" altLang="zh-CN" sz="2000" dirty="0">
                <a:solidFill>
                  <a:schemeClr val="accent1"/>
                </a:solidFill>
              </a:rPr>
              <a:t>Pop</a:t>
            </a:r>
            <a:r>
              <a:rPr lang="zh-CN" altLang="en-US" sz="2000">
                <a:solidFill>
                  <a:schemeClr val="accent1"/>
                </a:solidFill>
              </a:rPr>
              <a:t>从栈输出</a:t>
            </a:r>
            <a:endParaRPr kumimoji="1" lang="zh-CN" altLang="en-US" sz="200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5AB407-9221-AB42-8BD6-F75D3AA284FA}"/>
              </a:ext>
            </a:extLst>
          </p:cNvPr>
          <p:cNvCxnSpPr>
            <a:cxnSpLocks/>
          </p:cNvCxnSpPr>
          <p:nvPr/>
        </p:nvCxnSpPr>
        <p:spPr>
          <a:xfrm>
            <a:off x="7994073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BBD29FD-3227-684B-BA07-201B4A5AA567}"/>
              </a:ext>
            </a:extLst>
          </p:cNvPr>
          <p:cNvCxnSpPr>
            <a:cxnSpLocks/>
          </p:cNvCxnSpPr>
          <p:nvPr/>
        </p:nvCxnSpPr>
        <p:spPr>
          <a:xfrm>
            <a:off x="10370125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F9A9FBF-824D-454C-97F9-065540D98ED1}"/>
              </a:ext>
            </a:extLst>
          </p:cNvPr>
          <p:cNvCxnSpPr>
            <a:cxnSpLocks/>
          </p:cNvCxnSpPr>
          <p:nvPr/>
        </p:nvCxnSpPr>
        <p:spPr>
          <a:xfrm>
            <a:off x="7994073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8BCE5F20-CD47-5A4F-B06C-80D3A82880DD}"/>
              </a:ext>
            </a:extLst>
          </p:cNvPr>
          <p:cNvCxnSpPr>
            <a:cxnSpLocks/>
          </p:cNvCxnSpPr>
          <p:nvPr/>
        </p:nvCxnSpPr>
        <p:spPr>
          <a:xfrm>
            <a:off x="7994073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BE82CE8-D1FE-6D4F-AF2E-54A1C3362515}"/>
              </a:ext>
            </a:extLst>
          </p:cNvPr>
          <p:cNvCxnSpPr>
            <a:cxnSpLocks/>
          </p:cNvCxnSpPr>
          <p:nvPr/>
        </p:nvCxnSpPr>
        <p:spPr>
          <a:xfrm>
            <a:off x="8004463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6E5BDFE-E1D4-574D-B0A1-D85666582D44}"/>
              </a:ext>
            </a:extLst>
          </p:cNvPr>
          <p:cNvCxnSpPr>
            <a:cxnSpLocks/>
          </p:cNvCxnSpPr>
          <p:nvPr/>
        </p:nvCxnSpPr>
        <p:spPr>
          <a:xfrm>
            <a:off x="7994072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0A41E4C-7B31-6E44-8F53-B90E3202522A}"/>
              </a:ext>
            </a:extLst>
          </p:cNvPr>
          <p:cNvCxnSpPr>
            <a:cxnSpLocks/>
          </p:cNvCxnSpPr>
          <p:nvPr/>
        </p:nvCxnSpPr>
        <p:spPr>
          <a:xfrm>
            <a:off x="8004463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DA8394F-EC34-1241-9814-CAF1ADC5840E}"/>
              </a:ext>
            </a:extLst>
          </p:cNvPr>
          <p:cNvSpPr txBox="1"/>
          <p:nvPr/>
        </p:nvSpPr>
        <p:spPr>
          <a:xfrm>
            <a:off x="8917702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AB2C1A-D4C5-774E-9592-2A0D7A6F9E0F}"/>
              </a:ext>
            </a:extLst>
          </p:cNvPr>
          <p:cNvSpPr txBox="1"/>
          <p:nvPr/>
        </p:nvSpPr>
        <p:spPr>
          <a:xfrm>
            <a:off x="8909216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690386-8CFA-A84B-AC0A-F772B3F0D5B1}"/>
              </a:ext>
            </a:extLst>
          </p:cNvPr>
          <p:cNvSpPr txBox="1"/>
          <p:nvPr/>
        </p:nvSpPr>
        <p:spPr>
          <a:xfrm>
            <a:off x="8909216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1370ED-7F7E-054B-BB5D-B2A4ADC2682D}"/>
              </a:ext>
            </a:extLst>
          </p:cNvPr>
          <p:cNvSpPr txBox="1"/>
          <p:nvPr/>
        </p:nvSpPr>
        <p:spPr>
          <a:xfrm>
            <a:off x="8909216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99302BA-421D-6E49-9A07-4B6946F5C9A3}"/>
              </a:ext>
            </a:extLst>
          </p:cNvPr>
          <p:cNvCxnSpPr>
            <a:cxnSpLocks/>
          </p:cNvCxnSpPr>
          <p:nvPr/>
        </p:nvCxnSpPr>
        <p:spPr>
          <a:xfrm>
            <a:off x="8645237" y="415636"/>
            <a:ext cx="0" cy="1664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B9D45A02-36F4-6742-BF82-38E02393CCCF}"/>
              </a:ext>
            </a:extLst>
          </p:cNvPr>
          <p:cNvCxnSpPr>
            <a:cxnSpLocks/>
          </p:cNvCxnSpPr>
          <p:nvPr/>
        </p:nvCxnSpPr>
        <p:spPr>
          <a:xfrm flipV="1">
            <a:off x="9663545" y="415636"/>
            <a:ext cx="0" cy="163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4CB74EB-3456-8840-8888-F216B2F4C793}"/>
              </a:ext>
            </a:extLst>
          </p:cNvPr>
          <p:cNvSpPr txBox="1"/>
          <p:nvPr/>
        </p:nvSpPr>
        <p:spPr>
          <a:xfrm>
            <a:off x="6700978" y="171061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A5C6763-96B7-C44E-B122-FAF9BAF3AF5C}"/>
              </a:ext>
            </a:extLst>
          </p:cNvPr>
          <p:cNvCxnSpPr/>
          <p:nvPr/>
        </p:nvCxnSpPr>
        <p:spPr>
          <a:xfrm>
            <a:off x="6123709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AB35C20-07B6-1E47-B133-5DD90026E7D9}"/>
              </a:ext>
            </a:extLst>
          </p:cNvPr>
          <p:cNvSpPr txBox="1"/>
          <p:nvPr/>
        </p:nvSpPr>
        <p:spPr>
          <a:xfrm>
            <a:off x="8167453" y="415636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入栈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5F3C91-68A9-5447-9E13-F8F06BDC4F58}"/>
              </a:ext>
            </a:extLst>
          </p:cNvPr>
          <p:cNvSpPr txBox="1"/>
          <p:nvPr/>
        </p:nvSpPr>
        <p:spPr>
          <a:xfrm>
            <a:off x="9669378" y="431662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97800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1587151" y="969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790373" y="21080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2360739" y="20723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94992" y="3342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1325894" y="33248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2033145" y="1425693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1236367" y="1425693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456249" y="2564219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236367" y="2564219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343808" y="5823829"/>
            <a:ext cx="547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具有一个儿子节点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(4)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1325894" y="669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4685C6A-FEB0-824B-B176-9F4BACA1E8B3}"/>
              </a:ext>
            </a:extLst>
          </p:cNvPr>
          <p:cNvSpPr/>
          <p:nvPr/>
        </p:nvSpPr>
        <p:spPr>
          <a:xfrm>
            <a:off x="988111" y="46592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E2F0A86-4BDB-4B42-A310-FA3C614167AD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1249368" y="3859263"/>
            <a:ext cx="337783" cy="8000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81BA1E83-707E-0A4B-BA1C-AA00E2867AEB}"/>
              </a:ext>
            </a:extLst>
          </p:cNvPr>
          <p:cNvSpPr/>
          <p:nvPr/>
        </p:nvSpPr>
        <p:spPr>
          <a:xfrm>
            <a:off x="7967706" y="29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E47C28D-0171-6D4A-9886-2C3EBD986480}"/>
              </a:ext>
            </a:extLst>
          </p:cNvPr>
          <p:cNvSpPr/>
          <p:nvPr/>
        </p:nvSpPr>
        <p:spPr>
          <a:xfrm>
            <a:off x="7170928" y="14324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2C93222-0841-AC4D-90C0-A0C038065D1B}"/>
              </a:ext>
            </a:extLst>
          </p:cNvPr>
          <p:cNvSpPr/>
          <p:nvPr/>
        </p:nvSpPr>
        <p:spPr>
          <a:xfrm>
            <a:off x="8741294" y="139668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3517C2D-F534-064B-8485-063A25D7794F}"/>
              </a:ext>
            </a:extLst>
          </p:cNvPr>
          <p:cNvSpPr/>
          <p:nvPr/>
        </p:nvSpPr>
        <p:spPr>
          <a:xfrm>
            <a:off x="6575547" y="266728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F6AFA1-B9A5-EA4E-8CA8-E05F706D63DB}"/>
              </a:ext>
            </a:extLst>
          </p:cNvPr>
          <p:cNvSpPr/>
          <p:nvPr/>
        </p:nvSpPr>
        <p:spPr>
          <a:xfrm>
            <a:off x="7706449" y="26492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1CF230D-C4E1-B943-BC9F-786D5B4AF204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413700" y="75006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EF1E3D8B-3A1C-9240-9D31-93C56D05BA95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H="1">
            <a:off x="7616922" y="750060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500E62AF-8F8B-064A-BB66-47190748636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836804" y="188858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3C355E7-2A6C-1D43-BCEA-38D72D43B72A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7616922" y="1888586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8F7C629-9E31-ED49-8461-D59C9409B08A}"/>
              </a:ext>
            </a:extLst>
          </p:cNvPr>
          <p:cNvSpPr/>
          <p:nvPr/>
        </p:nvSpPr>
        <p:spPr>
          <a:xfrm>
            <a:off x="7177526" y="383319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928D8CF-4BC1-9046-B857-71A9376097F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flipH="1">
            <a:off x="7438783" y="3183630"/>
            <a:ext cx="528923" cy="6495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012DFBD-8543-5E46-9D27-907C1FE8B9D4}"/>
              </a:ext>
            </a:extLst>
          </p:cNvPr>
          <p:cNvSpPr/>
          <p:nvPr/>
        </p:nvSpPr>
        <p:spPr>
          <a:xfrm>
            <a:off x="4677254" y="8622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83BC203-4617-044F-B3DF-3418378A257A}"/>
              </a:ext>
            </a:extLst>
          </p:cNvPr>
          <p:cNvSpPr/>
          <p:nvPr/>
        </p:nvSpPr>
        <p:spPr>
          <a:xfrm>
            <a:off x="3880476" y="2000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FF0A5D2-DB25-E943-B17C-C763B8105797}"/>
              </a:ext>
            </a:extLst>
          </p:cNvPr>
          <p:cNvSpPr/>
          <p:nvPr/>
        </p:nvSpPr>
        <p:spPr>
          <a:xfrm>
            <a:off x="5450842" y="19650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09E771B-BA23-9E4E-A0D0-8E3B636B43C0}"/>
              </a:ext>
            </a:extLst>
          </p:cNvPr>
          <p:cNvSpPr/>
          <p:nvPr/>
        </p:nvSpPr>
        <p:spPr>
          <a:xfrm>
            <a:off x="3285095" y="32356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E85BA7-BE3C-E342-964D-DD4B639194B7}"/>
              </a:ext>
            </a:extLst>
          </p:cNvPr>
          <p:cNvSpPr/>
          <p:nvPr/>
        </p:nvSpPr>
        <p:spPr>
          <a:xfrm>
            <a:off x="4415997" y="321760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F81F537-3759-2645-ACF9-D31A72FF2624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5123248" y="131842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09FDB415-8F37-B744-9C86-7E02D00E628E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4326470" y="131842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149CD6C-9E38-5A4A-A6EF-2AC65F64388D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3546352" y="245695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B430D84-3B79-214D-B40F-3130BFAABCCA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>
            <a:off x="4326470" y="2456951"/>
            <a:ext cx="350784" cy="7606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14E094F-6D43-9543-9FC9-F31BD0360ACB}"/>
              </a:ext>
            </a:extLst>
          </p:cNvPr>
          <p:cNvSpPr txBox="1"/>
          <p:nvPr/>
        </p:nvSpPr>
        <p:spPr>
          <a:xfrm>
            <a:off x="4415997" y="562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CCF0AC3-C71C-1D4E-8446-D7D38A4079BA}"/>
              </a:ext>
            </a:extLst>
          </p:cNvPr>
          <p:cNvSpPr/>
          <p:nvPr/>
        </p:nvSpPr>
        <p:spPr>
          <a:xfrm>
            <a:off x="4147090" y="464283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0764FA9E-90C0-E744-A641-1EC00CD414FE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 flipH="1">
            <a:off x="4408347" y="3751995"/>
            <a:ext cx="268907" cy="8908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A25E5398-34BD-3241-B26E-CE36549D9C87}"/>
              </a:ext>
            </a:extLst>
          </p:cNvPr>
          <p:cNvCxnSpPr>
            <a:cxnSpLocks/>
            <a:stCxn id="42" idx="4"/>
            <a:endCxn id="51" idx="0"/>
          </p:cNvCxnSpPr>
          <p:nvPr/>
        </p:nvCxnSpPr>
        <p:spPr>
          <a:xfrm>
            <a:off x="4141733" y="2535210"/>
            <a:ext cx="266614" cy="21076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E1A3F1D-FFA3-2B41-B69E-8ACAE69205C5}"/>
              </a:ext>
            </a:extLst>
          </p:cNvPr>
          <p:cNvSpPr txBox="1"/>
          <p:nvPr/>
        </p:nvSpPr>
        <p:spPr>
          <a:xfrm>
            <a:off x="6375777" y="5817328"/>
            <a:ext cx="547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具有两个儿子节点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(2)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8D62D40-00DB-5146-ABD4-549EAEF4066D}"/>
              </a:ext>
            </a:extLst>
          </p:cNvPr>
          <p:cNvSpPr/>
          <p:nvPr/>
        </p:nvSpPr>
        <p:spPr>
          <a:xfrm>
            <a:off x="8044226" y="47373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2969CD83-0507-2A47-BE57-A3509DA53C2E}"/>
              </a:ext>
            </a:extLst>
          </p:cNvPr>
          <p:cNvCxnSpPr>
            <a:cxnSpLocks/>
            <a:stCxn id="73" idx="1"/>
            <a:endCxn id="39" idx="5"/>
          </p:cNvCxnSpPr>
          <p:nvPr/>
        </p:nvCxnSpPr>
        <p:spPr>
          <a:xfrm flipH="1" flipV="1">
            <a:off x="7623520" y="4289326"/>
            <a:ext cx="497226" cy="5262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92D52CC2-903C-7642-9E22-2A15F1714E01}"/>
              </a:ext>
            </a:extLst>
          </p:cNvPr>
          <p:cNvSpPr/>
          <p:nvPr/>
        </p:nvSpPr>
        <p:spPr>
          <a:xfrm>
            <a:off x="10823418" y="3834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03BC572-EF4E-2842-99A6-8FEBC2BB4FC7}"/>
              </a:ext>
            </a:extLst>
          </p:cNvPr>
          <p:cNvSpPr/>
          <p:nvPr/>
        </p:nvSpPr>
        <p:spPr>
          <a:xfrm>
            <a:off x="10026640" y="1521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1F46375-9DDD-0243-9446-EA43A1A56E38}"/>
              </a:ext>
            </a:extLst>
          </p:cNvPr>
          <p:cNvSpPr/>
          <p:nvPr/>
        </p:nvSpPr>
        <p:spPr>
          <a:xfrm>
            <a:off x="11597006" y="14862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0D775F4-F0D9-BA45-BDCF-D19750CC58F1}"/>
              </a:ext>
            </a:extLst>
          </p:cNvPr>
          <p:cNvSpPr/>
          <p:nvPr/>
        </p:nvSpPr>
        <p:spPr>
          <a:xfrm>
            <a:off x="9431259" y="2756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D4A3A31-25F2-BF48-B84F-FCD4D96BBBF6}"/>
              </a:ext>
            </a:extLst>
          </p:cNvPr>
          <p:cNvSpPr/>
          <p:nvPr/>
        </p:nvSpPr>
        <p:spPr>
          <a:xfrm>
            <a:off x="10562161" y="27387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9E760CE4-5636-CC44-97E7-457AD16F092E}"/>
              </a:ext>
            </a:extLst>
          </p:cNvPr>
          <p:cNvCxnSpPr>
            <a:cxnSpLocks/>
            <a:stCxn id="77" idx="5"/>
            <a:endCxn id="79" idx="1"/>
          </p:cNvCxnSpPr>
          <p:nvPr/>
        </p:nvCxnSpPr>
        <p:spPr>
          <a:xfrm>
            <a:off x="11269412" y="839579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FE8CF767-57D5-D843-B0D4-50CA1258E85E}"/>
              </a:ext>
            </a:extLst>
          </p:cNvPr>
          <p:cNvCxnSpPr>
            <a:cxnSpLocks/>
            <a:stCxn id="77" idx="3"/>
            <a:endCxn id="78" idx="7"/>
          </p:cNvCxnSpPr>
          <p:nvPr/>
        </p:nvCxnSpPr>
        <p:spPr>
          <a:xfrm flipH="1">
            <a:off x="10472634" y="839579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7F6D1D5-3029-4E42-BD72-A09D8D6E53F4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 flipH="1">
            <a:off x="9692516" y="1978105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1FD8FCAE-8623-C945-B800-8701141A2DA4}"/>
              </a:ext>
            </a:extLst>
          </p:cNvPr>
          <p:cNvCxnSpPr>
            <a:cxnSpLocks/>
            <a:stCxn id="78" idx="5"/>
            <a:endCxn id="81" idx="0"/>
          </p:cNvCxnSpPr>
          <p:nvPr/>
        </p:nvCxnSpPr>
        <p:spPr>
          <a:xfrm>
            <a:off x="10472634" y="1978105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851472FE-3598-5A4D-BD41-8992370288F7}"/>
              </a:ext>
            </a:extLst>
          </p:cNvPr>
          <p:cNvSpPr/>
          <p:nvPr/>
        </p:nvSpPr>
        <p:spPr>
          <a:xfrm>
            <a:off x="10033238" y="3922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E6DAAEDC-E728-344B-95A9-E3F0D24BD73C}"/>
              </a:ext>
            </a:extLst>
          </p:cNvPr>
          <p:cNvCxnSpPr>
            <a:cxnSpLocks/>
            <a:stCxn id="81" idx="4"/>
            <a:endCxn id="86" idx="0"/>
          </p:cNvCxnSpPr>
          <p:nvPr/>
        </p:nvCxnSpPr>
        <p:spPr>
          <a:xfrm flipH="1">
            <a:off x="10294495" y="3273149"/>
            <a:ext cx="528923" cy="6495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3D7F7DE7-884A-AC41-A69D-01724BA7E688}"/>
              </a:ext>
            </a:extLst>
          </p:cNvPr>
          <p:cNvSpPr/>
          <p:nvPr/>
        </p:nvSpPr>
        <p:spPr>
          <a:xfrm>
            <a:off x="10899938" y="48268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B19B62EF-6F9C-AE47-B2C1-5534ECA42BC1}"/>
              </a:ext>
            </a:extLst>
          </p:cNvPr>
          <p:cNvCxnSpPr>
            <a:cxnSpLocks/>
            <a:stCxn id="88" idx="1"/>
            <a:endCxn id="86" idx="5"/>
          </p:cNvCxnSpPr>
          <p:nvPr/>
        </p:nvCxnSpPr>
        <p:spPr>
          <a:xfrm flipH="1" flipV="1">
            <a:off x="10479232" y="4378845"/>
            <a:ext cx="497226" cy="5262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1AF12AB-BC89-EE4B-80F6-856D22C4B6D8}"/>
              </a:ext>
            </a:extLst>
          </p:cNvPr>
          <p:cNvCxnSpPr>
            <a:cxnSpLocks/>
            <a:stCxn id="88" idx="0"/>
            <a:endCxn id="81" idx="5"/>
          </p:cNvCxnSpPr>
          <p:nvPr/>
        </p:nvCxnSpPr>
        <p:spPr>
          <a:xfrm flipH="1" flipV="1">
            <a:off x="11008155" y="3194890"/>
            <a:ext cx="153040" cy="16319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9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814BF89-DF73-C549-BB20-AEFBBE90F2F4}"/>
              </a:ext>
            </a:extLst>
          </p:cNvPr>
          <p:cNvSpPr/>
          <p:nvPr/>
        </p:nvSpPr>
        <p:spPr>
          <a:xfrm>
            <a:off x="2969878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091EEF-3465-6A41-BEF7-2A348D182DFC}"/>
              </a:ext>
            </a:extLst>
          </p:cNvPr>
          <p:cNvSpPr/>
          <p:nvPr/>
        </p:nvSpPr>
        <p:spPr>
          <a:xfrm>
            <a:off x="2075357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A7D178-FBAD-6344-8BFC-0E1D18042D4F}"/>
              </a:ext>
            </a:extLst>
          </p:cNvPr>
          <p:cNvSpPr/>
          <p:nvPr/>
        </p:nvSpPr>
        <p:spPr>
          <a:xfrm>
            <a:off x="2152503" y="39878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F274A51-4B59-C64F-A6D1-006FA4426641}"/>
              </a:ext>
            </a:extLst>
          </p:cNvPr>
          <p:cNvSpPr/>
          <p:nvPr/>
        </p:nvSpPr>
        <p:spPr>
          <a:xfrm>
            <a:off x="3341886" y="626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7DD6B3-F184-3048-BA32-5439E4FA864C}"/>
              </a:ext>
            </a:extLst>
          </p:cNvPr>
          <p:cNvSpPr/>
          <p:nvPr/>
        </p:nvSpPr>
        <p:spPr>
          <a:xfrm>
            <a:off x="4405344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5775451-8944-9749-99C2-DB4BA7195B77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2598497" y="3380443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977AF1D-0DE5-654E-9F5C-7DB523557CA5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2521351" y="2165921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303F516-20D4-CB46-A6C4-430953659E2C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2521351" y="1083046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3E6C87-088D-F248-90D7-F74425DC921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787880" y="1083046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DE8F55B-BEE1-8543-AB25-B3EB74020800}"/>
              </a:ext>
            </a:extLst>
          </p:cNvPr>
          <p:cNvSpPr/>
          <p:nvPr/>
        </p:nvSpPr>
        <p:spPr>
          <a:xfrm>
            <a:off x="1066877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E372E9D-A514-6741-AF54-493F686A62F6}"/>
              </a:ext>
            </a:extLst>
          </p:cNvPr>
          <p:cNvCxnSpPr>
            <a:cxnSpLocks/>
            <a:stCxn id="3" idx="3"/>
            <a:endCxn id="29" idx="7"/>
          </p:cNvCxnSpPr>
          <p:nvPr/>
        </p:nvCxnSpPr>
        <p:spPr>
          <a:xfrm flipH="1">
            <a:off x="1512871" y="2165921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02801E2-5B9A-3C4C-9532-1E5798DEC60E}"/>
              </a:ext>
            </a:extLst>
          </p:cNvPr>
          <p:cNvSpPr/>
          <p:nvPr/>
        </p:nvSpPr>
        <p:spPr>
          <a:xfrm>
            <a:off x="3882830" y="29472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A6C359C-217C-7D44-B556-33B6D49970ED}"/>
              </a:ext>
            </a:extLst>
          </p:cNvPr>
          <p:cNvCxnSpPr>
            <a:cxnSpLocks/>
            <a:stCxn id="6" idx="4"/>
            <a:endCxn id="41" idx="7"/>
          </p:cNvCxnSpPr>
          <p:nvPr/>
        </p:nvCxnSpPr>
        <p:spPr>
          <a:xfrm flipH="1">
            <a:off x="4328824" y="2244180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FBC08250-68A8-5547-93BF-D304D77E39C5}"/>
              </a:ext>
            </a:extLst>
          </p:cNvPr>
          <p:cNvSpPr/>
          <p:nvPr/>
        </p:nvSpPr>
        <p:spPr>
          <a:xfrm>
            <a:off x="8163269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ED334E4-3697-CA4C-ACC0-D68E33B850B8}"/>
              </a:ext>
            </a:extLst>
          </p:cNvPr>
          <p:cNvSpPr/>
          <p:nvPr/>
        </p:nvSpPr>
        <p:spPr>
          <a:xfrm>
            <a:off x="7268748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22FE9FE-D1A3-BE49-B317-FC2F30919074}"/>
              </a:ext>
            </a:extLst>
          </p:cNvPr>
          <p:cNvSpPr/>
          <p:nvPr/>
        </p:nvSpPr>
        <p:spPr>
          <a:xfrm>
            <a:off x="7345894" y="40890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9D2CFFB-078F-954E-AEF0-F5CEB70D5AE2}"/>
              </a:ext>
            </a:extLst>
          </p:cNvPr>
          <p:cNvSpPr/>
          <p:nvPr/>
        </p:nvSpPr>
        <p:spPr>
          <a:xfrm>
            <a:off x="8535277" y="72816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626F563-8C9F-AD47-B991-247432B3877F}"/>
              </a:ext>
            </a:extLst>
          </p:cNvPr>
          <p:cNvSpPr/>
          <p:nvPr/>
        </p:nvSpPr>
        <p:spPr>
          <a:xfrm>
            <a:off x="9598735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95AC0A6C-6A7E-C740-8729-EC333BB84789}"/>
              </a:ext>
            </a:extLst>
          </p:cNvPr>
          <p:cNvCxnSpPr>
            <a:cxnSpLocks/>
            <a:stCxn id="59" idx="3"/>
            <a:endCxn id="61" idx="7"/>
          </p:cNvCxnSpPr>
          <p:nvPr/>
        </p:nvCxnSpPr>
        <p:spPr>
          <a:xfrm flipH="1">
            <a:off x="7791888" y="3481688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736DD70-A1AC-3F42-8F3C-28B1F7D45375}"/>
              </a:ext>
            </a:extLst>
          </p:cNvPr>
          <p:cNvCxnSpPr>
            <a:cxnSpLocks/>
            <a:stCxn id="59" idx="1"/>
            <a:endCxn id="60" idx="5"/>
          </p:cNvCxnSpPr>
          <p:nvPr/>
        </p:nvCxnSpPr>
        <p:spPr>
          <a:xfrm flipH="1" flipV="1">
            <a:off x="7714742" y="2267166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762459F-1B5F-AB42-9C4B-056F6EA37BC7}"/>
              </a:ext>
            </a:extLst>
          </p:cNvPr>
          <p:cNvCxnSpPr>
            <a:cxnSpLocks/>
            <a:stCxn id="60" idx="7"/>
            <a:endCxn id="62" idx="3"/>
          </p:cNvCxnSpPr>
          <p:nvPr/>
        </p:nvCxnSpPr>
        <p:spPr>
          <a:xfrm flipV="1">
            <a:off x="7714742" y="1184291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FE590642-2B48-FE4E-9755-3685206DE9B9}"/>
              </a:ext>
            </a:extLst>
          </p:cNvPr>
          <p:cNvCxnSpPr>
            <a:cxnSpLocks/>
            <a:stCxn id="62" idx="5"/>
            <a:endCxn id="63" idx="1"/>
          </p:cNvCxnSpPr>
          <p:nvPr/>
        </p:nvCxnSpPr>
        <p:spPr>
          <a:xfrm>
            <a:off x="8981271" y="1184291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77B359F4-DBA5-BB44-8987-90E79DD5B236}"/>
              </a:ext>
            </a:extLst>
          </p:cNvPr>
          <p:cNvSpPr/>
          <p:nvPr/>
        </p:nvSpPr>
        <p:spPr>
          <a:xfrm>
            <a:off x="6260268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6B0B138E-3511-D047-8825-26C90C6166A4}"/>
              </a:ext>
            </a:extLst>
          </p:cNvPr>
          <p:cNvCxnSpPr>
            <a:cxnSpLocks/>
            <a:stCxn id="60" idx="3"/>
            <a:endCxn id="68" idx="7"/>
          </p:cNvCxnSpPr>
          <p:nvPr/>
        </p:nvCxnSpPr>
        <p:spPr>
          <a:xfrm flipH="1">
            <a:off x="6706262" y="2267166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3CF4D4B-C966-B741-B9C9-6461A388A25E}"/>
              </a:ext>
            </a:extLst>
          </p:cNvPr>
          <p:cNvSpPr txBox="1"/>
          <p:nvPr/>
        </p:nvSpPr>
        <p:spPr>
          <a:xfrm>
            <a:off x="343808" y="5823830"/>
            <a:ext cx="11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两棵二叉查找树，只有左边的树是</a:t>
            </a:r>
            <a:r>
              <a:rPr kumimoji="1" lang="en-US" altLang="zh-CN" sz="2400" dirty="0">
                <a:solidFill>
                  <a:schemeClr val="accent1"/>
                </a:solidFill>
              </a:rPr>
              <a:t>AVL</a:t>
            </a:r>
            <a:r>
              <a:rPr kumimoji="1" lang="zh-CN" altLang="en-US" sz="2400">
                <a:solidFill>
                  <a:schemeClr val="accent1"/>
                </a:solidFill>
              </a:rPr>
              <a:t>树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EB3D9F8-74CF-5146-9608-0C375BD195E6}"/>
              </a:ext>
            </a:extLst>
          </p:cNvPr>
          <p:cNvSpPr/>
          <p:nvPr/>
        </p:nvSpPr>
        <p:spPr>
          <a:xfrm>
            <a:off x="8981271" y="41183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27FFC01-6EEE-4C49-A702-FAD509AE81F8}"/>
              </a:ext>
            </a:extLst>
          </p:cNvPr>
          <p:cNvCxnSpPr>
            <a:cxnSpLocks/>
            <a:stCxn id="73" idx="1"/>
            <a:endCxn id="59" idx="5"/>
          </p:cNvCxnSpPr>
          <p:nvPr/>
        </p:nvCxnSpPr>
        <p:spPr>
          <a:xfrm flipH="1" flipV="1">
            <a:off x="8609263" y="3481688"/>
            <a:ext cx="448528" cy="7149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6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5A28916-B9F2-C14D-A040-38B3EA1F8A44}"/>
              </a:ext>
            </a:extLst>
          </p:cNvPr>
          <p:cNvSpPr/>
          <p:nvPr/>
        </p:nvSpPr>
        <p:spPr>
          <a:xfrm>
            <a:off x="1025732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2E82AF-4954-A04F-A976-B5EDFF7D2E71}"/>
              </a:ext>
            </a:extLst>
          </p:cNvPr>
          <p:cNvSpPr/>
          <p:nvPr/>
        </p:nvSpPr>
        <p:spPr>
          <a:xfrm>
            <a:off x="1602527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54B833-3991-B24C-BDB3-D9773006C5BA}"/>
              </a:ext>
            </a:extLst>
          </p:cNvPr>
          <p:cNvSpPr/>
          <p:nvPr/>
        </p:nvSpPr>
        <p:spPr>
          <a:xfrm>
            <a:off x="2116457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90DC5EF-5C3D-1242-94DA-FEC5C726DBDC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V="1">
            <a:off x="1205732" y="13156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D7C02C3-1A7B-3249-9752-029019166EED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1909806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51E6691-0C82-C44A-A339-925CD1274020}"/>
              </a:ext>
            </a:extLst>
          </p:cNvPr>
          <p:cNvSpPr/>
          <p:nvPr/>
        </p:nvSpPr>
        <p:spPr>
          <a:xfrm>
            <a:off x="639372" y="28590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A83DA76-11CF-7245-AC11-E2E129F8F479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819372" y="21953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9AE6D0F-5627-5A4F-BCBA-141942D5A34C}"/>
              </a:ext>
            </a:extLst>
          </p:cNvPr>
          <p:cNvSpPr/>
          <p:nvPr/>
        </p:nvSpPr>
        <p:spPr>
          <a:xfrm>
            <a:off x="365472" y="40515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1D8F9D4-D24E-8C42-93E1-79E523DEC3B3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545472" y="3219014"/>
            <a:ext cx="273900" cy="832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7075440-F711-234E-9903-20D827E3D5CB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单旋转</a:t>
            </a: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1AA22E79-BC54-F94D-AA51-29203102577B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0F703C7-466C-AF48-BE95-A696E4661FFC}"/>
              </a:ext>
            </a:extLst>
          </p:cNvPr>
          <p:cNvSpPr/>
          <p:nvPr/>
        </p:nvSpPr>
        <p:spPr>
          <a:xfrm>
            <a:off x="4346406" y="28730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F26ACE-FC11-7243-AD76-D0780F9FFB5B}"/>
              </a:ext>
            </a:extLst>
          </p:cNvPr>
          <p:cNvSpPr/>
          <p:nvPr/>
        </p:nvSpPr>
        <p:spPr>
          <a:xfrm>
            <a:off x="4511042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B228D6E-8880-C94F-9243-F05C60992666}"/>
              </a:ext>
            </a:extLst>
          </p:cNvPr>
          <p:cNvSpPr/>
          <p:nvPr/>
        </p:nvSpPr>
        <p:spPr>
          <a:xfrm>
            <a:off x="5024972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C0AF9119-27FD-884B-A418-8CE76631F7DF}"/>
              </a:ext>
            </a:extLst>
          </p:cNvPr>
          <p:cNvCxnSpPr>
            <a:cxnSpLocks/>
            <a:stCxn id="54" idx="0"/>
            <a:endCxn id="50" idx="3"/>
          </p:cNvCxnSpPr>
          <p:nvPr/>
        </p:nvCxnSpPr>
        <p:spPr>
          <a:xfrm flipV="1">
            <a:off x="4129049" y="1315603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14433F7-3D6B-2A4C-83DB-721888F6415A}"/>
              </a:ext>
            </a:extLst>
          </p:cNvPr>
          <p:cNvCxnSpPr>
            <a:cxnSpLocks/>
            <a:stCxn id="50" idx="5"/>
            <a:endCxn id="51" idx="0"/>
          </p:cNvCxnSpPr>
          <p:nvPr/>
        </p:nvCxnSpPr>
        <p:spPr>
          <a:xfrm>
            <a:off x="4818321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231441B4-02CD-004C-9D9D-FD85DB41D904}"/>
              </a:ext>
            </a:extLst>
          </p:cNvPr>
          <p:cNvSpPr/>
          <p:nvPr/>
        </p:nvSpPr>
        <p:spPr>
          <a:xfrm>
            <a:off x="3949049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14432F2D-6F55-AF46-9AE0-02BBEC3CBF07}"/>
              </a:ext>
            </a:extLst>
          </p:cNvPr>
          <p:cNvCxnSpPr>
            <a:cxnSpLocks/>
            <a:stCxn id="49" idx="0"/>
            <a:endCxn id="54" idx="5"/>
          </p:cNvCxnSpPr>
          <p:nvPr/>
        </p:nvCxnSpPr>
        <p:spPr>
          <a:xfrm flipH="1" flipV="1">
            <a:off x="4256328" y="2195314"/>
            <a:ext cx="270078" cy="6777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AD7F00D0-CB0C-2048-8ECF-2477712627B8}"/>
              </a:ext>
            </a:extLst>
          </p:cNvPr>
          <p:cNvSpPr/>
          <p:nvPr/>
        </p:nvSpPr>
        <p:spPr>
          <a:xfrm>
            <a:off x="3531460" y="28935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8E43F59-0E80-7444-9562-D7BE9E269A24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3711460" y="2195314"/>
            <a:ext cx="290310" cy="6982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37AEC76A-DACA-C945-ABF7-984D9C08CFF8}"/>
              </a:ext>
            </a:extLst>
          </p:cNvPr>
          <p:cNvSpPr/>
          <p:nvPr/>
        </p:nvSpPr>
        <p:spPr>
          <a:xfrm>
            <a:off x="7221793" y="18918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33E8873-9D28-A74A-89AE-17B8275BF4CC}"/>
              </a:ext>
            </a:extLst>
          </p:cNvPr>
          <p:cNvSpPr/>
          <p:nvPr/>
        </p:nvSpPr>
        <p:spPr>
          <a:xfrm>
            <a:off x="7798588" y="10121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1739B6F-85C6-8343-BA84-76314B1E3893}"/>
              </a:ext>
            </a:extLst>
          </p:cNvPr>
          <p:cNvSpPr/>
          <p:nvPr/>
        </p:nvSpPr>
        <p:spPr>
          <a:xfrm>
            <a:off x="8312518" y="18588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958B4521-1196-0F42-A625-473F3886B997}"/>
              </a:ext>
            </a:extLst>
          </p:cNvPr>
          <p:cNvCxnSpPr>
            <a:cxnSpLocks/>
            <a:stCxn id="78" idx="0"/>
            <a:endCxn id="79" idx="3"/>
          </p:cNvCxnSpPr>
          <p:nvPr/>
        </p:nvCxnSpPr>
        <p:spPr>
          <a:xfrm flipV="1">
            <a:off x="7401793" y="131944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77CAE1C5-D58B-3640-86BF-742FD23C939B}"/>
              </a:ext>
            </a:extLst>
          </p:cNvPr>
          <p:cNvCxnSpPr>
            <a:cxnSpLocks/>
            <a:stCxn id="79" idx="5"/>
            <a:endCxn id="80" idx="0"/>
          </p:cNvCxnSpPr>
          <p:nvPr/>
        </p:nvCxnSpPr>
        <p:spPr>
          <a:xfrm>
            <a:off x="8105867" y="131944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4B62CD39-2C5B-B645-9E4C-7ABF285588C8}"/>
              </a:ext>
            </a:extLst>
          </p:cNvPr>
          <p:cNvSpPr/>
          <p:nvPr/>
        </p:nvSpPr>
        <p:spPr>
          <a:xfrm>
            <a:off x="8492518" y="28342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ACF60DEA-589A-D349-A2BE-CEB4F80F9CF6}"/>
              </a:ext>
            </a:extLst>
          </p:cNvPr>
          <p:cNvCxnSpPr>
            <a:cxnSpLocks/>
            <a:stCxn id="80" idx="4"/>
            <a:endCxn id="83" idx="0"/>
          </p:cNvCxnSpPr>
          <p:nvPr/>
        </p:nvCxnSpPr>
        <p:spPr>
          <a:xfrm>
            <a:off x="8492518" y="2218863"/>
            <a:ext cx="180000" cy="615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B845D969-77E5-B942-A3A8-02F17E83BAF1}"/>
              </a:ext>
            </a:extLst>
          </p:cNvPr>
          <p:cNvSpPr/>
          <p:nvPr/>
        </p:nvSpPr>
        <p:spPr>
          <a:xfrm>
            <a:off x="8672518" y="38865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C553342A-918E-374B-9E3B-348044C64B50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>
            <a:off x="8672518" y="3194267"/>
            <a:ext cx="180000" cy="6923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右箭头 86">
            <a:extLst>
              <a:ext uri="{FF2B5EF4-FFF2-40B4-BE49-F238E27FC236}">
                <a16:creationId xmlns:a16="http://schemas.microsoft.com/office/drawing/2014/main" id="{80F9E31B-2F75-A74C-A47D-70DD1623FF11}"/>
              </a:ext>
            </a:extLst>
          </p:cNvPr>
          <p:cNvSpPr/>
          <p:nvPr/>
        </p:nvSpPr>
        <p:spPr>
          <a:xfrm>
            <a:off x="9145884" y="2207265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C083A7D-30E7-AB41-9F40-79CABB4756DA}"/>
              </a:ext>
            </a:extLst>
          </p:cNvPr>
          <p:cNvSpPr/>
          <p:nvPr/>
        </p:nvSpPr>
        <p:spPr>
          <a:xfrm>
            <a:off x="10471448" y="28193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CF23A23-6A38-4847-99BC-57E26DA130FF}"/>
              </a:ext>
            </a:extLst>
          </p:cNvPr>
          <p:cNvSpPr/>
          <p:nvPr/>
        </p:nvSpPr>
        <p:spPr>
          <a:xfrm>
            <a:off x="10524169" y="10053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5E34D31-61C3-FE41-AD75-FCE65DDA962D}"/>
              </a:ext>
            </a:extLst>
          </p:cNvPr>
          <p:cNvSpPr/>
          <p:nvPr/>
        </p:nvSpPr>
        <p:spPr>
          <a:xfrm>
            <a:off x="11038099" y="18520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408A879A-1C55-6D42-A84A-578E3A66B091}"/>
              </a:ext>
            </a:extLst>
          </p:cNvPr>
          <p:cNvCxnSpPr>
            <a:cxnSpLocks/>
            <a:stCxn id="93" idx="0"/>
            <a:endCxn id="89" idx="3"/>
          </p:cNvCxnSpPr>
          <p:nvPr/>
        </p:nvCxnSpPr>
        <p:spPr>
          <a:xfrm flipV="1">
            <a:off x="10142176" y="1312617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57C0ED16-CAB0-8C41-828B-26A203CEC0FF}"/>
              </a:ext>
            </a:extLst>
          </p:cNvPr>
          <p:cNvCxnSpPr>
            <a:cxnSpLocks/>
            <a:stCxn id="89" idx="5"/>
            <a:endCxn id="90" idx="0"/>
          </p:cNvCxnSpPr>
          <p:nvPr/>
        </p:nvCxnSpPr>
        <p:spPr>
          <a:xfrm>
            <a:off x="10831448" y="1312617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B116098E-C5E6-F24D-8AFD-FDED649B891D}"/>
              </a:ext>
            </a:extLst>
          </p:cNvPr>
          <p:cNvSpPr/>
          <p:nvPr/>
        </p:nvSpPr>
        <p:spPr>
          <a:xfrm>
            <a:off x="9962176" y="18850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46A83350-CDA1-1040-BCB1-B656A33D353F}"/>
              </a:ext>
            </a:extLst>
          </p:cNvPr>
          <p:cNvCxnSpPr>
            <a:cxnSpLocks/>
            <a:stCxn id="88" idx="0"/>
            <a:endCxn id="90" idx="3"/>
          </p:cNvCxnSpPr>
          <p:nvPr/>
        </p:nvCxnSpPr>
        <p:spPr>
          <a:xfrm flipV="1">
            <a:off x="10651448" y="2159313"/>
            <a:ext cx="439372" cy="660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F67C49EA-2B94-FF42-8083-31A74977CD74}"/>
              </a:ext>
            </a:extLst>
          </p:cNvPr>
          <p:cNvSpPr/>
          <p:nvPr/>
        </p:nvSpPr>
        <p:spPr>
          <a:xfrm>
            <a:off x="11499636" y="28440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D2CA257-EE13-034F-94BD-A4452ECE81EC}"/>
              </a:ext>
            </a:extLst>
          </p:cNvPr>
          <p:cNvCxnSpPr>
            <a:cxnSpLocks/>
            <a:stCxn id="90" idx="5"/>
            <a:endCxn id="95" idx="0"/>
          </p:cNvCxnSpPr>
          <p:nvPr/>
        </p:nvCxnSpPr>
        <p:spPr>
          <a:xfrm>
            <a:off x="11345378" y="2159313"/>
            <a:ext cx="334258" cy="6847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C6E4A05-CDEB-D045-BFB3-1B57A368FF04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0CBBDAD-B37E-FA43-A2E3-010FC3EB942A}"/>
              </a:ext>
            </a:extLst>
          </p:cNvPr>
          <p:cNvSpPr txBox="1"/>
          <p:nvPr/>
        </p:nvSpPr>
        <p:spPr>
          <a:xfrm>
            <a:off x="7214888" y="4686965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324987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5E770B-FDD5-9340-A270-93F71AAAF79F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双旋转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45E2FA6-29C4-2742-AE6E-7F89A35023F3}"/>
              </a:ext>
            </a:extLst>
          </p:cNvPr>
          <p:cNvSpPr/>
          <p:nvPr/>
        </p:nvSpPr>
        <p:spPr>
          <a:xfrm>
            <a:off x="1579557" y="29259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E4C87C1-F1C4-3B43-A270-49862655EC3B}"/>
              </a:ext>
            </a:extLst>
          </p:cNvPr>
          <p:cNvSpPr/>
          <p:nvPr/>
        </p:nvSpPr>
        <p:spPr>
          <a:xfrm>
            <a:off x="1178132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1F0D02A-0DAD-1E4B-81C0-00C3B8CE753A}"/>
              </a:ext>
            </a:extLst>
          </p:cNvPr>
          <p:cNvSpPr/>
          <p:nvPr/>
        </p:nvSpPr>
        <p:spPr>
          <a:xfrm>
            <a:off x="1754927" y="10819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8149137-755D-F74D-B878-EEAEB6F810E9}"/>
              </a:ext>
            </a:extLst>
          </p:cNvPr>
          <p:cNvSpPr/>
          <p:nvPr/>
        </p:nvSpPr>
        <p:spPr>
          <a:xfrm>
            <a:off x="2268857" y="19286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C323340-3B0E-D749-87B4-3D341BC24279}"/>
              </a:ext>
            </a:extLst>
          </p:cNvPr>
          <p:cNvCxnSpPr>
            <a:cxnSpLocks/>
            <a:stCxn id="89" idx="0"/>
            <a:endCxn id="90" idx="5"/>
          </p:cNvCxnSpPr>
          <p:nvPr/>
        </p:nvCxnSpPr>
        <p:spPr>
          <a:xfrm flipH="1" flipV="1">
            <a:off x="1485411" y="2268914"/>
            <a:ext cx="274146" cy="657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165B9074-6209-3A4D-AED2-B87287332790}"/>
              </a:ext>
            </a:extLst>
          </p:cNvPr>
          <p:cNvCxnSpPr>
            <a:cxnSpLocks/>
            <a:stCxn id="90" idx="0"/>
            <a:endCxn id="91" idx="3"/>
          </p:cNvCxnSpPr>
          <p:nvPr/>
        </p:nvCxnSpPr>
        <p:spPr>
          <a:xfrm flipV="1">
            <a:off x="1358132" y="13892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F4EDA279-D6BE-FD45-92C9-AAC2BB7F6DE3}"/>
              </a:ext>
            </a:extLst>
          </p:cNvPr>
          <p:cNvCxnSpPr>
            <a:cxnSpLocks/>
            <a:stCxn id="91" idx="5"/>
            <a:endCxn id="92" idx="0"/>
          </p:cNvCxnSpPr>
          <p:nvPr/>
        </p:nvCxnSpPr>
        <p:spPr>
          <a:xfrm>
            <a:off x="2062206" y="13892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FE36AA56-EA73-A747-96AC-43C9177511C7}"/>
              </a:ext>
            </a:extLst>
          </p:cNvPr>
          <p:cNvSpPr/>
          <p:nvPr/>
        </p:nvSpPr>
        <p:spPr>
          <a:xfrm>
            <a:off x="791772" y="29326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CEA591D-46D5-954A-B55A-C89659F9A4A9}"/>
              </a:ext>
            </a:extLst>
          </p:cNvPr>
          <p:cNvCxnSpPr>
            <a:cxnSpLocks/>
            <a:stCxn id="90" idx="3"/>
            <a:endCxn id="96" idx="0"/>
          </p:cNvCxnSpPr>
          <p:nvPr/>
        </p:nvCxnSpPr>
        <p:spPr>
          <a:xfrm flipH="1">
            <a:off x="971772" y="22689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65F4B933-6079-1F40-BA96-DB513DF8D364}"/>
              </a:ext>
            </a:extLst>
          </p:cNvPr>
          <p:cNvSpPr/>
          <p:nvPr/>
        </p:nvSpPr>
        <p:spPr>
          <a:xfrm>
            <a:off x="1310149" y="40148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FD24718-5857-AD45-9917-E70DE664772F}"/>
              </a:ext>
            </a:extLst>
          </p:cNvPr>
          <p:cNvCxnSpPr>
            <a:cxnSpLocks/>
            <a:stCxn id="89" idx="4"/>
            <a:endCxn id="98" idx="0"/>
          </p:cNvCxnSpPr>
          <p:nvPr/>
        </p:nvCxnSpPr>
        <p:spPr>
          <a:xfrm flipH="1">
            <a:off x="1490149" y="3285955"/>
            <a:ext cx="269408" cy="7289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6366F5D5-FD3B-AD41-B745-4E563DC92576}"/>
              </a:ext>
            </a:extLst>
          </p:cNvPr>
          <p:cNvSpPr/>
          <p:nvPr/>
        </p:nvSpPr>
        <p:spPr>
          <a:xfrm>
            <a:off x="5419268" y="2948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FF8AE53-7996-594A-B9F5-AE850EA017EF}"/>
              </a:ext>
            </a:extLst>
          </p:cNvPr>
          <p:cNvSpPr/>
          <p:nvPr/>
        </p:nvSpPr>
        <p:spPr>
          <a:xfrm>
            <a:off x="3668921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11221F74-1936-D44D-B07C-5A42B9C9CD44}"/>
              </a:ext>
            </a:extLst>
          </p:cNvPr>
          <p:cNvSpPr/>
          <p:nvPr/>
        </p:nvSpPr>
        <p:spPr>
          <a:xfrm>
            <a:off x="4245716" y="113969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0FD2BD27-FF5A-6B4B-80E8-4D017BAA868B}"/>
              </a:ext>
            </a:extLst>
          </p:cNvPr>
          <p:cNvSpPr/>
          <p:nvPr/>
        </p:nvSpPr>
        <p:spPr>
          <a:xfrm>
            <a:off x="4888985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AA81243C-C7CC-8141-9CA3-23DC674BF0AB}"/>
              </a:ext>
            </a:extLst>
          </p:cNvPr>
          <p:cNvCxnSpPr>
            <a:cxnSpLocks/>
            <a:stCxn id="120" idx="0"/>
            <a:endCxn id="123" idx="5"/>
          </p:cNvCxnSpPr>
          <p:nvPr/>
        </p:nvCxnSpPr>
        <p:spPr>
          <a:xfrm flipH="1" flipV="1">
            <a:off x="5196264" y="2268914"/>
            <a:ext cx="403004" cy="679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6436EE68-3C43-B847-93EC-F32C18A3A5D6}"/>
              </a:ext>
            </a:extLst>
          </p:cNvPr>
          <p:cNvCxnSpPr>
            <a:cxnSpLocks/>
            <a:stCxn id="121" idx="0"/>
            <a:endCxn id="122" idx="3"/>
          </p:cNvCxnSpPr>
          <p:nvPr/>
        </p:nvCxnSpPr>
        <p:spPr>
          <a:xfrm flipV="1">
            <a:off x="3848921" y="144697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EC951FD7-66BF-354D-AB33-69AC30DC3EF1}"/>
              </a:ext>
            </a:extLst>
          </p:cNvPr>
          <p:cNvCxnSpPr>
            <a:cxnSpLocks/>
            <a:stCxn id="122" idx="5"/>
            <a:endCxn id="123" idx="1"/>
          </p:cNvCxnSpPr>
          <p:nvPr/>
        </p:nvCxnSpPr>
        <p:spPr>
          <a:xfrm>
            <a:off x="4552995" y="1446976"/>
            <a:ext cx="388711" cy="5673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6CD35460-D5E8-EA4D-B5D8-8A0AA71302F9}"/>
              </a:ext>
            </a:extLst>
          </p:cNvPr>
          <p:cNvSpPr/>
          <p:nvPr/>
        </p:nvSpPr>
        <p:spPr>
          <a:xfrm>
            <a:off x="3282561" y="299038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7A83CE6-2810-0B49-A98E-4CC61891D290}"/>
              </a:ext>
            </a:extLst>
          </p:cNvPr>
          <p:cNvCxnSpPr>
            <a:cxnSpLocks/>
            <a:stCxn id="121" idx="3"/>
            <a:endCxn id="127" idx="0"/>
          </p:cNvCxnSpPr>
          <p:nvPr/>
        </p:nvCxnSpPr>
        <p:spPr>
          <a:xfrm flipH="1">
            <a:off x="3462561" y="23266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B369B07F-D392-1B43-9675-CD35BCF015F8}"/>
              </a:ext>
            </a:extLst>
          </p:cNvPr>
          <p:cNvSpPr/>
          <p:nvPr/>
        </p:nvSpPr>
        <p:spPr>
          <a:xfrm>
            <a:off x="4028921" y="29903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3D2F9B08-3E1F-654E-AAF6-582A1D411C86}"/>
              </a:ext>
            </a:extLst>
          </p:cNvPr>
          <p:cNvCxnSpPr>
            <a:cxnSpLocks/>
            <a:stCxn id="121" idx="5"/>
            <a:endCxn id="129" idx="0"/>
          </p:cNvCxnSpPr>
          <p:nvPr/>
        </p:nvCxnSpPr>
        <p:spPr>
          <a:xfrm>
            <a:off x="3976200" y="2326687"/>
            <a:ext cx="232721" cy="663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右箭头 141">
            <a:extLst>
              <a:ext uri="{FF2B5EF4-FFF2-40B4-BE49-F238E27FC236}">
                <a16:creationId xmlns:a16="http://schemas.microsoft.com/office/drawing/2014/main" id="{17040A03-FBAC-664D-AB98-3883ADA1426E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8963AA2-91E8-154F-B4DF-8CFEA0A0C80C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54DB1C0-267B-174D-8EA7-D39ED6B43CE0}"/>
              </a:ext>
            </a:extLst>
          </p:cNvPr>
          <p:cNvSpPr/>
          <p:nvPr/>
        </p:nvSpPr>
        <p:spPr>
          <a:xfrm>
            <a:off x="7339630" y="30044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66CAF7D8-82AF-6046-829B-DA64536FCB4E}"/>
              </a:ext>
            </a:extLst>
          </p:cNvPr>
          <p:cNvSpPr/>
          <p:nvPr/>
        </p:nvSpPr>
        <p:spPr>
          <a:xfrm>
            <a:off x="6804045" y="2000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60CF62FB-1307-914E-B5B4-0206EA6BAC6F}"/>
              </a:ext>
            </a:extLst>
          </p:cNvPr>
          <p:cNvSpPr/>
          <p:nvPr/>
        </p:nvSpPr>
        <p:spPr>
          <a:xfrm>
            <a:off x="7380840" y="11211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870CB51-2BF1-0742-AD15-422482D0352E}"/>
              </a:ext>
            </a:extLst>
          </p:cNvPr>
          <p:cNvSpPr/>
          <p:nvPr/>
        </p:nvSpPr>
        <p:spPr>
          <a:xfrm>
            <a:off x="7894770" y="196785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3C2CC936-6CB0-D444-AE38-B913E1B67AFC}"/>
              </a:ext>
            </a:extLst>
          </p:cNvPr>
          <p:cNvCxnSpPr>
            <a:cxnSpLocks/>
            <a:stCxn id="145" idx="0"/>
            <a:endCxn id="148" idx="3"/>
          </p:cNvCxnSpPr>
          <p:nvPr/>
        </p:nvCxnSpPr>
        <p:spPr>
          <a:xfrm flipV="1">
            <a:off x="7519630" y="2275137"/>
            <a:ext cx="427861" cy="729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3A5D1374-FDD4-F448-BBF5-DABE43C73F32}"/>
              </a:ext>
            </a:extLst>
          </p:cNvPr>
          <p:cNvCxnSpPr>
            <a:cxnSpLocks/>
            <a:stCxn id="146" idx="0"/>
            <a:endCxn id="147" idx="3"/>
          </p:cNvCxnSpPr>
          <p:nvPr/>
        </p:nvCxnSpPr>
        <p:spPr>
          <a:xfrm flipV="1">
            <a:off x="6984045" y="1428441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E931469D-0126-484F-962F-B675665C05D8}"/>
              </a:ext>
            </a:extLst>
          </p:cNvPr>
          <p:cNvCxnSpPr>
            <a:cxnSpLocks/>
            <a:stCxn id="147" idx="5"/>
            <a:endCxn id="148" idx="0"/>
          </p:cNvCxnSpPr>
          <p:nvPr/>
        </p:nvCxnSpPr>
        <p:spPr>
          <a:xfrm>
            <a:off x="7688119" y="1428441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2AA83AB0-468C-CF4D-A3C8-C1925FDB3747}"/>
              </a:ext>
            </a:extLst>
          </p:cNvPr>
          <p:cNvSpPr/>
          <p:nvPr/>
        </p:nvSpPr>
        <p:spPr>
          <a:xfrm>
            <a:off x="8228410" y="2987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86B8EB96-FF9F-2846-BD21-83CDC29E8C95}"/>
              </a:ext>
            </a:extLst>
          </p:cNvPr>
          <p:cNvCxnSpPr>
            <a:cxnSpLocks/>
            <a:stCxn id="148" idx="5"/>
            <a:endCxn id="152" idx="0"/>
          </p:cNvCxnSpPr>
          <p:nvPr/>
        </p:nvCxnSpPr>
        <p:spPr>
          <a:xfrm>
            <a:off x="8202049" y="2275137"/>
            <a:ext cx="206361" cy="712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椭圆 153">
            <a:extLst>
              <a:ext uri="{FF2B5EF4-FFF2-40B4-BE49-F238E27FC236}">
                <a16:creationId xmlns:a16="http://schemas.microsoft.com/office/drawing/2014/main" id="{DA164CD2-6A1A-034A-9267-A25D91495721}"/>
              </a:ext>
            </a:extLst>
          </p:cNvPr>
          <p:cNvSpPr/>
          <p:nvPr/>
        </p:nvSpPr>
        <p:spPr>
          <a:xfrm>
            <a:off x="6876825" y="385451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E630032C-5E29-1740-AD39-C4C84AC73D7D}"/>
              </a:ext>
            </a:extLst>
          </p:cNvPr>
          <p:cNvCxnSpPr>
            <a:cxnSpLocks/>
            <a:stCxn id="145" idx="3"/>
            <a:endCxn id="154" idx="0"/>
          </p:cNvCxnSpPr>
          <p:nvPr/>
        </p:nvCxnSpPr>
        <p:spPr>
          <a:xfrm flipH="1">
            <a:off x="7056825" y="3311705"/>
            <a:ext cx="335526" cy="5428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25EEFA01-91A4-3043-BD33-C73E7E4C1C34}"/>
              </a:ext>
            </a:extLst>
          </p:cNvPr>
          <p:cNvSpPr/>
          <p:nvPr/>
        </p:nvSpPr>
        <p:spPr>
          <a:xfrm>
            <a:off x="9507853" y="294726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B1E7A658-8AAB-954D-B159-392E6C418358}"/>
              </a:ext>
            </a:extLst>
          </p:cNvPr>
          <p:cNvSpPr/>
          <p:nvPr/>
        </p:nvSpPr>
        <p:spPr>
          <a:xfrm>
            <a:off x="10716536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9CD65722-83CD-BD4D-9B5D-876EE4B56AB3}"/>
              </a:ext>
            </a:extLst>
          </p:cNvPr>
          <p:cNvSpPr/>
          <p:nvPr/>
        </p:nvSpPr>
        <p:spPr>
          <a:xfrm>
            <a:off x="10272660" y="11160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A7C80A10-D7AC-D241-9CA4-4DA5BF8A1782}"/>
              </a:ext>
            </a:extLst>
          </p:cNvPr>
          <p:cNvSpPr/>
          <p:nvPr/>
        </p:nvSpPr>
        <p:spPr>
          <a:xfrm>
            <a:off x="9726283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16911DF-3274-804C-9E11-387E5EA95CF2}"/>
              </a:ext>
            </a:extLst>
          </p:cNvPr>
          <p:cNvCxnSpPr>
            <a:cxnSpLocks/>
            <a:stCxn id="156" idx="0"/>
            <a:endCxn id="159" idx="4"/>
          </p:cNvCxnSpPr>
          <p:nvPr/>
        </p:nvCxnSpPr>
        <p:spPr>
          <a:xfrm flipV="1">
            <a:off x="9687853" y="2379408"/>
            <a:ext cx="218430" cy="5678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237B464A-C4FE-4D4B-A4E3-A0C87288ABA3}"/>
              </a:ext>
            </a:extLst>
          </p:cNvPr>
          <p:cNvCxnSpPr>
            <a:cxnSpLocks/>
            <a:stCxn id="157" idx="0"/>
            <a:endCxn id="158" idx="5"/>
          </p:cNvCxnSpPr>
          <p:nvPr/>
        </p:nvCxnSpPr>
        <p:spPr>
          <a:xfrm flipH="1" flipV="1">
            <a:off x="10579939" y="1423317"/>
            <a:ext cx="316597" cy="596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A56EA75A-FAB4-D34F-A50A-6D9BDDD8D299}"/>
              </a:ext>
            </a:extLst>
          </p:cNvPr>
          <p:cNvCxnSpPr>
            <a:cxnSpLocks/>
            <a:stCxn id="158" idx="3"/>
            <a:endCxn id="159" idx="7"/>
          </p:cNvCxnSpPr>
          <p:nvPr/>
        </p:nvCxnSpPr>
        <p:spPr>
          <a:xfrm flipH="1">
            <a:off x="10033562" y="1423317"/>
            <a:ext cx="291819" cy="6488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9FC7AFD9-1A21-2840-BC74-C0663EB4B39A}"/>
              </a:ext>
            </a:extLst>
          </p:cNvPr>
          <p:cNvSpPr/>
          <p:nvPr/>
        </p:nvSpPr>
        <p:spPr>
          <a:xfrm>
            <a:off x="11153313" y="294345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4E2F30A8-3478-E041-B474-D9EDEB1A30F9}"/>
              </a:ext>
            </a:extLst>
          </p:cNvPr>
          <p:cNvCxnSpPr>
            <a:cxnSpLocks/>
            <a:stCxn id="157" idx="5"/>
            <a:endCxn id="163" idx="0"/>
          </p:cNvCxnSpPr>
          <p:nvPr/>
        </p:nvCxnSpPr>
        <p:spPr>
          <a:xfrm>
            <a:off x="11023815" y="2326687"/>
            <a:ext cx="309498" cy="6167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98EC3550-D6D2-D844-854B-B4134E7AF370}"/>
              </a:ext>
            </a:extLst>
          </p:cNvPr>
          <p:cNvSpPr/>
          <p:nvPr/>
        </p:nvSpPr>
        <p:spPr>
          <a:xfrm>
            <a:off x="10145381" y="2954934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9785455D-1EFA-CD49-8FE9-37C687DF72E9}"/>
              </a:ext>
            </a:extLst>
          </p:cNvPr>
          <p:cNvCxnSpPr>
            <a:cxnSpLocks/>
            <a:stCxn id="159" idx="5"/>
            <a:endCxn id="165" idx="0"/>
          </p:cNvCxnSpPr>
          <p:nvPr/>
        </p:nvCxnSpPr>
        <p:spPr>
          <a:xfrm>
            <a:off x="10033562" y="2326687"/>
            <a:ext cx="291819" cy="6282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右箭头 166">
            <a:extLst>
              <a:ext uri="{FF2B5EF4-FFF2-40B4-BE49-F238E27FC236}">
                <a16:creationId xmlns:a16="http://schemas.microsoft.com/office/drawing/2014/main" id="{CFB0424C-8E42-4B46-A541-47F9EC2628BF}"/>
              </a:ext>
            </a:extLst>
          </p:cNvPr>
          <p:cNvSpPr/>
          <p:nvPr/>
        </p:nvSpPr>
        <p:spPr>
          <a:xfrm>
            <a:off x="8767866" y="2211872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B34ADF9-2036-BE44-9B32-0868291B3146}"/>
              </a:ext>
            </a:extLst>
          </p:cNvPr>
          <p:cNvSpPr txBox="1"/>
          <p:nvPr/>
        </p:nvSpPr>
        <p:spPr>
          <a:xfrm>
            <a:off x="6629615" y="4793831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97751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1B4B73D-11E9-024B-A51C-D1A375995053}"/>
              </a:ext>
            </a:extLst>
          </p:cNvPr>
          <p:cNvSpPr/>
          <p:nvPr/>
        </p:nvSpPr>
        <p:spPr>
          <a:xfrm>
            <a:off x="5874442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02D7EBF-8464-6445-A869-C59D4434B5B4}"/>
              </a:ext>
            </a:extLst>
          </p:cNvPr>
          <p:cNvSpPr/>
          <p:nvPr/>
        </p:nvSpPr>
        <p:spPr>
          <a:xfrm>
            <a:off x="4979921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BDB1D1-DC7E-354E-B09F-005B365F4889}"/>
              </a:ext>
            </a:extLst>
          </p:cNvPr>
          <p:cNvSpPr/>
          <p:nvPr/>
        </p:nvSpPr>
        <p:spPr>
          <a:xfrm>
            <a:off x="5057067" y="39351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ABAEC7-F055-9E45-92C7-033D85C57428}"/>
              </a:ext>
            </a:extLst>
          </p:cNvPr>
          <p:cNvSpPr/>
          <p:nvPr/>
        </p:nvSpPr>
        <p:spPr>
          <a:xfrm>
            <a:off x="6246450" y="57422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CD0CB7C-788A-9C47-A6CC-9CBAEDE3A4D8}"/>
              </a:ext>
            </a:extLst>
          </p:cNvPr>
          <p:cNvSpPr/>
          <p:nvPr/>
        </p:nvSpPr>
        <p:spPr>
          <a:xfrm>
            <a:off x="7309908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B8B06CB-2686-EC42-B88E-5EBD53E30524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5503061" y="3327755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4C4E016-C650-A54A-9F2D-099A802BFBE9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5425915" y="2113233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A0FB434-75D8-7946-B310-4E897264163D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425915" y="1030358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94938B5-FAE3-084D-AFEC-65C3A43C606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692444" y="1030358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5EDB2059-98E0-A742-8393-943754FECE15}"/>
              </a:ext>
            </a:extLst>
          </p:cNvPr>
          <p:cNvSpPr/>
          <p:nvPr/>
        </p:nvSpPr>
        <p:spPr>
          <a:xfrm>
            <a:off x="3971441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7725F51-F57C-3442-AF81-C20E999414A3}"/>
              </a:ext>
            </a:extLst>
          </p:cNvPr>
          <p:cNvCxnSpPr>
            <a:cxnSpLocks/>
            <a:stCxn id="3" idx="3"/>
            <a:endCxn id="11" idx="7"/>
          </p:cNvCxnSpPr>
          <p:nvPr/>
        </p:nvCxnSpPr>
        <p:spPr>
          <a:xfrm flipH="1">
            <a:off x="4417435" y="2113233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BD25761E-DB60-B948-85D2-D2ADB5221EA7}"/>
              </a:ext>
            </a:extLst>
          </p:cNvPr>
          <p:cNvSpPr/>
          <p:nvPr/>
        </p:nvSpPr>
        <p:spPr>
          <a:xfrm>
            <a:off x="6787394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6AD33B9E-DCBC-2E49-A686-3977FC9CD42D}"/>
              </a:ext>
            </a:extLst>
          </p:cNvPr>
          <p:cNvCxnSpPr>
            <a:cxnSpLocks/>
            <a:stCxn id="6" idx="4"/>
            <a:endCxn id="13" idx="7"/>
          </p:cNvCxnSpPr>
          <p:nvPr/>
        </p:nvCxnSpPr>
        <p:spPr>
          <a:xfrm flipH="1">
            <a:off x="7233388" y="2191492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8A6EDC6F-D377-B04C-8BB5-0ED42EF0349B}"/>
              </a:ext>
            </a:extLst>
          </p:cNvPr>
          <p:cNvSpPr/>
          <p:nvPr/>
        </p:nvSpPr>
        <p:spPr>
          <a:xfrm>
            <a:off x="1565171" y="22643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EF2A9AD-3B23-A74F-84D9-DF8824B76766}"/>
              </a:ext>
            </a:extLst>
          </p:cNvPr>
          <p:cNvSpPr/>
          <p:nvPr/>
        </p:nvSpPr>
        <p:spPr>
          <a:xfrm>
            <a:off x="10365572" y="22643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623462-BF63-8D48-A765-5A56590EE2D7}"/>
              </a:ext>
            </a:extLst>
          </p:cNvPr>
          <p:cNvSpPr txBox="1"/>
          <p:nvPr/>
        </p:nvSpPr>
        <p:spPr>
          <a:xfrm>
            <a:off x="0" y="5297226"/>
            <a:ext cx="399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中关键字小于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C2CF84-20A9-C24C-B4E2-C2A336770844}"/>
              </a:ext>
            </a:extLst>
          </p:cNvPr>
          <p:cNvSpPr txBox="1"/>
          <p:nvPr/>
        </p:nvSpPr>
        <p:spPr>
          <a:xfrm>
            <a:off x="3810403" y="5303105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84149D-19CF-3944-AF15-C5151C84194A}"/>
              </a:ext>
            </a:extLst>
          </p:cNvPr>
          <p:cNvSpPr txBox="1"/>
          <p:nvPr/>
        </p:nvSpPr>
        <p:spPr>
          <a:xfrm>
            <a:off x="8193020" y="5297226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中关键字大于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</p:spTree>
    <p:extLst>
      <p:ext uri="{BB962C8B-B14F-4D97-AF65-F5344CB8AC3E}">
        <p14:creationId xmlns:p14="http://schemas.microsoft.com/office/powerpoint/2010/main" val="181825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1457987" y="443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637987" y="360037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966214" y="26318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A899750-D404-1B47-B324-6D6A1592A200}"/>
              </a:ext>
            </a:extLst>
          </p:cNvPr>
          <p:cNvSpPr/>
          <p:nvPr/>
        </p:nvSpPr>
        <p:spPr>
          <a:xfrm>
            <a:off x="10471118" y="24197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940584" y="314934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1309365" y="40568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11247863" y="3456619"/>
            <a:ext cx="241502" cy="600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9253114" y="151461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45AF306-2518-3A4E-8C5A-D9F23A6DC8A6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>
          <a:xfrm>
            <a:off x="10778397" y="2727050"/>
            <a:ext cx="214908" cy="4750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979214" y="270710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9159214" y="187461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3ED3F4C-2D12-4248-9AB3-6D827D7F707A}"/>
              </a:ext>
            </a:extLst>
          </p:cNvPr>
          <p:cNvSpPr/>
          <p:nvPr/>
        </p:nvSpPr>
        <p:spPr>
          <a:xfrm>
            <a:off x="10617285" y="400056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6D594174-6E75-3E4D-B379-2546C3D6231C}"/>
              </a:ext>
            </a:extLst>
          </p:cNvPr>
          <p:cNvCxnSpPr>
            <a:cxnSpLocks/>
            <a:stCxn id="29" idx="3"/>
            <a:endCxn id="37" idx="0"/>
          </p:cNvCxnSpPr>
          <p:nvPr/>
        </p:nvCxnSpPr>
        <p:spPr>
          <a:xfrm flipH="1">
            <a:off x="10797285" y="3456619"/>
            <a:ext cx="196020" cy="543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245823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7421632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55D7F93E-2490-1D4D-A5F5-3024D54BF118}"/>
              </a:ext>
            </a:extLst>
          </p:cNvPr>
          <p:cNvCxnSpPr>
            <a:cxnSpLocks/>
            <a:stCxn id="42" idx="3"/>
            <a:endCxn id="28" idx="0"/>
          </p:cNvCxnSpPr>
          <p:nvPr/>
        </p:nvCxnSpPr>
        <p:spPr>
          <a:xfrm flipH="1">
            <a:off x="10651118" y="1864530"/>
            <a:ext cx="203472" cy="5552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自顶向下展开旋转：一字形旋转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5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2091887" y="425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21" idx="4"/>
            <a:endCxn id="9" idx="0"/>
          </p:cNvCxnSpPr>
          <p:nvPr/>
        </p:nvCxnSpPr>
        <p:spPr>
          <a:xfrm flipH="1">
            <a:off x="2271887" y="3600377"/>
            <a:ext cx="370580" cy="65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730567" y="26530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374282" y="2665949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0743063" y="35734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10554282" y="3025949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8979214" y="148108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705314" y="2673573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8885314" y="1841082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408544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6973675" y="148249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自顶向下展开旋转：之字形旋转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FDFE5FE-E90E-A74E-A566-78FDC4E738BB}"/>
              </a:ext>
            </a:extLst>
          </p:cNvPr>
          <p:cNvCxnSpPr>
            <a:cxnSpLocks/>
            <a:stCxn id="42" idx="3"/>
            <a:endCxn id="29" idx="0"/>
          </p:cNvCxnSpPr>
          <p:nvPr/>
        </p:nvCxnSpPr>
        <p:spPr>
          <a:xfrm flipH="1">
            <a:off x="10554282" y="1864530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1CCE458-6892-CC4B-A3F2-24619E83C812}"/>
              </a:ext>
            </a:extLst>
          </p:cNvPr>
          <p:cNvCxnSpPr>
            <a:cxnSpLocks/>
            <a:stCxn id="41" idx="5"/>
            <a:endCxn id="48" idx="0"/>
          </p:cNvCxnSpPr>
          <p:nvPr/>
        </p:nvCxnSpPr>
        <p:spPr>
          <a:xfrm>
            <a:off x="7419669" y="1938622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AE55DCDE-0D23-E146-9E93-C6D4D83C7A21}"/>
              </a:ext>
            </a:extLst>
          </p:cNvPr>
          <p:cNvSpPr/>
          <p:nvPr/>
        </p:nvSpPr>
        <p:spPr>
          <a:xfrm>
            <a:off x="7503469" y="252710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CF8F23D-BB58-5D43-84E5-5505CBEC24D6}"/>
              </a:ext>
            </a:extLst>
          </p:cNvPr>
          <p:cNvSpPr/>
          <p:nvPr/>
        </p:nvSpPr>
        <p:spPr>
          <a:xfrm>
            <a:off x="7117109" y="349808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6B726DD8-155C-FD46-8DAF-812FBB47FEE1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7297109" y="28343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6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BCF3FA-8A1A-E549-B01E-B27E637E1503}"/>
              </a:ext>
            </a:extLst>
          </p:cNvPr>
          <p:cNvSpPr/>
          <p:nvPr/>
        </p:nvSpPr>
        <p:spPr>
          <a:xfrm>
            <a:off x="3775887" y="238556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969A9DD-BF68-274D-81FA-82F912F0EA1E}"/>
              </a:ext>
            </a:extLst>
          </p:cNvPr>
          <p:cNvSpPr/>
          <p:nvPr/>
        </p:nvSpPr>
        <p:spPr>
          <a:xfrm>
            <a:off x="4144668" y="32930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DB7BFE6-7688-A64D-8BC1-A4F3CFB511FB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955887" y="2745562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EB663B8-357E-6048-89D7-C1688B95AAB4}"/>
              </a:ext>
            </a:extLst>
          </p:cNvPr>
          <p:cNvSpPr/>
          <p:nvPr/>
        </p:nvSpPr>
        <p:spPr>
          <a:xfrm>
            <a:off x="2495870" y="112801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939D72-B096-4E4A-85B4-93F1583111AE}"/>
              </a:ext>
            </a:extLst>
          </p:cNvPr>
          <p:cNvSpPr/>
          <p:nvPr/>
        </p:nvSpPr>
        <p:spPr>
          <a:xfrm>
            <a:off x="2092160" y="220556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81105BE-EF32-6C4C-9217-F61D4F2360B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272160" y="1435292"/>
            <a:ext cx="276431" cy="7702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FB06204-3C40-2941-AE50-24A102CD3A5E}"/>
              </a:ext>
            </a:extLst>
          </p:cNvPr>
          <p:cNvSpPr/>
          <p:nvPr/>
        </p:nvSpPr>
        <p:spPr>
          <a:xfrm>
            <a:off x="375651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AF5CE29-14EE-6D4D-8172-72CAD36FC27B}"/>
              </a:ext>
            </a:extLst>
          </p:cNvPr>
          <p:cNvSpPr/>
          <p:nvPr/>
        </p:nvSpPr>
        <p:spPr>
          <a:xfrm>
            <a:off x="4179675" y="11280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C5C4CF-680A-2844-8414-D4D5882B01D1}"/>
              </a:ext>
            </a:extLst>
          </p:cNvPr>
          <p:cNvSpPr txBox="1"/>
          <p:nvPr/>
        </p:nvSpPr>
        <p:spPr>
          <a:xfrm>
            <a:off x="1916109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024ACD-5DE9-BD41-BAC1-9490B5177C18}"/>
              </a:ext>
            </a:extLst>
          </p:cNvPr>
          <p:cNvSpPr txBox="1"/>
          <p:nvPr/>
        </p:nvSpPr>
        <p:spPr>
          <a:xfrm>
            <a:off x="4019261" y="480290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5B1A46-86D9-D040-8743-25BDBDBC2DD2}"/>
              </a:ext>
            </a:extLst>
          </p:cNvPr>
          <p:cNvSpPr txBox="1"/>
          <p:nvPr/>
        </p:nvSpPr>
        <p:spPr>
          <a:xfrm>
            <a:off x="500957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8D3A74A-7128-7D4A-8579-EAB6595C6FEE}"/>
              </a:ext>
            </a:extLst>
          </p:cNvPr>
          <p:cNvCxnSpPr>
            <a:cxnSpLocks/>
            <a:stCxn id="9" idx="3"/>
            <a:endCxn id="2" idx="0"/>
          </p:cNvCxnSpPr>
          <p:nvPr/>
        </p:nvCxnSpPr>
        <p:spPr>
          <a:xfrm flipH="1">
            <a:off x="3955887" y="1584143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6E7AB42-B033-9F4D-B36A-12E8234B56DA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821645" y="1562105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68A832C-C5AA-A84E-8B97-A3DC9FDA0952}"/>
              </a:ext>
            </a:extLst>
          </p:cNvPr>
          <p:cNvSpPr/>
          <p:nvPr/>
        </p:nvSpPr>
        <p:spPr>
          <a:xfrm>
            <a:off x="905445" y="215059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2982A46-1817-F144-AD0B-455A40C022CA}"/>
              </a:ext>
            </a:extLst>
          </p:cNvPr>
          <p:cNvSpPr/>
          <p:nvPr/>
        </p:nvSpPr>
        <p:spPr>
          <a:xfrm>
            <a:off x="519085" y="3121570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A996408-9C33-D142-904F-D93FF95A3EB4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699085" y="2457870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右箭头 17">
            <a:extLst>
              <a:ext uri="{FF2B5EF4-FFF2-40B4-BE49-F238E27FC236}">
                <a16:creationId xmlns:a16="http://schemas.microsoft.com/office/drawing/2014/main" id="{D6C6113D-8AAA-6C4B-A7DC-A41B5182E3C5}"/>
              </a:ext>
            </a:extLst>
          </p:cNvPr>
          <p:cNvSpPr/>
          <p:nvPr/>
        </p:nvSpPr>
        <p:spPr>
          <a:xfrm>
            <a:off x="5536954" y="2172620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0208201-354E-8643-8999-2C05A04B8222}"/>
              </a:ext>
            </a:extLst>
          </p:cNvPr>
          <p:cNvSpPr/>
          <p:nvPr/>
        </p:nvSpPr>
        <p:spPr>
          <a:xfrm>
            <a:off x="9648701" y="209787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24BEC7E-4A9B-A24D-9DB9-F2BA0A5C8321}"/>
              </a:ext>
            </a:extLst>
          </p:cNvPr>
          <p:cNvSpPr/>
          <p:nvPr/>
        </p:nvSpPr>
        <p:spPr>
          <a:xfrm>
            <a:off x="10143939" y="31215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9E2340E2-CF75-3B4C-B8AD-6A86983CD409}"/>
              </a:ext>
            </a:extLst>
          </p:cNvPr>
          <p:cNvCxnSpPr>
            <a:cxnSpLocks/>
            <a:stCxn id="19" idx="5"/>
            <a:endCxn id="20" idx="0"/>
          </p:cNvCxnSpPr>
          <p:nvPr/>
        </p:nvCxnSpPr>
        <p:spPr>
          <a:xfrm>
            <a:off x="9955980" y="2405149"/>
            <a:ext cx="367959" cy="716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1E6DB307-8B01-BD49-BD8A-913FFB8F4824}"/>
              </a:ext>
            </a:extLst>
          </p:cNvPr>
          <p:cNvSpPr/>
          <p:nvPr/>
        </p:nvSpPr>
        <p:spPr>
          <a:xfrm>
            <a:off x="8833918" y="12021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10D3DB5-E0E5-EE42-B798-D760F1388A46}"/>
              </a:ext>
            </a:extLst>
          </p:cNvPr>
          <p:cNvSpPr/>
          <p:nvPr/>
        </p:nvSpPr>
        <p:spPr>
          <a:xfrm>
            <a:off x="843057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FDF681-89DD-744D-A645-33055CAF84B3}"/>
              </a:ext>
            </a:extLst>
          </p:cNvPr>
          <p:cNvCxnSpPr>
            <a:cxnSpLocks/>
            <a:stCxn id="29" idx="5"/>
            <a:endCxn id="23" idx="0"/>
          </p:cNvCxnSpPr>
          <p:nvPr/>
        </p:nvCxnSpPr>
        <p:spPr>
          <a:xfrm>
            <a:off x="8377858" y="2459082"/>
            <a:ext cx="23272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39E1F61-3869-524B-BBFB-8E7D47E5F706}"/>
              </a:ext>
            </a:extLst>
          </p:cNvPr>
          <p:cNvSpPr/>
          <p:nvPr/>
        </p:nvSpPr>
        <p:spPr>
          <a:xfrm>
            <a:off x="6713699" y="1180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D9A17B7-4BE5-EC4B-9DD9-F65ED1BB88B4}"/>
              </a:ext>
            </a:extLst>
          </p:cNvPr>
          <p:cNvSpPr/>
          <p:nvPr/>
        </p:nvSpPr>
        <p:spPr>
          <a:xfrm>
            <a:off x="10969340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88F59E-B8A6-3F4A-A8AF-6B5574A2827E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9141197" y="1509384"/>
            <a:ext cx="687504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DD5F1195-0EAA-334B-AB17-CC7B68CDAD6B}"/>
              </a:ext>
            </a:extLst>
          </p:cNvPr>
          <p:cNvCxnSpPr>
            <a:cxnSpLocks/>
            <a:stCxn id="22" idx="3"/>
            <a:endCxn id="29" idx="0"/>
          </p:cNvCxnSpPr>
          <p:nvPr/>
        </p:nvCxnSpPr>
        <p:spPr>
          <a:xfrm flipH="1">
            <a:off x="8250579" y="1509384"/>
            <a:ext cx="636060" cy="642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059E62B-A4C8-A048-BF11-7ED0B6BE9EAE}"/>
              </a:ext>
            </a:extLst>
          </p:cNvPr>
          <p:cNvSpPr/>
          <p:nvPr/>
        </p:nvSpPr>
        <p:spPr>
          <a:xfrm>
            <a:off x="8070579" y="215180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5B57F96-2566-0843-8297-89D0339842C3}"/>
              </a:ext>
            </a:extLst>
          </p:cNvPr>
          <p:cNvSpPr/>
          <p:nvPr/>
        </p:nvSpPr>
        <p:spPr>
          <a:xfrm>
            <a:off x="768421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BB9501A3-B1A1-5F42-988C-B6865017F2C7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7864219" y="2459082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879A543A-892D-7B40-9AC6-59A9738C2E83}"/>
              </a:ext>
            </a:extLst>
          </p:cNvPr>
          <p:cNvSpPr/>
          <p:nvPr/>
        </p:nvSpPr>
        <p:spPr>
          <a:xfrm>
            <a:off x="2925872" y="218671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6613664-7C43-5044-9DF7-D721723BE676}"/>
              </a:ext>
            </a:extLst>
          </p:cNvPr>
          <p:cNvCxnSpPr>
            <a:cxnSpLocks/>
            <a:stCxn id="5" idx="5"/>
            <a:endCxn id="53" idx="0"/>
          </p:cNvCxnSpPr>
          <p:nvPr/>
        </p:nvCxnSpPr>
        <p:spPr>
          <a:xfrm>
            <a:off x="2803149" y="1435292"/>
            <a:ext cx="302723" cy="7514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6323EA41-7C41-D641-B9F5-5B4FA42C5AF7}"/>
              </a:ext>
            </a:extLst>
          </p:cNvPr>
          <p:cNvSpPr/>
          <p:nvPr/>
        </p:nvSpPr>
        <p:spPr>
          <a:xfrm>
            <a:off x="9287259" y="314291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B7AD9D2A-5C61-624C-BE11-D164E9C50E36}"/>
              </a:ext>
            </a:extLst>
          </p:cNvPr>
          <p:cNvCxnSpPr>
            <a:cxnSpLocks/>
            <a:stCxn id="19" idx="3"/>
            <a:endCxn id="62" idx="0"/>
          </p:cNvCxnSpPr>
          <p:nvPr/>
        </p:nvCxnSpPr>
        <p:spPr>
          <a:xfrm flipH="1">
            <a:off x="9467259" y="2405149"/>
            <a:ext cx="234163" cy="737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E1C133B-0FF0-0343-A485-A54E83447C9C}"/>
              </a:ext>
            </a:extLst>
          </p:cNvPr>
          <p:cNvSpPr txBox="1"/>
          <p:nvPr/>
        </p:nvSpPr>
        <p:spPr>
          <a:xfrm>
            <a:off x="85552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2AF1EFB-7A0C-1542-ABA8-A50F1FB9519E}"/>
              </a:ext>
            </a:extLst>
          </p:cNvPr>
          <p:cNvSpPr txBox="1"/>
          <p:nvPr/>
        </p:nvSpPr>
        <p:spPr>
          <a:xfrm>
            <a:off x="106446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ABBC19E-A41B-A346-9ED2-047BBF97C8B1}"/>
              </a:ext>
            </a:extLst>
          </p:cNvPr>
          <p:cNvSpPr txBox="1"/>
          <p:nvPr/>
        </p:nvSpPr>
        <p:spPr>
          <a:xfrm>
            <a:off x="6287258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A1809AA-93F5-9E46-9AA0-6C398852C114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伸展最后阶段的树的合并</a:t>
            </a:r>
          </a:p>
        </p:txBody>
      </p:sp>
    </p:spTree>
    <p:extLst>
      <p:ext uri="{BB962C8B-B14F-4D97-AF65-F5344CB8AC3E}">
        <p14:creationId xmlns:p14="http://schemas.microsoft.com/office/powerpoint/2010/main" val="366357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39611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5E359E-7514-8448-8B48-A71823D18A28}"/>
              </a:ext>
            </a:extLst>
          </p:cNvPr>
          <p:cNvSpPr/>
          <p:nvPr/>
        </p:nvSpPr>
        <p:spPr>
          <a:xfrm>
            <a:off x="1909339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982A15-A925-EF48-82EC-977FAFBDF0A8}"/>
              </a:ext>
            </a:extLst>
          </p:cNvPr>
          <p:cNvSpPr/>
          <p:nvPr/>
        </p:nvSpPr>
        <p:spPr>
          <a:xfrm>
            <a:off x="4228315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A0F477-953F-0547-9BD0-4DFF521D03EB}"/>
              </a:ext>
            </a:extLst>
          </p:cNvPr>
          <p:cNvSpPr/>
          <p:nvPr/>
        </p:nvSpPr>
        <p:spPr>
          <a:xfrm>
            <a:off x="3239529" y="135588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15</a:t>
            </a:r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1B57108-CAEF-B84F-ADF7-68EDD02A0D32}"/>
              </a:ext>
            </a:extLst>
          </p:cNvPr>
          <p:cNvSpPr/>
          <p:nvPr/>
        </p:nvSpPr>
        <p:spPr>
          <a:xfrm>
            <a:off x="8691215" y="116432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70</a:t>
            </a:r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66FFE0A-D157-8E43-B858-EBDDFCB74BFD}"/>
              </a:ext>
            </a:extLst>
          </p:cNvPr>
          <p:cNvSpPr/>
          <p:nvPr/>
        </p:nvSpPr>
        <p:spPr>
          <a:xfrm>
            <a:off x="5546767" y="435741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40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F11663-A4FF-7F42-B31E-8F67FEEC6544}"/>
              </a:ext>
            </a:extLst>
          </p:cNvPr>
          <p:cNvSpPr/>
          <p:nvPr/>
        </p:nvSpPr>
        <p:spPr>
          <a:xfrm>
            <a:off x="6450738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50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9C73C9D-63C6-AE46-962A-12A03693C042}"/>
              </a:ext>
            </a:extLst>
          </p:cNvPr>
          <p:cNvSpPr/>
          <p:nvPr/>
        </p:nvSpPr>
        <p:spPr>
          <a:xfrm>
            <a:off x="7342681" y="221608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60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A5B2D9F-734A-CB45-AFF5-DA4632FD9B19}"/>
              </a:ext>
            </a:extLst>
          </p:cNvPr>
          <p:cNvSpPr/>
          <p:nvPr/>
        </p:nvSpPr>
        <p:spPr>
          <a:xfrm>
            <a:off x="971370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FB06FC7-67E5-D14D-BC7D-AD388ABEC92A}"/>
              </a:ext>
            </a:extLst>
          </p:cNvPr>
          <p:cNvSpPr/>
          <p:nvPr/>
        </p:nvSpPr>
        <p:spPr>
          <a:xfrm>
            <a:off x="7307071" y="435741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55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A7D1D3B-4A92-5444-844A-E06CBF5C9826}"/>
              </a:ext>
            </a:extLst>
          </p:cNvPr>
          <p:cNvSpPr/>
          <p:nvPr/>
        </p:nvSpPr>
        <p:spPr>
          <a:xfrm>
            <a:off x="8307707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3E253B4-69FB-C44D-A9E8-347EE2E059FB}"/>
              </a:ext>
            </a:extLst>
          </p:cNvPr>
          <p:cNvSpPr/>
          <p:nvPr/>
        </p:nvSpPr>
        <p:spPr>
          <a:xfrm>
            <a:off x="10351415" y="2216089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85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3C87941-C5AE-2E4A-8886-1F15E7F44DE7}"/>
              </a:ext>
            </a:extLst>
          </p:cNvPr>
          <p:cNvSpPr/>
          <p:nvPr/>
        </p:nvSpPr>
        <p:spPr>
          <a:xfrm>
            <a:off x="9527972" y="31618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80</a:t>
            </a:r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9D59CB7-A15C-5B48-B096-C08E0FA3B16B}"/>
              </a:ext>
            </a:extLst>
          </p:cNvPr>
          <p:cNvSpPr/>
          <p:nvPr/>
        </p:nvSpPr>
        <p:spPr>
          <a:xfrm>
            <a:off x="11361566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90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BF77FE-39FA-A549-81F7-77019E274AE3}"/>
              </a:ext>
            </a:extLst>
          </p:cNvPr>
          <p:cNvCxnSpPr>
            <a:cxnSpLocks/>
            <a:stCxn id="4" idx="3"/>
            <a:endCxn id="26" idx="6"/>
          </p:cNvCxnSpPr>
          <p:nvPr/>
        </p:nvCxnSpPr>
        <p:spPr>
          <a:xfrm flipH="1">
            <a:off x="3762043" y="852248"/>
            <a:ext cx="2149220" cy="770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108A54A-7295-8E46-8A4C-62340F754BFD}"/>
              </a:ext>
            </a:extLst>
          </p:cNvPr>
          <p:cNvCxnSpPr>
            <a:cxnSpLocks/>
            <a:stCxn id="26" idx="3"/>
            <a:endCxn id="22" idx="7"/>
          </p:cNvCxnSpPr>
          <p:nvPr/>
        </p:nvCxnSpPr>
        <p:spPr>
          <a:xfrm flipH="1">
            <a:off x="2355333" y="1812014"/>
            <a:ext cx="960716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E7997F3-756E-B34B-97F3-501AFA6F4550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1417364" y="2693655"/>
            <a:ext cx="568495" cy="546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AC0F30E-B3EC-DC4B-A9B2-A7766F316912}"/>
              </a:ext>
            </a:extLst>
          </p:cNvPr>
          <p:cNvCxnSpPr>
            <a:cxnSpLocks/>
            <a:stCxn id="27" idx="2"/>
            <a:endCxn id="4" idx="5"/>
          </p:cNvCxnSpPr>
          <p:nvPr/>
        </p:nvCxnSpPr>
        <p:spPr>
          <a:xfrm flipH="1" flipV="1">
            <a:off x="6280737" y="852248"/>
            <a:ext cx="2410478" cy="579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5EFD12B-2B63-FF4B-BD3D-0CC53281D094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3685523" y="1812014"/>
            <a:ext cx="619312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87D5A67-88C8-734C-944E-7756805BE18C}"/>
              </a:ext>
            </a:extLst>
          </p:cNvPr>
          <p:cNvCxnSpPr>
            <a:cxnSpLocks/>
            <a:stCxn id="34" idx="1"/>
            <a:endCxn id="27" idx="5"/>
          </p:cNvCxnSpPr>
          <p:nvPr/>
        </p:nvCxnSpPr>
        <p:spPr>
          <a:xfrm flipH="1" flipV="1">
            <a:off x="9137209" y="1620458"/>
            <a:ext cx="1290726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2FC61C8-6032-E745-83FF-46CA5FC2AAA4}"/>
              </a:ext>
            </a:extLst>
          </p:cNvPr>
          <p:cNvCxnSpPr>
            <a:cxnSpLocks/>
            <a:stCxn id="30" idx="7"/>
            <a:endCxn id="27" idx="3"/>
          </p:cNvCxnSpPr>
          <p:nvPr/>
        </p:nvCxnSpPr>
        <p:spPr>
          <a:xfrm flipV="1">
            <a:off x="7788675" y="1620458"/>
            <a:ext cx="979060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60CF6CA-8239-154C-A8B2-0C58B74B6C13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7788675" y="2672219"/>
            <a:ext cx="595552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0701C86-A86B-6041-8F2F-03F387AE63C9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9973966" y="2672219"/>
            <a:ext cx="453969" cy="5678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8654272-92E7-B54D-9BCF-DD3A95E93D49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10797409" y="2672219"/>
            <a:ext cx="640677" cy="567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3193E6F-4F76-6D46-855F-23BC8EB957BF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6896732" y="2672219"/>
            <a:ext cx="522469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057BB6AC-F203-3345-A983-2F7064526E09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6896732" y="3617934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755BA72D-57CB-AB4F-AB4B-6FE945D0313D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H="1">
            <a:off x="5992761" y="3617934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5CBCFD0-EAF7-5348-8A8F-2E798212A2D5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红黑树模型</a:t>
            </a:r>
          </a:p>
        </p:txBody>
      </p:sp>
    </p:spTree>
    <p:extLst>
      <p:ext uri="{BB962C8B-B14F-4D97-AF65-F5344CB8AC3E}">
        <p14:creationId xmlns:p14="http://schemas.microsoft.com/office/powerpoint/2010/main" val="266183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A5823CF-F94C-3C42-917B-9885F387E871}"/>
              </a:ext>
            </a:extLst>
          </p:cNvPr>
          <p:cNvSpPr/>
          <p:nvPr/>
        </p:nvSpPr>
        <p:spPr>
          <a:xfrm>
            <a:off x="2108862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C16BF7-E3EE-9041-84E3-613936F87D53}"/>
              </a:ext>
            </a:extLst>
          </p:cNvPr>
          <p:cNvSpPr/>
          <p:nvPr/>
        </p:nvSpPr>
        <p:spPr>
          <a:xfrm>
            <a:off x="2721420" y="1978463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7CA5DD8-82EF-DD40-A8B3-CA4074B4EFB9}"/>
              </a:ext>
            </a:extLst>
          </p:cNvPr>
          <p:cNvSpPr/>
          <p:nvPr/>
        </p:nvSpPr>
        <p:spPr>
          <a:xfrm>
            <a:off x="3381604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22C2197-A13D-3143-9877-72C8DD10DC44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167414" y="2434593"/>
            <a:ext cx="475447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83BD95-4CAF-204B-995A-D56143DBBE87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370119" y="2434593"/>
            <a:ext cx="427821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8772F09-41F3-2C43-B1AE-478DD7F41714}"/>
              </a:ext>
            </a:extLst>
          </p:cNvPr>
          <p:cNvSpPr/>
          <p:nvPr/>
        </p:nvSpPr>
        <p:spPr>
          <a:xfrm>
            <a:off x="8549140" y="3174077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5E0DEB-D289-4D48-A2D0-AB6254D9F626}"/>
              </a:ext>
            </a:extLst>
          </p:cNvPr>
          <p:cNvSpPr/>
          <p:nvPr/>
        </p:nvSpPr>
        <p:spPr>
          <a:xfrm>
            <a:off x="9209323" y="190020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E3CA2F6-02F0-BF44-93C8-87874EA225AE}"/>
              </a:ext>
            </a:extLst>
          </p:cNvPr>
          <p:cNvSpPr/>
          <p:nvPr/>
        </p:nvSpPr>
        <p:spPr>
          <a:xfrm>
            <a:off x="9835405" y="317894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6110024-5373-2042-BDD9-26474C097A3C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9655317" y="2356334"/>
            <a:ext cx="441345" cy="8226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E13651C-D55B-BF4C-8054-724C6E3E69D0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8810397" y="2356334"/>
            <a:ext cx="475446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右箭头 11">
            <a:extLst>
              <a:ext uri="{FF2B5EF4-FFF2-40B4-BE49-F238E27FC236}">
                <a16:creationId xmlns:a16="http://schemas.microsoft.com/office/drawing/2014/main" id="{D9DA2D63-4F51-9343-BA8F-507EA3358820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D0C336-3E05-6343-BB4A-FC4CB2CD71FC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颜色翻转</a:t>
            </a:r>
          </a:p>
        </p:txBody>
      </p:sp>
    </p:spTree>
    <p:extLst>
      <p:ext uri="{BB962C8B-B14F-4D97-AF65-F5344CB8AC3E}">
        <p14:creationId xmlns:p14="http://schemas.microsoft.com/office/powerpoint/2010/main" val="129203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761292" y="1453414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761292" y="3218911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 flipV="1">
            <a:off x="1389318" y="1474103"/>
            <a:ext cx="29017" cy="17448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 flipV="1">
            <a:off x="2038325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 flipV="1">
            <a:off x="3264453" y="1453415"/>
            <a:ext cx="0" cy="17654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 flipV="1">
            <a:off x="2644462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153" y="218547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2811848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2156001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1470668" y="215469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-209456" y="5483893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队列模型</a:t>
            </a:r>
            <a:endParaRPr kumimoji="1" lang="zh-CN" altLang="en-US" sz="20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377467-6C16-DC44-A446-6C2FF3F40638}"/>
              </a:ext>
            </a:extLst>
          </p:cNvPr>
          <p:cNvSpPr/>
          <p:nvPr/>
        </p:nvSpPr>
        <p:spPr>
          <a:xfrm>
            <a:off x="7304804" y="2081584"/>
            <a:ext cx="2493818" cy="162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队列 </a:t>
            </a:r>
            <a:r>
              <a:rPr kumimoji="1" lang="en-US" altLang="zh-CN" sz="2400" dirty="0">
                <a:solidFill>
                  <a:schemeClr val="accent1"/>
                </a:solidFill>
              </a:rPr>
              <a:t>Queue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9C7C461-80BF-9C41-8CDC-D6A8DDD71A8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288968" y="2892181"/>
            <a:ext cx="20158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FF29B61-4D41-DF4F-9021-7D5D7CAF4B35}"/>
              </a:ext>
            </a:extLst>
          </p:cNvPr>
          <p:cNvSpPr txBox="1"/>
          <p:nvPr/>
        </p:nvSpPr>
        <p:spPr>
          <a:xfrm>
            <a:off x="5525981" y="2492071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出队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Dequeue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05352FD-51ED-B843-81EF-EB3702F6D014}"/>
              </a:ext>
            </a:extLst>
          </p:cNvPr>
          <p:cNvCxnSpPr>
            <a:cxnSpLocks/>
          </p:cNvCxnSpPr>
          <p:nvPr/>
        </p:nvCxnSpPr>
        <p:spPr>
          <a:xfrm flipH="1">
            <a:off x="9798623" y="2847183"/>
            <a:ext cx="2127119" cy="18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1E93D2E-C193-FF43-850A-83EB41874F26}"/>
              </a:ext>
            </a:extLst>
          </p:cNvPr>
          <p:cNvSpPr txBox="1"/>
          <p:nvPr/>
        </p:nvSpPr>
        <p:spPr>
          <a:xfrm>
            <a:off x="10195781" y="2447073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入队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Enqueue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队列的操作：队尾插入，队头删除</a:t>
            </a:r>
            <a:endParaRPr kumimoji="1" lang="zh-CN" altLang="en-US" sz="200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0C9F4135-FB17-6040-AA17-45A5589B116B}"/>
              </a:ext>
            </a:extLst>
          </p:cNvPr>
          <p:cNvCxnSpPr>
            <a:cxnSpLocks/>
          </p:cNvCxnSpPr>
          <p:nvPr/>
        </p:nvCxnSpPr>
        <p:spPr>
          <a:xfrm flipH="1" flipV="1">
            <a:off x="3888858" y="1453414"/>
            <a:ext cx="8486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87E738B-DE6F-0B44-93DF-55CC05F079A6}"/>
              </a:ext>
            </a:extLst>
          </p:cNvPr>
          <p:cNvCxnSpPr>
            <a:cxnSpLocks/>
          </p:cNvCxnSpPr>
          <p:nvPr/>
        </p:nvCxnSpPr>
        <p:spPr>
          <a:xfrm flipV="1">
            <a:off x="1664471" y="3259944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EEF6E35-7555-9E48-83FD-49E6E1AC6532}"/>
              </a:ext>
            </a:extLst>
          </p:cNvPr>
          <p:cNvCxnSpPr>
            <a:cxnSpLocks/>
          </p:cNvCxnSpPr>
          <p:nvPr/>
        </p:nvCxnSpPr>
        <p:spPr>
          <a:xfrm flipV="1">
            <a:off x="3630437" y="3209431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CDAFBF4-5979-F348-B623-F87FCED6577C}"/>
              </a:ext>
            </a:extLst>
          </p:cNvPr>
          <p:cNvSpPr txBox="1"/>
          <p:nvPr/>
        </p:nvSpPr>
        <p:spPr>
          <a:xfrm>
            <a:off x="1202742" y="3221490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队头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82F6D2-48F3-C34C-86B4-C657333BE4B5}"/>
              </a:ext>
            </a:extLst>
          </p:cNvPr>
          <p:cNvSpPr txBox="1"/>
          <p:nvPr/>
        </p:nvSpPr>
        <p:spPr>
          <a:xfrm>
            <a:off x="3630352" y="3218911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队尾</a:t>
            </a:r>
          </a:p>
        </p:txBody>
      </p:sp>
    </p:spTree>
    <p:extLst>
      <p:ext uri="{BB962C8B-B14F-4D97-AF65-F5344CB8AC3E}">
        <p14:creationId xmlns:p14="http://schemas.microsoft.com/office/powerpoint/2010/main" val="107292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3627146" y="1617000"/>
            <a:ext cx="653909" cy="8216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754755" y="350326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16012" y="2812615"/>
            <a:ext cx="337689" cy="6906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2261755" y="461571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7" idx="5"/>
          </p:cNvCxnSpPr>
          <p:nvPr/>
        </p:nvCxnSpPr>
        <p:spPr>
          <a:xfrm flipH="1" flipV="1">
            <a:off x="2200749" y="3959392"/>
            <a:ext cx="322263" cy="6563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806871" y="347809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44953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1232153" y="46308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7" idx="3"/>
          </p:cNvCxnSpPr>
          <p:nvPr/>
        </p:nvCxnSpPr>
        <p:spPr>
          <a:xfrm flipV="1">
            <a:off x="1493410" y="3959392"/>
            <a:ext cx="337865" cy="6714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1965" y="11568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32547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709270" y="342900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478541" y="2812614"/>
            <a:ext cx="491986" cy="616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7959" y="1613018"/>
            <a:ext cx="885845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08770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70027" y="1613018"/>
            <a:ext cx="668458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163" y="34780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54764" y="2812614"/>
            <a:ext cx="282656" cy="665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489550" y="347808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750807" y="2812614"/>
            <a:ext cx="358260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37146" y="347808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798403" y="2812614"/>
            <a:ext cx="386887" cy="6654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一字形旋转</a:t>
            </a:r>
          </a:p>
        </p:txBody>
      </p:sp>
    </p:spTree>
    <p:extLst>
      <p:ext uri="{BB962C8B-B14F-4D97-AF65-F5344CB8AC3E}">
        <p14:creationId xmlns:p14="http://schemas.microsoft.com/office/powerpoint/2010/main" val="261817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627146" y="1617000"/>
            <a:ext cx="671596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805443" y="350747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66700" y="2812615"/>
            <a:ext cx="287001" cy="694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3284780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15" idx="5"/>
          </p:cNvCxnSpPr>
          <p:nvPr/>
        </p:nvCxnSpPr>
        <p:spPr>
          <a:xfrm flipH="1" flipV="1">
            <a:off x="3238060" y="3960774"/>
            <a:ext cx="307977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792066" y="350464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30148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2353701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15" idx="3"/>
          </p:cNvCxnSpPr>
          <p:nvPr/>
        </p:nvCxnSpPr>
        <p:spPr>
          <a:xfrm flipV="1">
            <a:off x="2614958" y="3960774"/>
            <a:ext cx="253628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0888" y="11104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69294" y="238529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605381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515288" y="2841420"/>
            <a:ext cx="351350" cy="6632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6882" y="1566586"/>
            <a:ext cx="923669" cy="8187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30225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91482" y="1566586"/>
            <a:ext cx="645926" cy="7898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219" y="35046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76219" y="2812614"/>
            <a:ext cx="261257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574394" y="350464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835651" y="2841420"/>
            <a:ext cx="310163" cy="663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53438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814695" y="2812614"/>
            <a:ext cx="392050" cy="6920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之字形旋转</a:t>
            </a:r>
          </a:p>
        </p:txBody>
      </p:sp>
    </p:spTree>
    <p:extLst>
      <p:ext uri="{BB962C8B-B14F-4D97-AF65-F5344CB8AC3E}">
        <p14:creationId xmlns:p14="http://schemas.microsoft.com/office/powerpoint/2010/main" val="1843558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298625" y="319009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425690" y="204019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407144" y="317014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871684" y="249632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744619" y="249632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各有两个黑色的子节点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986850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824808" y="424346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966755" y="424345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776111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1037368" y="3646223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744619" y="364622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228012" y="3626271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853138" y="3626271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10831" y="319545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037896" y="20455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019350" y="317550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483890" y="2501694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356825" y="2501694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F4EBE4A1-D568-4748-B7FF-8EA4DC36C1A8}"/>
              </a:ext>
            </a:extLst>
          </p:cNvPr>
          <p:cNvSpPr/>
          <p:nvPr/>
        </p:nvSpPr>
        <p:spPr>
          <a:xfrm>
            <a:off x="10599056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437014" y="424882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41576253-4577-CB4D-90C6-CFBDFE39E92F}"/>
              </a:ext>
            </a:extLst>
          </p:cNvPr>
          <p:cNvSpPr/>
          <p:nvPr/>
        </p:nvSpPr>
        <p:spPr>
          <a:xfrm>
            <a:off x="9578961" y="4248825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2731FA1-E181-1F42-86A3-D75160D19910}"/>
              </a:ext>
            </a:extLst>
          </p:cNvPr>
          <p:cNvSpPr/>
          <p:nvPr/>
        </p:nvSpPr>
        <p:spPr>
          <a:xfrm>
            <a:off x="7388317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70" idx="0"/>
          </p:cNvCxnSpPr>
          <p:nvPr/>
        </p:nvCxnSpPr>
        <p:spPr>
          <a:xfrm flipH="1">
            <a:off x="7649574" y="3651589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356825" y="3651589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F52C039-7E3C-F441-B695-702581B0B771}"/>
              </a:ext>
            </a:extLst>
          </p:cNvPr>
          <p:cNvCxnSpPr>
            <a:cxnSpLocks/>
            <a:stCxn id="64" idx="3"/>
            <a:endCxn id="69" idx="0"/>
          </p:cNvCxnSpPr>
          <p:nvPr/>
        </p:nvCxnSpPr>
        <p:spPr>
          <a:xfrm flipH="1">
            <a:off x="9840218" y="3631637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ACF461B0-4827-1F41-9DA7-C9303A264A41}"/>
              </a:ext>
            </a:extLst>
          </p:cNvPr>
          <p:cNvCxnSpPr>
            <a:cxnSpLocks/>
            <a:stCxn id="64" idx="5"/>
            <a:endCxn id="67" idx="0"/>
          </p:cNvCxnSpPr>
          <p:nvPr/>
        </p:nvCxnSpPr>
        <p:spPr>
          <a:xfrm>
            <a:off x="10465344" y="3631637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94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099285" y="204474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226350" y="89484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207804" y="20247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672344" y="1350975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545279" y="1350975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有两个黑色的子节点，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的右儿子是红色的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787510" y="31063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625468" y="30981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767415" y="309810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576771" y="31063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838028" y="25008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545279" y="25008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028672" y="2480918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653798" y="2480918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95903" y="24838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122968" y="133394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104422" y="246389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568962" y="179007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441897" y="179007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522086" y="353721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31" idx="0"/>
          </p:cNvCxnSpPr>
          <p:nvPr/>
        </p:nvCxnSpPr>
        <p:spPr>
          <a:xfrm flipH="1">
            <a:off x="7696386" y="2939973"/>
            <a:ext cx="376037" cy="600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441897" y="293997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11B555C-D15D-8247-BCC7-844AF07D9BE6}"/>
              </a:ext>
            </a:extLst>
          </p:cNvPr>
          <p:cNvSpPr/>
          <p:nvPr/>
        </p:nvSpPr>
        <p:spPr>
          <a:xfrm>
            <a:off x="7435129" y="354004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B1B4270-2964-FB41-A00D-9546A3FA4A28}"/>
              </a:ext>
            </a:extLst>
          </p:cNvPr>
          <p:cNvSpPr/>
          <p:nvPr/>
        </p:nvSpPr>
        <p:spPr>
          <a:xfrm>
            <a:off x="7961312" y="45934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BACC7D1-F2D1-6843-822E-451C8C396B84}"/>
              </a:ext>
            </a:extLst>
          </p:cNvPr>
          <p:cNvSpPr/>
          <p:nvPr/>
        </p:nvSpPr>
        <p:spPr>
          <a:xfrm>
            <a:off x="6912615" y="46016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8D0DA24-D51D-5147-9E29-753EAE7DBF60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7173872" y="39961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2BA121C-FA3A-F744-97A4-A3A3DA78F41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7881123" y="39961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CFFB7E1C-3BA4-A645-8FB0-4FD09ED3CA7F}"/>
              </a:ext>
            </a:extLst>
          </p:cNvPr>
          <p:cNvSpPr/>
          <p:nvPr/>
        </p:nvSpPr>
        <p:spPr>
          <a:xfrm>
            <a:off x="4326677" y="416793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7482B4-D7A5-7140-ACA7-1420517B353A}"/>
              </a:ext>
            </a:extLst>
          </p:cNvPr>
          <p:cNvSpPr/>
          <p:nvPr/>
        </p:nvSpPr>
        <p:spPr>
          <a:xfrm>
            <a:off x="3277980" y="417612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CD9B323-4B7E-6649-92D8-C5E50DD5F735}"/>
              </a:ext>
            </a:extLst>
          </p:cNvPr>
          <p:cNvCxnSpPr>
            <a:cxnSpLocks/>
            <a:stCxn id="48" idx="3"/>
            <a:endCxn id="38" idx="0"/>
          </p:cNvCxnSpPr>
          <p:nvPr/>
        </p:nvCxnSpPr>
        <p:spPr>
          <a:xfrm flipH="1">
            <a:off x="3539237" y="3562433"/>
            <a:ext cx="324793" cy="6136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09DA60B-B593-6748-BC47-55DE530DB2F2}"/>
              </a:ext>
            </a:extLst>
          </p:cNvPr>
          <p:cNvCxnSpPr>
            <a:cxnSpLocks/>
            <a:stCxn id="48" idx="5"/>
            <a:endCxn id="37" idx="0"/>
          </p:cNvCxnSpPr>
          <p:nvPr/>
        </p:nvCxnSpPr>
        <p:spPr>
          <a:xfrm>
            <a:off x="4233504" y="3562433"/>
            <a:ext cx="354430" cy="6054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E6FA879C-2F0D-D643-917D-1947A47B220F}"/>
              </a:ext>
            </a:extLst>
          </p:cNvPr>
          <p:cNvSpPr/>
          <p:nvPr/>
        </p:nvSpPr>
        <p:spPr>
          <a:xfrm>
            <a:off x="10654702" y="352257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E527FC9-1864-C34C-8BD2-128ED61621ED}"/>
              </a:ext>
            </a:extLst>
          </p:cNvPr>
          <p:cNvSpPr/>
          <p:nvPr/>
        </p:nvSpPr>
        <p:spPr>
          <a:xfrm>
            <a:off x="9606005" y="35307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51AB25D5-2FAD-AC46-8731-F7DB10C8D32B}"/>
              </a:ext>
            </a:extLst>
          </p:cNvPr>
          <p:cNvCxnSpPr>
            <a:cxnSpLocks/>
            <a:stCxn id="64" idx="3"/>
            <a:endCxn id="44" idx="0"/>
          </p:cNvCxnSpPr>
          <p:nvPr/>
        </p:nvCxnSpPr>
        <p:spPr>
          <a:xfrm flipH="1">
            <a:off x="9867262" y="2920021"/>
            <a:ext cx="313680" cy="610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248D0C8-CA9F-D34A-940F-2F13228ECF47}"/>
              </a:ext>
            </a:extLst>
          </p:cNvPr>
          <p:cNvCxnSpPr>
            <a:cxnSpLocks/>
            <a:stCxn id="64" idx="5"/>
            <a:endCxn id="43" idx="0"/>
          </p:cNvCxnSpPr>
          <p:nvPr/>
        </p:nvCxnSpPr>
        <p:spPr>
          <a:xfrm>
            <a:off x="10550416" y="2920021"/>
            <a:ext cx="365543" cy="6025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7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P</a:t>
            </a:r>
            <a:r>
              <a:rPr kumimoji="1" lang="zh-CN" altLang="en-US" sz="2400">
                <a:solidFill>
                  <a:schemeClr val="accent1"/>
                </a:solidFill>
              </a:rPr>
              <a:t>是黑色，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>
                <a:solidFill>
                  <a:schemeClr val="accent1"/>
                </a:solidFill>
              </a:rPr>
              <a:t>是红的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BAAEAA3-B4FF-2941-AA44-51A8718658EE}"/>
              </a:ext>
            </a:extLst>
          </p:cNvPr>
          <p:cNvSpPr/>
          <p:nvPr/>
        </p:nvSpPr>
        <p:spPr>
          <a:xfrm>
            <a:off x="1691700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11230B1-2A32-7541-9D81-3E29F2D86D23}"/>
              </a:ext>
            </a:extLst>
          </p:cNvPr>
          <p:cNvSpPr/>
          <p:nvPr/>
        </p:nvSpPr>
        <p:spPr>
          <a:xfrm>
            <a:off x="2378376" y="1361771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6210D81-FC82-3449-97FB-CCBE7695734D}"/>
              </a:ext>
            </a:extLst>
          </p:cNvPr>
          <p:cNvSpPr/>
          <p:nvPr/>
        </p:nvSpPr>
        <p:spPr>
          <a:xfrm>
            <a:off x="3115399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410F427-0AF7-414C-A92C-9BF951444AD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2824370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21F1D86-1B70-734B-8ED2-841A22616615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1952957" y="1817901"/>
            <a:ext cx="501939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FF78FF7-98E4-9A40-89A5-18728E48B214}"/>
              </a:ext>
            </a:extLst>
          </p:cNvPr>
          <p:cNvSpPr/>
          <p:nvPr/>
        </p:nvSpPr>
        <p:spPr>
          <a:xfrm>
            <a:off x="2217883" y="356503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FF26B6C-6B64-A147-BFE8-8226E44BC66A}"/>
              </a:ext>
            </a:extLst>
          </p:cNvPr>
          <p:cNvSpPr/>
          <p:nvPr/>
        </p:nvSpPr>
        <p:spPr>
          <a:xfrm>
            <a:off x="1169186" y="357322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1DA855-8EC0-CD4A-9BD9-D5B22920C491}"/>
              </a:ext>
            </a:extLst>
          </p:cNvPr>
          <p:cNvCxnSpPr>
            <a:cxnSpLocks/>
            <a:stCxn id="30" idx="3"/>
            <a:endCxn id="38" idx="0"/>
          </p:cNvCxnSpPr>
          <p:nvPr/>
        </p:nvCxnSpPr>
        <p:spPr>
          <a:xfrm flipH="1">
            <a:off x="1430443" y="2967796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2C04825B-BA02-F14E-8878-BACB8D6939D4}"/>
              </a:ext>
            </a:extLst>
          </p:cNvPr>
          <p:cNvCxnSpPr>
            <a:cxnSpLocks/>
            <a:stCxn id="30" idx="5"/>
            <a:endCxn id="36" idx="0"/>
          </p:cNvCxnSpPr>
          <p:nvPr/>
        </p:nvCxnSpPr>
        <p:spPr>
          <a:xfrm>
            <a:off x="2137694" y="2967796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CEFB2605-893D-394B-9145-4855F3023D98}"/>
              </a:ext>
            </a:extLst>
          </p:cNvPr>
          <p:cNvSpPr/>
          <p:nvPr/>
        </p:nvSpPr>
        <p:spPr>
          <a:xfrm>
            <a:off x="1680345" y="468786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5AABF0B2-7211-7A40-8137-05F7D064169A}"/>
              </a:ext>
            </a:extLst>
          </p:cNvPr>
          <p:cNvSpPr/>
          <p:nvPr/>
        </p:nvSpPr>
        <p:spPr>
          <a:xfrm>
            <a:off x="631648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807C733-7F62-6349-8C02-C7B693E62DB1}"/>
              </a:ext>
            </a:extLst>
          </p:cNvPr>
          <p:cNvCxnSpPr>
            <a:cxnSpLocks/>
            <a:stCxn id="38" idx="3"/>
            <a:endCxn id="60" idx="0"/>
          </p:cNvCxnSpPr>
          <p:nvPr/>
        </p:nvCxnSpPr>
        <p:spPr>
          <a:xfrm flipH="1">
            <a:off x="892905" y="40293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4933435-B464-9B46-8888-4B1D1B2639AF}"/>
              </a:ext>
            </a:extLst>
          </p:cNvPr>
          <p:cNvCxnSpPr>
            <a:cxnSpLocks/>
            <a:stCxn id="38" idx="5"/>
            <a:endCxn id="59" idx="0"/>
          </p:cNvCxnSpPr>
          <p:nvPr/>
        </p:nvCxnSpPr>
        <p:spPr>
          <a:xfrm>
            <a:off x="1615180" y="40293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0FF0A58F-74A4-B541-99C5-265402D7F98C}"/>
              </a:ext>
            </a:extLst>
          </p:cNvPr>
          <p:cNvSpPr/>
          <p:nvPr/>
        </p:nvSpPr>
        <p:spPr>
          <a:xfrm>
            <a:off x="8608504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147A3D2-D25B-D34E-A261-3304EB87E575}"/>
              </a:ext>
            </a:extLst>
          </p:cNvPr>
          <p:cNvSpPr/>
          <p:nvPr/>
        </p:nvSpPr>
        <p:spPr>
          <a:xfrm>
            <a:off x="9359941" y="136177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A5D28210-C8E7-194A-8112-17775180F364}"/>
              </a:ext>
            </a:extLst>
          </p:cNvPr>
          <p:cNvSpPr/>
          <p:nvPr/>
        </p:nvSpPr>
        <p:spPr>
          <a:xfrm>
            <a:off x="10096964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C1D68829-6E2E-D142-97E0-8204603017BC}"/>
              </a:ext>
            </a:extLst>
          </p:cNvPr>
          <p:cNvCxnSpPr>
            <a:cxnSpLocks/>
            <a:stCxn id="92" idx="5"/>
            <a:endCxn id="93" idx="0"/>
          </p:cNvCxnSpPr>
          <p:nvPr/>
        </p:nvCxnSpPr>
        <p:spPr>
          <a:xfrm>
            <a:off x="9805935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DB6EDCCE-B283-604E-9455-A3D13554A326}"/>
              </a:ext>
            </a:extLst>
          </p:cNvPr>
          <p:cNvCxnSpPr>
            <a:cxnSpLocks/>
            <a:stCxn id="92" idx="3"/>
            <a:endCxn id="97" idx="0"/>
          </p:cNvCxnSpPr>
          <p:nvPr/>
        </p:nvCxnSpPr>
        <p:spPr>
          <a:xfrm flipH="1">
            <a:off x="8797333" y="1817901"/>
            <a:ext cx="639128" cy="6945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2B8E23E3-6E78-034D-9103-91E0B9D552C9}"/>
              </a:ext>
            </a:extLst>
          </p:cNvPr>
          <p:cNvSpPr/>
          <p:nvPr/>
        </p:nvSpPr>
        <p:spPr>
          <a:xfrm>
            <a:off x="9574450" y="46596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3E15D9E-9368-A247-BD92-C0181B18E913}"/>
              </a:ext>
            </a:extLst>
          </p:cNvPr>
          <p:cNvSpPr/>
          <p:nvPr/>
        </p:nvSpPr>
        <p:spPr>
          <a:xfrm>
            <a:off x="8536076" y="251242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0760750A-1552-5449-9F77-121770B6B501}"/>
              </a:ext>
            </a:extLst>
          </p:cNvPr>
          <p:cNvCxnSpPr>
            <a:cxnSpLocks/>
            <a:stCxn id="100" idx="5"/>
            <a:endCxn id="96" idx="0"/>
          </p:cNvCxnSpPr>
          <p:nvPr/>
        </p:nvCxnSpPr>
        <p:spPr>
          <a:xfrm>
            <a:off x="9493229" y="4083198"/>
            <a:ext cx="342478" cy="576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08A1839D-6CF0-8344-8BEF-5FF6CA5D8EA4}"/>
              </a:ext>
            </a:extLst>
          </p:cNvPr>
          <p:cNvSpPr/>
          <p:nvPr/>
        </p:nvSpPr>
        <p:spPr>
          <a:xfrm>
            <a:off x="9047235" y="362706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C7942F99-D265-8447-9570-A035B447D58B}"/>
              </a:ext>
            </a:extLst>
          </p:cNvPr>
          <p:cNvSpPr/>
          <p:nvPr/>
        </p:nvSpPr>
        <p:spPr>
          <a:xfrm>
            <a:off x="7998538" y="36352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2DD80F1E-E6DF-2F48-9930-CC18DD9D2DE6}"/>
              </a:ext>
            </a:extLst>
          </p:cNvPr>
          <p:cNvCxnSpPr>
            <a:cxnSpLocks/>
            <a:stCxn id="97" idx="3"/>
            <a:endCxn id="101" idx="0"/>
          </p:cNvCxnSpPr>
          <p:nvPr/>
        </p:nvCxnSpPr>
        <p:spPr>
          <a:xfrm flipH="1">
            <a:off x="8259795" y="29685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1B638A37-E9DE-0840-9F97-4CCE56F450C8}"/>
              </a:ext>
            </a:extLst>
          </p:cNvPr>
          <p:cNvCxnSpPr>
            <a:cxnSpLocks/>
            <a:stCxn id="97" idx="5"/>
            <a:endCxn id="100" idx="0"/>
          </p:cNvCxnSpPr>
          <p:nvPr/>
        </p:nvCxnSpPr>
        <p:spPr>
          <a:xfrm>
            <a:off x="8982070" y="29685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A83EF49A-A01C-FE49-AC47-91D61A684415}"/>
              </a:ext>
            </a:extLst>
          </p:cNvPr>
          <p:cNvCxnSpPr>
            <a:cxnSpLocks/>
            <a:stCxn id="100" idx="3"/>
            <a:endCxn id="91" idx="0"/>
          </p:cNvCxnSpPr>
          <p:nvPr/>
        </p:nvCxnSpPr>
        <p:spPr>
          <a:xfrm flipH="1">
            <a:off x="8869761" y="4083198"/>
            <a:ext cx="253994" cy="6128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1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7746670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5225143" y="465512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5225143" y="407026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>
            <a:off x="5225143" y="34299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5225143" y="2753096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5225142" y="2187242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5225143" y="15536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E116B91-9DD7-3049-B6EB-1A2F1066E26F}"/>
              </a:ext>
            </a:extLst>
          </p:cNvPr>
          <p:cNvSpPr txBox="1"/>
          <p:nvPr/>
        </p:nvSpPr>
        <p:spPr>
          <a:xfrm>
            <a:off x="5890161" y="1129041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C++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6B09D7-2602-1D45-ABC0-EAD5E316EE51}"/>
              </a:ext>
            </a:extLst>
          </p:cNvPr>
          <p:cNvSpPr txBox="1"/>
          <p:nvPr/>
        </p:nvSpPr>
        <p:spPr>
          <a:xfrm>
            <a:off x="5890160" y="1640277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81EE33E-CF57-3140-AD0A-F205DA10D1AE}"/>
              </a:ext>
            </a:extLst>
          </p:cNvPr>
          <p:cNvSpPr txBox="1"/>
          <p:nvPr/>
        </p:nvSpPr>
        <p:spPr>
          <a:xfrm>
            <a:off x="5890159" y="2890652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FD71C4-010D-654A-8599-916B399C0100}"/>
              </a:ext>
            </a:extLst>
          </p:cNvPr>
          <p:cNvSpPr txBox="1"/>
          <p:nvPr/>
        </p:nvSpPr>
        <p:spPr>
          <a:xfrm>
            <a:off x="5862447" y="4184960"/>
            <a:ext cx="131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typescript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4664464" y="11290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4654854" y="1665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4654854" y="22876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4654854" y="29442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4664464" y="3544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4669007" y="4200994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散列表</a:t>
            </a:r>
          </a:p>
        </p:txBody>
      </p:sp>
    </p:spTree>
    <p:extLst>
      <p:ext uri="{BB962C8B-B14F-4D97-AF65-F5344CB8AC3E}">
        <p14:creationId xmlns:p14="http://schemas.microsoft.com/office/powerpoint/2010/main" val="171078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5626925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4283034" y="476596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4283034" y="418110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 flipV="1">
            <a:off x="4283034" y="3539836"/>
            <a:ext cx="1343891" cy="9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4283034" y="2863932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4283033" y="2298078"/>
            <a:ext cx="134389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4283034" y="1664525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3722355" y="12398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3712745" y="17759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3712745" y="23985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3712745" y="3055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3722355" y="3655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3726898" y="4311830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分离链接法</a:t>
            </a: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AA99BA0F-F8E2-FC40-9E7A-197DF6B8C03B}"/>
              </a:ext>
            </a:extLst>
          </p:cNvPr>
          <p:cNvCxnSpPr/>
          <p:nvPr/>
        </p:nvCxnSpPr>
        <p:spPr>
          <a:xfrm>
            <a:off x="5626925" y="1427018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49EE69D-3A0B-E249-B8F5-562F20ECF479}"/>
              </a:ext>
            </a:extLst>
          </p:cNvPr>
          <p:cNvSpPr/>
          <p:nvPr/>
        </p:nvSpPr>
        <p:spPr>
          <a:xfrm>
            <a:off x="6040582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1011064-2611-5C40-9062-CBE91B400B6C}"/>
              </a:ext>
            </a:extLst>
          </p:cNvPr>
          <p:cNvCxnSpPr>
            <a:cxnSpLocks/>
          </p:cNvCxnSpPr>
          <p:nvPr/>
        </p:nvCxnSpPr>
        <p:spPr>
          <a:xfrm flipV="1">
            <a:off x="6954982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168BF3DB-7079-F340-A2EA-0C552E79DCC9}"/>
              </a:ext>
            </a:extLst>
          </p:cNvPr>
          <p:cNvCxnSpPr/>
          <p:nvPr/>
        </p:nvCxnSpPr>
        <p:spPr>
          <a:xfrm>
            <a:off x="7269674" y="1427018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543E2A0-E246-1B48-9B6B-9E1FAA0C4D49}"/>
              </a:ext>
            </a:extLst>
          </p:cNvPr>
          <p:cNvSpPr/>
          <p:nvPr/>
        </p:nvSpPr>
        <p:spPr>
          <a:xfrm>
            <a:off x="7659583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81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C443890-280C-9947-A083-8D9706259182}"/>
              </a:ext>
            </a:extLst>
          </p:cNvPr>
          <p:cNvCxnSpPr>
            <a:cxnSpLocks/>
          </p:cNvCxnSpPr>
          <p:nvPr/>
        </p:nvCxnSpPr>
        <p:spPr>
          <a:xfrm flipV="1">
            <a:off x="8573983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B1C09AE-29B6-1D42-8254-4659044A0638}"/>
              </a:ext>
            </a:extLst>
          </p:cNvPr>
          <p:cNvCxnSpPr/>
          <p:nvPr/>
        </p:nvCxnSpPr>
        <p:spPr>
          <a:xfrm>
            <a:off x="5597235" y="39494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3E859CB-E667-6446-A5AF-11C3D78E589A}"/>
              </a:ext>
            </a:extLst>
          </p:cNvPr>
          <p:cNvSpPr/>
          <p:nvPr/>
        </p:nvSpPr>
        <p:spPr>
          <a:xfrm>
            <a:off x="6010892" y="37346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2334A24-163F-9147-B869-9124EF7FB752}"/>
              </a:ext>
            </a:extLst>
          </p:cNvPr>
          <p:cNvCxnSpPr>
            <a:cxnSpLocks/>
          </p:cNvCxnSpPr>
          <p:nvPr/>
        </p:nvCxnSpPr>
        <p:spPr>
          <a:xfrm flipV="1">
            <a:off x="6925292" y="37346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2638426-C371-4347-B9CB-C33545C24D02}"/>
              </a:ext>
            </a:extLst>
          </p:cNvPr>
          <p:cNvCxnSpPr/>
          <p:nvPr/>
        </p:nvCxnSpPr>
        <p:spPr>
          <a:xfrm>
            <a:off x="5613070" y="31856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2676D5D-BEE0-9849-8ABE-4785A637D840}"/>
              </a:ext>
            </a:extLst>
          </p:cNvPr>
          <p:cNvSpPr/>
          <p:nvPr/>
        </p:nvSpPr>
        <p:spPr>
          <a:xfrm>
            <a:off x="6026727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D552052E-D180-6545-B853-C89D6EB64C76}"/>
              </a:ext>
            </a:extLst>
          </p:cNvPr>
          <p:cNvCxnSpPr>
            <a:cxnSpLocks/>
          </p:cNvCxnSpPr>
          <p:nvPr/>
        </p:nvCxnSpPr>
        <p:spPr>
          <a:xfrm flipV="1">
            <a:off x="6941127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61778F9-AA38-8840-938A-32364D3CA0C0}"/>
              </a:ext>
            </a:extLst>
          </p:cNvPr>
          <p:cNvCxnSpPr/>
          <p:nvPr/>
        </p:nvCxnSpPr>
        <p:spPr>
          <a:xfrm>
            <a:off x="7219207" y="3166857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A9360BA-243F-DB4D-9363-9532551C116B}"/>
              </a:ext>
            </a:extLst>
          </p:cNvPr>
          <p:cNvSpPr/>
          <p:nvPr/>
        </p:nvSpPr>
        <p:spPr>
          <a:xfrm>
            <a:off x="7645728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64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B47D997-1435-E54F-BCBF-87F17B88C1AB}"/>
              </a:ext>
            </a:extLst>
          </p:cNvPr>
          <p:cNvCxnSpPr>
            <a:cxnSpLocks/>
          </p:cNvCxnSpPr>
          <p:nvPr/>
        </p:nvCxnSpPr>
        <p:spPr>
          <a:xfrm flipV="1">
            <a:off x="8560128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51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29EB67-7355-F442-BEF4-95DBC788EC84}"/>
              </a:ext>
            </a:extLst>
          </p:cNvPr>
          <p:cNvSpPr/>
          <p:nvPr/>
        </p:nvSpPr>
        <p:spPr>
          <a:xfrm>
            <a:off x="4281055" y="2424545"/>
            <a:ext cx="3269672" cy="1579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Priority  Queue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DA5AD25-889E-3D4D-A2D0-1B0BFD8EC55D}"/>
              </a:ext>
            </a:extLst>
          </p:cNvPr>
          <p:cNvCxnSpPr>
            <a:stCxn id="2" idx="1"/>
          </p:cNvCxnSpPr>
          <p:nvPr/>
        </p:nvCxnSpPr>
        <p:spPr>
          <a:xfrm flipH="1">
            <a:off x="2299855" y="3214255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015BF5D-F4BD-024C-921C-CB3B1621CCAB}"/>
              </a:ext>
            </a:extLst>
          </p:cNvPr>
          <p:cNvCxnSpPr/>
          <p:nvPr/>
        </p:nvCxnSpPr>
        <p:spPr>
          <a:xfrm flipH="1">
            <a:off x="7550727" y="3200400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C965B63-0900-944B-866E-5F003F0E8E5D}"/>
              </a:ext>
            </a:extLst>
          </p:cNvPr>
          <p:cNvSpPr txBox="1"/>
          <p:nvPr/>
        </p:nvSpPr>
        <p:spPr>
          <a:xfrm>
            <a:off x="2689168" y="2831067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DeleteMin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23D790-682D-264F-82AF-9AC936847DA2}"/>
              </a:ext>
            </a:extLst>
          </p:cNvPr>
          <p:cNvSpPr txBox="1"/>
          <p:nvPr/>
        </p:nvSpPr>
        <p:spPr>
          <a:xfrm>
            <a:off x="8049491" y="283106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Insert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优先队列的基本模型</a:t>
            </a:r>
          </a:p>
        </p:txBody>
      </p:sp>
    </p:spTree>
    <p:extLst>
      <p:ext uri="{BB962C8B-B14F-4D97-AF65-F5344CB8AC3E}">
        <p14:creationId xmlns:p14="http://schemas.microsoft.com/office/powerpoint/2010/main" val="1952680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81752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7061117" y="18024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887138" y="28270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308835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548281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3295010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608371" y="1800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6280737" y="1240464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2" idx="5"/>
            <a:endCxn id="7" idx="1"/>
          </p:cNvCxnSpPr>
          <p:nvPr/>
        </p:nvCxnSpPr>
        <p:spPr>
          <a:xfrm>
            <a:off x="5054365" y="2256473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2" idx="3"/>
            <a:endCxn id="3" idx="7"/>
          </p:cNvCxnSpPr>
          <p:nvPr/>
        </p:nvCxnSpPr>
        <p:spPr>
          <a:xfrm flipH="1">
            <a:off x="4263518" y="2256473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754829" y="2258597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507111" y="2258597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3556267" y="3283230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054365" y="1240464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完全二叉树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4340139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4263518" y="3283230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5054365" y="40148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315622" y="3278395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051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完全二叉树的数组实现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30FB632-CCCD-4C48-ACCE-4E9585E2E778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8495E78-EEE8-8E47-816A-28AE588E94DD}"/>
              </a:ext>
            </a:extLst>
          </p:cNvPr>
          <p:cNvCxnSpPr>
            <a:cxnSpLocks/>
          </p:cNvCxnSpPr>
          <p:nvPr/>
        </p:nvCxnSpPr>
        <p:spPr>
          <a:xfrm>
            <a:off x="3072384" y="3429000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ABC0E57-25C1-0643-B14E-35577B9949D2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480AB33D-D347-954B-A893-8C416E144A3F}"/>
              </a:ext>
            </a:extLst>
          </p:cNvPr>
          <p:cNvCxnSpPr>
            <a:cxnSpLocks/>
          </p:cNvCxnSpPr>
          <p:nvPr/>
        </p:nvCxnSpPr>
        <p:spPr>
          <a:xfrm>
            <a:off x="875995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1EEB693-063C-674E-AD1F-A636788EDA53}"/>
              </a:ext>
            </a:extLst>
          </p:cNvPr>
          <p:cNvCxnSpPr>
            <a:cxnSpLocks/>
          </p:cNvCxnSpPr>
          <p:nvPr/>
        </p:nvCxnSpPr>
        <p:spPr>
          <a:xfrm>
            <a:off x="357225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3B1391E-5E97-774B-B5B0-2AED1CEC4246}"/>
              </a:ext>
            </a:extLst>
          </p:cNvPr>
          <p:cNvCxnSpPr>
            <a:cxnSpLocks/>
          </p:cNvCxnSpPr>
          <p:nvPr/>
        </p:nvCxnSpPr>
        <p:spPr>
          <a:xfrm>
            <a:off x="408432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8866380E-12E4-AA45-AD9C-D20688F464AC}"/>
              </a:ext>
            </a:extLst>
          </p:cNvPr>
          <p:cNvCxnSpPr>
            <a:cxnSpLocks/>
          </p:cNvCxnSpPr>
          <p:nvPr/>
        </p:nvCxnSpPr>
        <p:spPr>
          <a:xfrm>
            <a:off x="4559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1F7C59FB-AADB-2B4F-894C-3051F5219B14}"/>
              </a:ext>
            </a:extLst>
          </p:cNvPr>
          <p:cNvCxnSpPr>
            <a:cxnSpLocks/>
          </p:cNvCxnSpPr>
          <p:nvPr/>
        </p:nvCxnSpPr>
        <p:spPr>
          <a:xfrm>
            <a:off x="50352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58D0F17-BA06-F648-8CED-DD4C446847D3}"/>
              </a:ext>
            </a:extLst>
          </p:cNvPr>
          <p:cNvCxnSpPr>
            <a:cxnSpLocks/>
          </p:cNvCxnSpPr>
          <p:nvPr/>
        </p:nvCxnSpPr>
        <p:spPr>
          <a:xfrm>
            <a:off x="54924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53EED2D9-75CF-724E-84C1-E40450243808}"/>
              </a:ext>
            </a:extLst>
          </p:cNvPr>
          <p:cNvCxnSpPr>
            <a:cxnSpLocks/>
          </p:cNvCxnSpPr>
          <p:nvPr/>
        </p:nvCxnSpPr>
        <p:spPr>
          <a:xfrm>
            <a:off x="59496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E2E0BA8-05A1-104F-8F53-616B750B8026}"/>
              </a:ext>
            </a:extLst>
          </p:cNvPr>
          <p:cNvCxnSpPr>
            <a:cxnSpLocks/>
          </p:cNvCxnSpPr>
          <p:nvPr/>
        </p:nvCxnSpPr>
        <p:spPr>
          <a:xfrm>
            <a:off x="64068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3DC9D3D-15DA-9443-BA24-9DBF8674F1D9}"/>
              </a:ext>
            </a:extLst>
          </p:cNvPr>
          <p:cNvCxnSpPr>
            <a:cxnSpLocks/>
          </p:cNvCxnSpPr>
          <p:nvPr/>
        </p:nvCxnSpPr>
        <p:spPr>
          <a:xfrm>
            <a:off x="6845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44E42AD-EC19-6542-9D2A-855B10A66E34}"/>
              </a:ext>
            </a:extLst>
          </p:cNvPr>
          <p:cNvCxnSpPr>
            <a:cxnSpLocks/>
          </p:cNvCxnSpPr>
          <p:nvPr/>
        </p:nvCxnSpPr>
        <p:spPr>
          <a:xfrm>
            <a:off x="72725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4EB39C-AD2A-E94D-BB5A-54CC4D4B3E57}"/>
              </a:ext>
            </a:extLst>
          </p:cNvPr>
          <p:cNvCxnSpPr>
            <a:cxnSpLocks/>
          </p:cNvCxnSpPr>
          <p:nvPr/>
        </p:nvCxnSpPr>
        <p:spPr>
          <a:xfrm>
            <a:off x="77297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5156D3C1-5A0D-6844-987F-294DC329BD01}"/>
              </a:ext>
            </a:extLst>
          </p:cNvPr>
          <p:cNvCxnSpPr>
            <a:cxnSpLocks/>
          </p:cNvCxnSpPr>
          <p:nvPr/>
        </p:nvCxnSpPr>
        <p:spPr>
          <a:xfrm>
            <a:off x="822960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5B0F6D8-6C41-4145-B2B9-08DB4DBA62D7}"/>
              </a:ext>
            </a:extLst>
          </p:cNvPr>
          <p:cNvSpPr txBox="1"/>
          <p:nvPr/>
        </p:nvSpPr>
        <p:spPr>
          <a:xfrm>
            <a:off x="307238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3DB0525-17C1-3848-9321-F43CA7F45060}"/>
              </a:ext>
            </a:extLst>
          </p:cNvPr>
          <p:cNvSpPr txBox="1"/>
          <p:nvPr/>
        </p:nvSpPr>
        <p:spPr>
          <a:xfrm>
            <a:off x="35722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2353E4-8676-634D-B10E-270D87D065AA}"/>
              </a:ext>
            </a:extLst>
          </p:cNvPr>
          <p:cNvSpPr txBox="1"/>
          <p:nvPr/>
        </p:nvSpPr>
        <p:spPr>
          <a:xfrm>
            <a:off x="408432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77C99C3-B6C7-DE46-8783-D44879BF9090}"/>
              </a:ext>
            </a:extLst>
          </p:cNvPr>
          <p:cNvSpPr txBox="1"/>
          <p:nvPr/>
        </p:nvSpPr>
        <p:spPr>
          <a:xfrm>
            <a:off x="451713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F4ED6F-DBAB-A544-9F5D-1DC0A0D972E3}"/>
              </a:ext>
            </a:extLst>
          </p:cNvPr>
          <p:cNvSpPr txBox="1"/>
          <p:nvPr/>
        </p:nvSpPr>
        <p:spPr>
          <a:xfrm>
            <a:off x="496214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1065863-F835-BD43-B1F9-1A937DB41784}"/>
              </a:ext>
            </a:extLst>
          </p:cNvPr>
          <p:cNvSpPr txBox="1"/>
          <p:nvPr/>
        </p:nvSpPr>
        <p:spPr>
          <a:xfrm>
            <a:off x="546201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09B5D3-9610-DA45-ABEA-2025C200068B}"/>
              </a:ext>
            </a:extLst>
          </p:cNvPr>
          <p:cNvSpPr txBox="1"/>
          <p:nvPr/>
        </p:nvSpPr>
        <p:spPr>
          <a:xfrm>
            <a:off x="597408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190BB1F-1340-C640-8317-141A5F1BEDC6}"/>
              </a:ext>
            </a:extLst>
          </p:cNvPr>
          <p:cNvSpPr txBox="1"/>
          <p:nvPr/>
        </p:nvSpPr>
        <p:spPr>
          <a:xfrm>
            <a:off x="640689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7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5218A5D-EF54-034F-A5F1-969F1DAC6D96}"/>
              </a:ext>
            </a:extLst>
          </p:cNvPr>
          <p:cNvSpPr txBox="1"/>
          <p:nvPr/>
        </p:nvSpPr>
        <p:spPr>
          <a:xfrm>
            <a:off x="6851904" y="3633740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8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6368A10-9EB6-DF42-B595-D73BA2FEA4F0}"/>
              </a:ext>
            </a:extLst>
          </p:cNvPr>
          <p:cNvSpPr txBox="1"/>
          <p:nvPr/>
        </p:nvSpPr>
        <p:spPr>
          <a:xfrm>
            <a:off x="7351776" y="3628817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8C01CEA-C21D-384A-B85A-1C0CE60CDDB2}"/>
              </a:ext>
            </a:extLst>
          </p:cNvPr>
          <p:cNvSpPr txBox="1"/>
          <p:nvPr/>
        </p:nvSpPr>
        <p:spPr>
          <a:xfrm>
            <a:off x="7729728" y="36536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5A257F-85C5-064F-A7E2-D15A483293DC}"/>
              </a:ext>
            </a:extLst>
          </p:cNvPr>
          <p:cNvSpPr txBox="1"/>
          <p:nvPr/>
        </p:nvSpPr>
        <p:spPr>
          <a:xfrm>
            <a:off x="82966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FCA9471E-68CE-6943-B253-4DEC3ABEF452}"/>
              </a:ext>
            </a:extLst>
          </p:cNvPr>
          <p:cNvCxnSpPr>
            <a:cxnSpLocks/>
          </p:cNvCxnSpPr>
          <p:nvPr/>
        </p:nvCxnSpPr>
        <p:spPr>
          <a:xfrm>
            <a:off x="927811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AA08D47-E786-C14D-8400-AB0C471A8B52}"/>
              </a:ext>
            </a:extLst>
          </p:cNvPr>
          <p:cNvSpPr txBox="1"/>
          <p:nvPr/>
        </p:nvSpPr>
        <p:spPr>
          <a:xfrm>
            <a:off x="8833104" y="3626204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A2E929A-9271-5B4A-8544-CEF0E144EAE6}"/>
              </a:ext>
            </a:extLst>
          </p:cNvPr>
          <p:cNvSpPr txBox="1"/>
          <p:nvPr/>
        </p:nvSpPr>
        <p:spPr>
          <a:xfrm>
            <a:off x="3658690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76F86D8-E9B5-FB47-B91E-DF07049DDCCF}"/>
              </a:ext>
            </a:extLst>
          </p:cNvPr>
          <p:cNvSpPr txBox="1"/>
          <p:nvPr/>
        </p:nvSpPr>
        <p:spPr>
          <a:xfrm>
            <a:off x="555138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C917CFF-43F1-7F48-A022-0C6BC20E2212}"/>
              </a:ext>
            </a:extLst>
          </p:cNvPr>
          <p:cNvSpPr txBox="1"/>
          <p:nvPr/>
        </p:nvSpPr>
        <p:spPr>
          <a:xfrm>
            <a:off x="5059793" y="2949024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51CAA79-466C-5D49-A1C5-E37C75A1E293}"/>
              </a:ext>
            </a:extLst>
          </p:cNvPr>
          <p:cNvSpPr txBox="1"/>
          <p:nvPr/>
        </p:nvSpPr>
        <p:spPr>
          <a:xfrm>
            <a:off x="409967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74809E7-E987-3743-B0E0-EB0AC4F8C0E5}"/>
              </a:ext>
            </a:extLst>
          </p:cNvPr>
          <p:cNvSpPr txBox="1"/>
          <p:nvPr/>
        </p:nvSpPr>
        <p:spPr>
          <a:xfrm>
            <a:off x="4582344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FA3E904-D7FC-0B42-8F35-A863E1E8F2B7}"/>
              </a:ext>
            </a:extLst>
          </p:cNvPr>
          <p:cNvSpPr txBox="1"/>
          <p:nvPr/>
        </p:nvSpPr>
        <p:spPr>
          <a:xfrm>
            <a:off x="5999555" y="2952989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A1A6E08-E09E-A441-A9B7-4877A4C5562F}"/>
              </a:ext>
            </a:extLst>
          </p:cNvPr>
          <p:cNvSpPr txBox="1"/>
          <p:nvPr/>
        </p:nvSpPr>
        <p:spPr>
          <a:xfrm>
            <a:off x="644369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G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D2AB3A3-720F-D049-A67B-0045F5895A28}"/>
              </a:ext>
            </a:extLst>
          </p:cNvPr>
          <p:cNvSpPr txBox="1"/>
          <p:nvPr/>
        </p:nvSpPr>
        <p:spPr>
          <a:xfrm>
            <a:off x="6901987" y="2957238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D8E982B-F027-0541-8866-157917CD54F3}"/>
              </a:ext>
            </a:extLst>
          </p:cNvPr>
          <p:cNvSpPr txBox="1"/>
          <p:nvPr/>
        </p:nvSpPr>
        <p:spPr>
          <a:xfrm>
            <a:off x="732261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I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F44EB14-F12F-C044-82B2-0B584F12AA71}"/>
              </a:ext>
            </a:extLst>
          </p:cNvPr>
          <p:cNvSpPr txBox="1"/>
          <p:nvPr/>
        </p:nvSpPr>
        <p:spPr>
          <a:xfrm>
            <a:off x="7840128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J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99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556163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3699163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2784764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39490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4883727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026727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112328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7054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11291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354291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439892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894618" y="295844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549247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692247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777848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33796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376796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249396" y="2724649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917123" y="2955481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74C3B10-B494-2042-B4F4-27D6E4E14852}"/>
              </a:ext>
            </a:extLst>
          </p:cNvPr>
          <p:cNvCxnSpPr/>
          <p:nvPr/>
        </p:nvCxnSpPr>
        <p:spPr>
          <a:xfrm flipV="1">
            <a:off x="830416" y="3426036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40666D-4D0D-854D-BEE7-C1D67790513B}"/>
              </a:ext>
            </a:extLst>
          </p:cNvPr>
          <p:cNvSpPr txBox="1"/>
          <p:nvPr/>
        </p:nvSpPr>
        <p:spPr>
          <a:xfrm>
            <a:off x="498764" y="4447309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表头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08127DF-3458-8F47-84AA-CDA361DA80D3}"/>
              </a:ext>
            </a:extLst>
          </p:cNvPr>
          <p:cNvCxnSpPr/>
          <p:nvPr/>
        </p:nvCxnSpPr>
        <p:spPr>
          <a:xfrm flipV="1">
            <a:off x="3164907" y="3426035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3B20AD5-B572-9D46-9138-9E3F936A5741}"/>
              </a:ext>
            </a:extLst>
          </p:cNvPr>
          <p:cNvSpPr txBox="1"/>
          <p:nvPr/>
        </p:nvSpPr>
        <p:spPr>
          <a:xfrm>
            <a:off x="2847110" y="4439545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元素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链表模型</a:t>
            </a:r>
          </a:p>
        </p:txBody>
      </p:sp>
    </p:spTree>
    <p:extLst>
      <p:ext uri="{BB962C8B-B14F-4D97-AF65-F5344CB8AC3E}">
        <p14:creationId xmlns:p14="http://schemas.microsoft.com/office/powerpoint/2010/main" val="3916455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981815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96459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4208189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5034210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455907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62988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442082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7809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01437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1410590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901901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4654183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703339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201437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两棵完全树，只有左边的树是堆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487211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10590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201437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2462694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755443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E3EC16D-F249-FE4A-BDDA-915ED389913C}"/>
              </a:ext>
            </a:extLst>
          </p:cNvPr>
          <p:cNvSpPr/>
          <p:nvPr/>
        </p:nvSpPr>
        <p:spPr>
          <a:xfrm>
            <a:off x="9109781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EA651CB-5939-B143-B6AE-3ED1E1641145}"/>
              </a:ext>
            </a:extLst>
          </p:cNvPr>
          <p:cNvSpPr/>
          <p:nvPr/>
        </p:nvSpPr>
        <p:spPr>
          <a:xfrm>
            <a:off x="7092562" y="2894612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AE19E6D-4A0E-D344-966C-8F5A35F81F9D}"/>
              </a:ext>
            </a:extLst>
          </p:cNvPr>
          <p:cNvSpPr/>
          <p:nvPr/>
        </p:nvSpPr>
        <p:spPr>
          <a:xfrm>
            <a:off x="10336155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1E1F848-C34B-7C41-94FD-5EFBC771DEFB}"/>
              </a:ext>
            </a:extLst>
          </p:cNvPr>
          <p:cNvSpPr/>
          <p:nvPr/>
        </p:nvSpPr>
        <p:spPr>
          <a:xfrm>
            <a:off x="11162176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E0D3EEF-5FE9-324D-AD99-69E8E4DC5244}"/>
              </a:ext>
            </a:extLst>
          </p:cNvPr>
          <p:cNvSpPr/>
          <p:nvPr/>
        </p:nvSpPr>
        <p:spPr>
          <a:xfrm>
            <a:off x="9583873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B7AB19A-09B3-3F44-A833-C2EB15DF49B5}"/>
              </a:ext>
            </a:extLst>
          </p:cNvPr>
          <p:cNvSpPr/>
          <p:nvPr/>
        </p:nvSpPr>
        <p:spPr>
          <a:xfrm>
            <a:off x="8757852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3FD1558-EA7F-A741-AD6F-10C344A25414}"/>
              </a:ext>
            </a:extLst>
          </p:cNvPr>
          <p:cNvSpPr/>
          <p:nvPr/>
        </p:nvSpPr>
        <p:spPr>
          <a:xfrm>
            <a:off x="6570048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AA10DF08-D074-1D43-8B9B-920A28047EAD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>
            <a:off x="9555775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B9F2A900-6DCB-B64E-950C-D5A1B8082FB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8329403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F43C774-7D70-6441-8CB0-B5CE23078441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7538556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4EA8EED-A198-A742-B39A-C5D3C3F7ADE8}"/>
              </a:ext>
            </a:extLst>
          </p:cNvPr>
          <p:cNvCxnSpPr>
            <a:cxnSpLocks/>
            <a:stCxn id="29" idx="3"/>
            <a:endCxn id="32" idx="7"/>
          </p:cNvCxnSpPr>
          <p:nvPr/>
        </p:nvCxnSpPr>
        <p:spPr>
          <a:xfrm flipH="1">
            <a:off x="10029867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9ED6D0F-1861-B143-B296-D369128A9229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10782149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F99C4AC0-0163-D24B-94A9-CCF1E1E4C362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H="1">
            <a:off x="6831305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3B1681F3-EF73-1741-8B11-15BF48E00D02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8329403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64DA2751-6537-7C41-8D4C-D7C588BAF33F}"/>
              </a:ext>
            </a:extLst>
          </p:cNvPr>
          <p:cNvSpPr/>
          <p:nvPr/>
        </p:nvSpPr>
        <p:spPr>
          <a:xfrm>
            <a:off x="7615177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FC17E5-476E-4442-8AE5-406BA95D24A5}"/>
              </a:ext>
            </a:extLst>
          </p:cNvPr>
          <p:cNvCxnSpPr>
            <a:cxnSpLocks/>
            <a:stCxn id="28" idx="5"/>
            <a:endCxn id="50" idx="0"/>
          </p:cNvCxnSpPr>
          <p:nvPr/>
        </p:nvCxnSpPr>
        <p:spPr>
          <a:xfrm>
            <a:off x="7538556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8BE0F415-43AB-244C-86F6-4CFE5A6718C2}"/>
              </a:ext>
            </a:extLst>
          </p:cNvPr>
          <p:cNvSpPr/>
          <p:nvPr/>
        </p:nvSpPr>
        <p:spPr>
          <a:xfrm>
            <a:off x="8329403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13A219F3-2768-1142-85C2-D963BCB1D8CD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590660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431200ED-BD06-A64A-9F51-866A0E7E2754}"/>
              </a:ext>
            </a:extLst>
          </p:cNvPr>
          <p:cNvSpPr/>
          <p:nvPr/>
        </p:nvSpPr>
        <p:spPr>
          <a:xfrm>
            <a:off x="7883409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638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4331351" y="148308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627843" y="220338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5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5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4078635" y="1203983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835650" y="1877143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5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向堆中插入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14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502901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41063" y="1877143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049933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stCxn id="7" idx="3"/>
            <a:endCxn id="43" idx="0"/>
          </p:cNvCxnSpPr>
          <p:nvPr/>
        </p:nvCxnSpPr>
        <p:spPr>
          <a:xfrm flipH="1">
            <a:off x="2257740" y="1877142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36C3CCEF-E141-8E43-933B-F3790DDFFCA0}"/>
              </a:ext>
            </a:extLst>
          </p:cNvPr>
          <p:cNvCxnSpPr>
            <a:cxnSpLocks/>
            <a:stCxn id="7" idx="5"/>
            <a:endCxn id="97" idx="0"/>
          </p:cNvCxnSpPr>
          <p:nvPr/>
        </p:nvCxnSpPr>
        <p:spPr>
          <a:xfrm>
            <a:off x="2804772" y="1877142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EEC95A3-1B2A-1142-B2F4-1038FACE9632}"/>
              </a:ext>
            </a:extLst>
          </p:cNvPr>
          <p:cNvSpPr/>
          <p:nvPr/>
        </p:nvSpPr>
        <p:spPr>
          <a:xfrm>
            <a:off x="2865637" y="220338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BEDF0969-C87F-BA43-8BB1-D314E16DACDF}"/>
              </a:ext>
            </a:extLst>
          </p:cNvPr>
          <p:cNvSpPr/>
          <p:nvPr/>
        </p:nvSpPr>
        <p:spPr>
          <a:xfrm>
            <a:off x="9102227" y="172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958CAD72-0E37-1B42-B459-F618D6280F55}"/>
              </a:ext>
            </a:extLst>
          </p:cNvPr>
          <p:cNvSpPr/>
          <p:nvPr/>
        </p:nvSpPr>
        <p:spPr>
          <a:xfrm>
            <a:off x="7407894" y="149485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1D21646A-BE65-494A-9465-FB500C068E40}"/>
              </a:ext>
            </a:extLst>
          </p:cNvPr>
          <p:cNvSpPr/>
          <p:nvPr/>
        </p:nvSpPr>
        <p:spPr>
          <a:xfrm>
            <a:off x="10045466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9F216BDB-C35B-5140-92A3-8648665B60FE}"/>
              </a:ext>
            </a:extLst>
          </p:cNvPr>
          <p:cNvSpPr/>
          <p:nvPr/>
        </p:nvSpPr>
        <p:spPr>
          <a:xfrm>
            <a:off x="10652931" y="1494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9DBF1C4C-1CBA-244D-9646-1C000AC76EAE}"/>
              </a:ext>
            </a:extLst>
          </p:cNvPr>
          <p:cNvSpPr/>
          <p:nvPr/>
        </p:nvSpPr>
        <p:spPr>
          <a:xfrm>
            <a:off x="9534170" y="149485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BD18EBA8-101B-3C4B-8C54-24F3D3EC8E1A}"/>
              </a:ext>
            </a:extLst>
          </p:cNvPr>
          <p:cNvSpPr/>
          <p:nvPr/>
        </p:nvSpPr>
        <p:spPr>
          <a:xfrm>
            <a:off x="8771603" y="149485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804D0DD1-D8D5-F145-A263-3E18D0CD675C}"/>
              </a:ext>
            </a:extLst>
          </p:cNvPr>
          <p:cNvSpPr/>
          <p:nvPr/>
        </p:nvSpPr>
        <p:spPr>
          <a:xfrm>
            <a:off x="6949423" y="22151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70BE718F-E3FA-364F-8957-0428C22FA249}"/>
              </a:ext>
            </a:extLst>
          </p:cNvPr>
          <p:cNvCxnSpPr>
            <a:cxnSpLocks/>
            <a:stCxn id="185" idx="5"/>
            <a:endCxn id="187" idx="1"/>
          </p:cNvCxnSpPr>
          <p:nvPr/>
        </p:nvCxnSpPr>
        <p:spPr>
          <a:xfrm>
            <a:off x="9456976" y="56643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2943CC2-831B-124B-B964-059A6B2C3D18}"/>
              </a:ext>
            </a:extLst>
          </p:cNvPr>
          <p:cNvCxnSpPr>
            <a:cxnSpLocks/>
            <a:stCxn id="203" idx="5"/>
            <a:endCxn id="190" idx="0"/>
          </p:cNvCxnSpPr>
          <p:nvPr/>
        </p:nvCxnSpPr>
        <p:spPr>
          <a:xfrm>
            <a:off x="8509008" y="121574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1C50AEA0-2524-1047-808A-66C2C091D771}"/>
              </a:ext>
            </a:extLst>
          </p:cNvPr>
          <p:cNvCxnSpPr>
            <a:cxnSpLocks/>
            <a:stCxn id="203" idx="3"/>
            <a:endCxn id="186" idx="0"/>
          </p:cNvCxnSpPr>
          <p:nvPr/>
        </p:nvCxnSpPr>
        <p:spPr>
          <a:xfrm flipH="1">
            <a:off x="7615701" y="121574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2493B842-1983-2747-BC28-793941E7307D}"/>
              </a:ext>
            </a:extLst>
          </p:cNvPr>
          <p:cNvCxnSpPr>
            <a:cxnSpLocks/>
            <a:stCxn id="187" idx="3"/>
            <a:endCxn id="189" idx="0"/>
          </p:cNvCxnSpPr>
          <p:nvPr/>
        </p:nvCxnSpPr>
        <p:spPr>
          <a:xfrm flipH="1">
            <a:off x="9741977" y="121574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F2416E60-806A-7F4A-869E-C157B0773FC7}"/>
              </a:ext>
            </a:extLst>
          </p:cNvPr>
          <p:cNvCxnSpPr>
            <a:cxnSpLocks/>
            <a:stCxn id="187" idx="5"/>
            <a:endCxn id="188" idx="0"/>
          </p:cNvCxnSpPr>
          <p:nvPr/>
        </p:nvCxnSpPr>
        <p:spPr>
          <a:xfrm>
            <a:off x="10400215" y="121574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50ADE3E4-2FE1-6C45-AF40-C1C9F45F2EBE}"/>
              </a:ext>
            </a:extLst>
          </p:cNvPr>
          <p:cNvCxnSpPr>
            <a:cxnSpLocks/>
            <a:stCxn id="186" idx="3"/>
            <a:endCxn id="191" idx="0"/>
          </p:cNvCxnSpPr>
          <p:nvPr/>
        </p:nvCxnSpPr>
        <p:spPr>
          <a:xfrm flipH="1">
            <a:off x="7157230" y="188890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688C630B-1321-0140-92BF-AED4E05FC56A}"/>
              </a:ext>
            </a:extLst>
          </p:cNvPr>
          <p:cNvCxnSpPr>
            <a:cxnSpLocks/>
            <a:stCxn id="185" idx="3"/>
            <a:endCxn id="203" idx="7"/>
          </p:cNvCxnSpPr>
          <p:nvPr/>
        </p:nvCxnSpPr>
        <p:spPr>
          <a:xfrm flipH="1">
            <a:off x="8509008" y="56643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9F838FEC-1D88-9B42-969F-6243B892ADB3}"/>
              </a:ext>
            </a:extLst>
          </p:cNvPr>
          <p:cNvSpPr/>
          <p:nvPr/>
        </p:nvSpPr>
        <p:spPr>
          <a:xfrm>
            <a:off x="7824481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00" name="直线连接符 199">
            <a:extLst>
              <a:ext uri="{FF2B5EF4-FFF2-40B4-BE49-F238E27FC236}">
                <a16:creationId xmlns:a16="http://schemas.microsoft.com/office/drawing/2014/main" id="{DBA25B27-21D2-3543-BCCA-9DBD8B435606}"/>
              </a:ext>
            </a:extLst>
          </p:cNvPr>
          <p:cNvCxnSpPr>
            <a:cxnSpLocks/>
            <a:stCxn id="186" idx="5"/>
            <a:endCxn id="199" idx="0"/>
          </p:cNvCxnSpPr>
          <p:nvPr/>
        </p:nvCxnSpPr>
        <p:spPr>
          <a:xfrm>
            <a:off x="7762643" y="188890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C9656386-0A05-9944-BA94-ABEFF63E427A}"/>
              </a:ext>
            </a:extLst>
          </p:cNvPr>
          <p:cNvSpPr/>
          <p:nvPr/>
        </p:nvSpPr>
        <p:spPr>
          <a:xfrm>
            <a:off x="8371513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744D20E2-B724-9649-A9AA-7768C058621C}"/>
              </a:ext>
            </a:extLst>
          </p:cNvPr>
          <p:cNvCxnSpPr>
            <a:cxnSpLocks/>
            <a:stCxn id="190" idx="3"/>
            <a:endCxn id="201" idx="0"/>
          </p:cNvCxnSpPr>
          <p:nvPr/>
        </p:nvCxnSpPr>
        <p:spPr>
          <a:xfrm flipH="1">
            <a:off x="8579320" y="188890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55020FF0-DC47-C349-B4FF-241F071DB67B}"/>
              </a:ext>
            </a:extLst>
          </p:cNvPr>
          <p:cNvSpPr/>
          <p:nvPr/>
        </p:nvSpPr>
        <p:spPr>
          <a:xfrm>
            <a:off x="8154259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FB198588-F6D8-C243-AB22-C0872C0D6541}"/>
              </a:ext>
            </a:extLst>
          </p:cNvPr>
          <p:cNvCxnSpPr>
            <a:cxnSpLocks/>
            <a:stCxn id="190" idx="5"/>
            <a:endCxn id="205" idx="0"/>
          </p:cNvCxnSpPr>
          <p:nvPr/>
        </p:nvCxnSpPr>
        <p:spPr>
          <a:xfrm>
            <a:off x="9126352" y="188890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050F9171-A006-D140-8193-DC42A35F95BD}"/>
              </a:ext>
            </a:extLst>
          </p:cNvPr>
          <p:cNvSpPr/>
          <p:nvPr/>
        </p:nvSpPr>
        <p:spPr>
          <a:xfrm>
            <a:off x="9187217" y="221514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698F1B91-0F9B-D749-8636-8A7EA72A014E}"/>
              </a:ext>
            </a:extLst>
          </p:cNvPr>
          <p:cNvSpPr/>
          <p:nvPr/>
        </p:nvSpPr>
        <p:spPr>
          <a:xfrm>
            <a:off x="2782174" y="299184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E254BC4D-DA32-8842-875F-35043B7175F0}"/>
              </a:ext>
            </a:extLst>
          </p:cNvPr>
          <p:cNvSpPr/>
          <p:nvPr/>
        </p:nvSpPr>
        <p:spPr>
          <a:xfrm>
            <a:off x="1087841" y="431431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864187BB-0890-8F4F-B5B6-CD3EF3FBA669}"/>
              </a:ext>
            </a:extLst>
          </p:cNvPr>
          <p:cNvSpPr/>
          <p:nvPr/>
        </p:nvSpPr>
        <p:spPr>
          <a:xfrm>
            <a:off x="3725413" y="364115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76D0664E-9B7C-8A45-8732-690EA9F405B7}"/>
              </a:ext>
            </a:extLst>
          </p:cNvPr>
          <p:cNvSpPr/>
          <p:nvPr/>
        </p:nvSpPr>
        <p:spPr>
          <a:xfrm>
            <a:off x="4332878" y="431431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5444ED50-B298-1B4D-97FD-A2CB9FCAE216}"/>
              </a:ext>
            </a:extLst>
          </p:cNvPr>
          <p:cNvSpPr/>
          <p:nvPr/>
        </p:nvSpPr>
        <p:spPr>
          <a:xfrm>
            <a:off x="3214117" y="431431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CC764DFD-F347-ED49-A368-97202C5E02DB}"/>
              </a:ext>
            </a:extLst>
          </p:cNvPr>
          <p:cNvSpPr/>
          <p:nvPr/>
        </p:nvSpPr>
        <p:spPr>
          <a:xfrm>
            <a:off x="2451550" y="431431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05576CF3-916C-3D44-BEDE-D431C400005C}"/>
              </a:ext>
            </a:extLst>
          </p:cNvPr>
          <p:cNvSpPr/>
          <p:nvPr/>
        </p:nvSpPr>
        <p:spPr>
          <a:xfrm>
            <a:off x="629370" y="50346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D6101F9D-2450-1B4C-8FAE-B3F81C0F5912}"/>
              </a:ext>
            </a:extLst>
          </p:cNvPr>
          <p:cNvCxnSpPr>
            <a:cxnSpLocks/>
            <a:stCxn id="206" idx="5"/>
            <a:endCxn id="208" idx="1"/>
          </p:cNvCxnSpPr>
          <p:nvPr/>
        </p:nvCxnSpPr>
        <p:spPr>
          <a:xfrm>
            <a:off x="3136923" y="3385899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A4EB390F-0F2C-644A-A85A-DB8CCBC4D73B}"/>
              </a:ext>
            </a:extLst>
          </p:cNvPr>
          <p:cNvCxnSpPr>
            <a:cxnSpLocks/>
            <a:stCxn id="224" idx="5"/>
            <a:endCxn id="211" idx="0"/>
          </p:cNvCxnSpPr>
          <p:nvPr/>
        </p:nvCxnSpPr>
        <p:spPr>
          <a:xfrm>
            <a:off x="2188955" y="4035210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DCF97D54-E702-6D42-91E6-7F983ED350E2}"/>
              </a:ext>
            </a:extLst>
          </p:cNvPr>
          <p:cNvCxnSpPr>
            <a:cxnSpLocks/>
            <a:stCxn id="224" idx="3"/>
            <a:endCxn id="207" idx="0"/>
          </p:cNvCxnSpPr>
          <p:nvPr/>
        </p:nvCxnSpPr>
        <p:spPr>
          <a:xfrm flipH="1">
            <a:off x="1295648" y="4035210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06DDE595-D283-8649-82D1-FF2C4E78803D}"/>
              </a:ext>
            </a:extLst>
          </p:cNvPr>
          <p:cNvCxnSpPr>
            <a:cxnSpLocks/>
            <a:stCxn id="208" idx="3"/>
            <a:endCxn id="210" idx="0"/>
          </p:cNvCxnSpPr>
          <p:nvPr/>
        </p:nvCxnSpPr>
        <p:spPr>
          <a:xfrm flipH="1">
            <a:off x="3421924" y="4035210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1DE56045-3E99-924F-BB35-3E13BB347968}"/>
              </a:ext>
            </a:extLst>
          </p:cNvPr>
          <p:cNvCxnSpPr>
            <a:cxnSpLocks/>
            <a:stCxn id="208" idx="5"/>
            <a:endCxn id="209" idx="0"/>
          </p:cNvCxnSpPr>
          <p:nvPr/>
        </p:nvCxnSpPr>
        <p:spPr>
          <a:xfrm>
            <a:off x="4080162" y="4035210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29B78D4-5478-A74C-8292-7F9F9A40C56A}"/>
              </a:ext>
            </a:extLst>
          </p:cNvPr>
          <p:cNvCxnSpPr>
            <a:cxnSpLocks/>
            <a:stCxn id="207" idx="3"/>
            <a:endCxn id="212" idx="0"/>
          </p:cNvCxnSpPr>
          <p:nvPr/>
        </p:nvCxnSpPr>
        <p:spPr>
          <a:xfrm flipH="1">
            <a:off x="837177" y="4708370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直线连接符 218">
            <a:extLst>
              <a:ext uri="{FF2B5EF4-FFF2-40B4-BE49-F238E27FC236}">
                <a16:creationId xmlns:a16="http://schemas.microsoft.com/office/drawing/2014/main" id="{783F5210-FF24-7F46-A518-39CAC1CF3D4F}"/>
              </a:ext>
            </a:extLst>
          </p:cNvPr>
          <p:cNvCxnSpPr>
            <a:cxnSpLocks/>
            <a:stCxn id="206" idx="3"/>
            <a:endCxn id="224" idx="7"/>
          </p:cNvCxnSpPr>
          <p:nvPr/>
        </p:nvCxnSpPr>
        <p:spPr>
          <a:xfrm flipH="1">
            <a:off x="2188955" y="3385899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0" name="椭圆 219">
            <a:extLst>
              <a:ext uri="{FF2B5EF4-FFF2-40B4-BE49-F238E27FC236}">
                <a16:creationId xmlns:a16="http://schemas.microsoft.com/office/drawing/2014/main" id="{1B439D6B-10BC-894F-8F4D-2A1BF3FB5A37}"/>
              </a:ext>
            </a:extLst>
          </p:cNvPr>
          <p:cNvSpPr/>
          <p:nvPr/>
        </p:nvSpPr>
        <p:spPr>
          <a:xfrm>
            <a:off x="1504428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B3954D44-94AA-1249-9A6F-2D839D0B5A88}"/>
              </a:ext>
            </a:extLst>
          </p:cNvPr>
          <p:cNvCxnSpPr>
            <a:cxnSpLocks/>
            <a:stCxn id="207" idx="5"/>
            <a:endCxn id="220" idx="0"/>
          </p:cNvCxnSpPr>
          <p:nvPr/>
        </p:nvCxnSpPr>
        <p:spPr>
          <a:xfrm>
            <a:off x="1442590" y="4708370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2" name="椭圆 221">
            <a:extLst>
              <a:ext uri="{FF2B5EF4-FFF2-40B4-BE49-F238E27FC236}">
                <a16:creationId xmlns:a16="http://schemas.microsoft.com/office/drawing/2014/main" id="{4651A372-43F2-1E41-A63D-82AD793007F1}"/>
              </a:ext>
            </a:extLst>
          </p:cNvPr>
          <p:cNvSpPr/>
          <p:nvPr/>
        </p:nvSpPr>
        <p:spPr>
          <a:xfrm>
            <a:off x="2051460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60DC7A27-58DA-894C-8B52-2BEAA6021134}"/>
              </a:ext>
            </a:extLst>
          </p:cNvPr>
          <p:cNvCxnSpPr>
            <a:cxnSpLocks/>
            <a:stCxn id="211" idx="3"/>
            <a:endCxn id="222" idx="0"/>
          </p:cNvCxnSpPr>
          <p:nvPr/>
        </p:nvCxnSpPr>
        <p:spPr>
          <a:xfrm flipH="1">
            <a:off x="2259267" y="4708369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4" name="椭圆 223">
            <a:extLst>
              <a:ext uri="{FF2B5EF4-FFF2-40B4-BE49-F238E27FC236}">
                <a16:creationId xmlns:a16="http://schemas.microsoft.com/office/drawing/2014/main" id="{F2E64697-AFB1-0E42-85D9-185782FDE71D}"/>
              </a:ext>
            </a:extLst>
          </p:cNvPr>
          <p:cNvSpPr/>
          <p:nvPr/>
        </p:nvSpPr>
        <p:spPr>
          <a:xfrm>
            <a:off x="1834206" y="364115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E5221874-054E-F24A-8898-0A6638C48BFB}"/>
              </a:ext>
            </a:extLst>
          </p:cNvPr>
          <p:cNvCxnSpPr>
            <a:cxnSpLocks/>
            <a:stCxn id="211" idx="5"/>
            <a:endCxn id="226" idx="0"/>
          </p:cNvCxnSpPr>
          <p:nvPr/>
        </p:nvCxnSpPr>
        <p:spPr>
          <a:xfrm>
            <a:off x="2806299" y="4708369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6" name="椭圆 225">
            <a:extLst>
              <a:ext uri="{FF2B5EF4-FFF2-40B4-BE49-F238E27FC236}">
                <a16:creationId xmlns:a16="http://schemas.microsoft.com/office/drawing/2014/main" id="{7F0490B9-1F15-EB45-947C-08B55CE7ED16}"/>
              </a:ext>
            </a:extLst>
          </p:cNvPr>
          <p:cNvSpPr/>
          <p:nvPr/>
        </p:nvSpPr>
        <p:spPr>
          <a:xfrm>
            <a:off x="2867164" y="503460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2FA08670-D8C0-324A-8F2D-3004585F7B49}"/>
              </a:ext>
            </a:extLst>
          </p:cNvPr>
          <p:cNvSpPr/>
          <p:nvPr/>
        </p:nvSpPr>
        <p:spPr>
          <a:xfrm>
            <a:off x="9225044" y="2996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FB9F3642-5139-F047-97F1-00D2869850A4}"/>
              </a:ext>
            </a:extLst>
          </p:cNvPr>
          <p:cNvSpPr/>
          <p:nvPr/>
        </p:nvSpPr>
        <p:spPr>
          <a:xfrm>
            <a:off x="7530711" y="43189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2E6FEE28-BFDD-A840-82CB-536C8D2DA8DF}"/>
              </a:ext>
            </a:extLst>
          </p:cNvPr>
          <p:cNvSpPr/>
          <p:nvPr/>
        </p:nvSpPr>
        <p:spPr>
          <a:xfrm>
            <a:off x="10168283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id="{4464C164-E01C-E84E-99D4-65ED4F98A370}"/>
              </a:ext>
            </a:extLst>
          </p:cNvPr>
          <p:cNvSpPr/>
          <p:nvPr/>
        </p:nvSpPr>
        <p:spPr>
          <a:xfrm>
            <a:off x="10775748" y="43188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25A6155E-9D00-2149-9E7C-339735FB21EB}"/>
              </a:ext>
            </a:extLst>
          </p:cNvPr>
          <p:cNvSpPr/>
          <p:nvPr/>
        </p:nvSpPr>
        <p:spPr>
          <a:xfrm>
            <a:off x="9656987" y="431890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46EE6F02-8229-2F4E-A45B-CA9A4F23B45C}"/>
              </a:ext>
            </a:extLst>
          </p:cNvPr>
          <p:cNvSpPr/>
          <p:nvPr/>
        </p:nvSpPr>
        <p:spPr>
          <a:xfrm>
            <a:off x="8894420" y="431890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EC08DCD2-2D61-2D4A-BCAC-75FA1453F00E}"/>
              </a:ext>
            </a:extLst>
          </p:cNvPr>
          <p:cNvSpPr/>
          <p:nvPr/>
        </p:nvSpPr>
        <p:spPr>
          <a:xfrm>
            <a:off x="7072240" y="503919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3681336D-54CB-DA45-B9F2-E25675C13915}"/>
              </a:ext>
            </a:extLst>
          </p:cNvPr>
          <p:cNvCxnSpPr>
            <a:cxnSpLocks/>
            <a:stCxn id="227" idx="5"/>
            <a:endCxn id="229" idx="1"/>
          </p:cNvCxnSpPr>
          <p:nvPr/>
        </p:nvCxnSpPr>
        <p:spPr>
          <a:xfrm>
            <a:off x="9579793" y="339048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F67C11D6-0E4A-9245-BF13-7AC07538ED8B}"/>
              </a:ext>
            </a:extLst>
          </p:cNvPr>
          <p:cNvCxnSpPr>
            <a:cxnSpLocks/>
            <a:stCxn id="245" idx="5"/>
            <a:endCxn id="232" idx="0"/>
          </p:cNvCxnSpPr>
          <p:nvPr/>
        </p:nvCxnSpPr>
        <p:spPr>
          <a:xfrm>
            <a:off x="8631825" y="403979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6" name="直线连接符 235">
            <a:extLst>
              <a:ext uri="{FF2B5EF4-FFF2-40B4-BE49-F238E27FC236}">
                <a16:creationId xmlns:a16="http://schemas.microsoft.com/office/drawing/2014/main" id="{4D5BBB71-E6F0-B649-9443-ADFABE450595}"/>
              </a:ext>
            </a:extLst>
          </p:cNvPr>
          <p:cNvCxnSpPr>
            <a:cxnSpLocks/>
            <a:stCxn id="245" idx="3"/>
            <a:endCxn id="228" idx="0"/>
          </p:cNvCxnSpPr>
          <p:nvPr/>
        </p:nvCxnSpPr>
        <p:spPr>
          <a:xfrm flipH="1">
            <a:off x="7738518" y="403979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" name="直线连接符 236">
            <a:extLst>
              <a:ext uri="{FF2B5EF4-FFF2-40B4-BE49-F238E27FC236}">
                <a16:creationId xmlns:a16="http://schemas.microsoft.com/office/drawing/2014/main" id="{D3251A10-0451-084B-9902-9B9D7084BDD0}"/>
              </a:ext>
            </a:extLst>
          </p:cNvPr>
          <p:cNvCxnSpPr>
            <a:cxnSpLocks/>
            <a:stCxn id="229" idx="3"/>
            <a:endCxn id="231" idx="0"/>
          </p:cNvCxnSpPr>
          <p:nvPr/>
        </p:nvCxnSpPr>
        <p:spPr>
          <a:xfrm flipH="1">
            <a:off x="9864794" y="403979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386794A1-8F76-0142-95F0-469A321305DC}"/>
              </a:ext>
            </a:extLst>
          </p:cNvPr>
          <p:cNvCxnSpPr>
            <a:cxnSpLocks/>
            <a:stCxn id="229" idx="5"/>
            <a:endCxn id="230" idx="0"/>
          </p:cNvCxnSpPr>
          <p:nvPr/>
        </p:nvCxnSpPr>
        <p:spPr>
          <a:xfrm>
            <a:off x="10523032" y="403979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9" name="直线连接符 238">
            <a:extLst>
              <a:ext uri="{FF2B5EF4-FFF2-40B4-BE49-F238E27FC236}">
                <a16:creationId xmlns:a16="http://schemas.microsoft.com/office/drawing/2014/main" id="{9F69E6CF-772F-F241-85B6-71EE90B9147D}"/>
              </a:ext>
            </a:extLst>
          </p:cNvPr>
          <p:cNvCxnSpPr>
            <a:cxnSpLocks/>
            <a:stCxn id="228" idx="3"/>
            <a:endCxn id="233" idx="0"/>
          </p:cNvCxnSpPr>
          <p:nvPr/>
        </p:nvCxnSpPr>
        <p:spPr>
          <a:xfrm flipH="1">
            <a:off x="7280047" y="471295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24D6B89C-A06B-AA44-A0FF-DC0FA4907D77}"/>
              </a:ext>
            </a:extLst>
          </p:cNvPr>
          <p:cNvCxnSpPr>
            <a:cxnSpLocks/>
            <a:stCxn id="227" idx="3"/>
            <a:endCxn id="245" idx="7"/>
          </p:cNvCxnSpPr>
          <p:nvPr/>
        </p:nvCxnSpPr>
        <p:spPr>
          <a:xfrm flipH="1">
            <a:off x="8631825" y="339048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1" name="椭圆 240">
            <a:extLst>
              <a:ext uri="{FF2B5EF4-FFF2-40B4-BE49-F238E27FC236}">
                <a16:creationId xmlns:a16="http://schemas.microsoft.com/office/drawing/2014/main" id="{4DDEFCFE-D2CF-004A-81D4-256DE4FC61B6}"/>
              </a:ext>
            </a:extLst>
          </p:cNvPr>
          <p:cNvSpPr/>
          <p:nvPr/>
        </p:nvSpPr>
        <p:spPr>
          <a:xfrm>
            <a:off x="7947298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42" name="直线连接符 241">
            <a:extLst>
              <a:ext uri="{FF2B5EF4-FFF2-40B4-BE49-F238E27FC236}">
                <a16:creationId xmlns:a16="http://schemas.microsoft.com/office/drawing/2014/main" id="{40930D2E-4E43-0B43-A303-4198DF801BD9}"/>
              </a:ext>
            </a:extLst>
          </p:cNvPr>
          <p:cNvCxnSpPr>
            <a:cxnSpLocks/>
            <a:stCxn id="228" idx="5"/>
            <a:endCxn id="241" idx="0"/>
          </p:cNvCxnSpPr>
          <p:nvPr/>
        </p:nvCxnSpPr>
        <p:spPr>
          <a:xfrm>
            <a:off x="7885460" y="471295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3" name="椭圆 242">
            <a:extLst>
              <a:ext uri="{FF2B5EF4-FFF2-40B4-BE49-F238E27FC236}">
                <a16:creationId xmlns:a16="http://schemas.microsoft.com/office/drawing/2014/main" id="{B3CF3F2B-0546-1A4F-A4B1-AD7140BE5AC6}"/>
              </a:ext>
            </a:extLst>
          </p:cNvPr>
          <p:cNvSpPr/>
          <p:nvPr/>
        </p:nvSpPr>
        <p:spPr>
          <a:xfrm>
            <a:off x="8494330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1AEA288B-4588-3041-889E-2A4984DDEC67}"/>
              </a:ext>
            </a:extLst>
          </p:cNvPr>
          <p:cNvCxnSpPr>
            <a:cxnSpLocks/>
            <a:stCxn id="232" idx="3"/>
            <a:endCxn id="243" idx="0"/>
          </p:cNvCxnSpPr>
          <p:nvPr/>
        </p:nvCxnSpPr>
        <p:spPr>
          <a:xfrm flipH="1">
            <a:off x="8702137" y="471295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5" name="椭圆 244">
            <a:extLst>
              <a:ext uri="{FF2B5EF4-FFF2-40B4-BE49-F238E27FC236}">
                <a16:creationId xmlns:a16="http://schemas.microsoft.com/office/drawing/2014/main" id="{AE1B065B-0B31-814A-9718-3A910461DE7E}"/>
              </a:ext>
            </a:extLst>
          </p:cNvPr>
          <p:cNvSpPr/>
          <p:nvPr/>
        </p:nvSpPr>
        <p:spPr>
          <a:xfrm>
            <a:off x="8277076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F36C76-59A8-A44F-A113-80780EA398E0}"/>
              </a:ext>
            </a:extLst>
          </p:cNvPr>
          <p:cNvCxnSpPr>
            <a:cxnSpLocks/>
            <a:stCxn id="232" idx="5"/>
            <a:endCxn id="247" idx="0"/>
          </p:cNvCxnSpPr>
          <p:nvPr/>
        </p:nvCxnSpPr>
        <p:spPr>
          <a:xfrm>
            <a:off x="9249169" y="471295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7" name="椭圆 246">
            <a:extLst>
              <a:ext uri="{FF2B5EF4-FFF2-40B4-BE49-F238E27FC236}">
                <a16:creationId xmlns:a16="http://schemas.microsoft.com/office/drawing/2014/main" id="{587119AD-54F1-E044-BB40-2B8B9A292150}"/>
              </a:ext>
            </a:extLst>
          </p:cNvPr>
          <p:cNvSpPr/>
          <p:nvPr/>
        </p:nvSpPr>
        <p:spPr>
          <a:xfrm>
            <a:off x="9310034" y="503919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48" name="右箭头 247">
            <a:extLst>
              <a:ext uri="{FF2B5EF4-FFF2-40B4-BE49-F238E27FC236}">
                <a16:creationId xmlns:a16="http://schemas.microsoft.com/office/drawing/2014/main" id="{E025273C-7A6D-7F46-9F00-11EABDDB15CE}"/>
              </a:ext>
            </a:extLst>
          </p:cNvPr>
          <p:cNvSpPr/>
          <p:nvPr/>
        </p:nvSpPr>
        <p:spPr>
          <a:xfrm>
            <a:off x="5488819" y="170215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9" name="右箭头 248">
            <a:extLst>
              <a:ext uri="{FF2B5EF4-FFF2-40B4-BE49-F238E27FC236}">
                <a16:creationId xmlns:a16="http://schemas.microsoft.com/office/drawing/2014/main" id="{B5721E77-8FE5-4E4F-B4E9-588AB5F42B41}"/>
              </a:ext>
            </a:extLst>
          </p:cNvPr>
          <p:cNvSpPr/>
          <p:nvPr/>
        </p:nvSpPr>
        <p:spPr>
          <a:xfrm>
            <a:off x="5513142" y="431431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801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59D3EB-7030-1142-B417-955C52FE6BC1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440578-BFAE-4A43-8B6B-FEF4CC92E714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CFD84F5-6FAF-CD46-9EEC-BD5F2D48B095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5E1683-E0B9-AF46-9376-ABCE99F35E08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5FC8A85-D475-F642-AC63-03C5CD551A37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149A0D0-370A-2D4C-9692-F3056D2FDBDA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85B3B99-A0A1-2643-BF44-D9CFDD0891D2}"/>
              </a:ext>
            </a:extLst>
          </p:cNvPr>
          <p:cNvCxnSpPr>
            <a:cxnSpLocks/>
            <a:stCxn id="20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38E36C6-9F3F-2341-9E0B-FE39C1788CEF}"/>
              </a:ext>
            </a:extLst>
          </p:cNvPr>
          <p:cNvCxnSpPr>
            <a:cxnSpLocks/>
            <a:stCxn id="20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EE8D3EC-2F8A-6F4D-87AF-C0B574A60560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B1B0A33-363B-164E-B574-331FA9CFC681}"/>
              </a:ext>
            </a:extLst>
          </p:cNvPr>
          <p:cNvCxnSpPr>
            <a:cxnSpLocks/>
            <a:stCxn id="2" idx="3"/>
            <a:endCxn id="20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3DEAA6F-E655-2D43-ADBC-2A5B05A01DE5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4AFAE9-9030-8945-ACF3-FA6E6D967773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从堆</a:t>
            </a:r>
            <a:r>
              <a:rPr kumimoji="1" lang="zh-CN" altLang="en-US" sz="2400">
                <a:solidFill>
                  <a:schemeClr val="accent1"/>
                </a:solidFill>
              </a:rPr>
              <a:t>中删除最小元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52CD184-AEEE-ED47-82BD-294C6CC38E9C}"/>
              </a:ext>
            </a:extLst>
          </p:cNvPr>
          <p:cNvSpPr/>
          <p:nvPr/>
        </p:nvSpPr>
        <p:spPr>
          <a:xfrm>
            <a:off x="8645719" y="16061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304955A-0576-B249-A878-28E33FB3A005}"/>
              </a:ext>
            </a:extLst>
          </p:cNvPr>
          <p:cNvSpPr/>
          <p:nvPr/>
        </p:nvSpPr>
        <p:spPr>
          <a:xfrm>
            <a:off x="6951386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67A0710-4EBD-4E41-8BC6-60D705A3EE0D}"/>
              </a:ext>
            </a:extLst>
          </p:cNvPr>
          <p:cNvSpPr/>
          <p:nvPr/>
        </p:nvSpPr>
        <p:spPr>
          <a:xfrm>
            <a:off x="9588958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5976305-8223-194D-9945-4D4C742DDDE2}"/>
              </a:ext>
            </a:extLst>
          </p:cNvPr>
          <p:cNvSpPr/>
          <p:nvPr/>
        </p:nvSpPr>
        <p:spPr>
          <a:xfrm>
            <a:off x="9077662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CB4770A-A2AB-9143-9EA4-E84DC3D92384}"/>
              </a:ext>
            </a:extLst>
          </p:cNvPr>
          <p:cNvSpPr/>
          <p:nvPr/>
        </p:nvSpPr>
        <p:spPr>
          <a:xfrm>
            <a:off x="8315095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A9C5FCDE-7F2D-014D-93FA-9F634887FD54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9000468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DEEB645-B091-8947-869A-5E2E31239791}"/>
              </a:ext>
            </a:extLst>
          </p:cNvPr>
          <p:cNvCxnSpPr>
            <a:cxnSpLocks/>
            <a:stCxn id="55" idx="5"/>
            <a:endCxn id="49" idx="0"/>
          </p:cNvCxnSpPr>
          <p:nvPr/>
        </p:nvCxnSpPr>
        <p:spPr>
          <a:xfrm>
            <a:off x="8052500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DF234432-C431-4446-8B18-172888812D64}"/>
              </a:ext>
            </a:extLst>
          </p:cNvPr>
          <p:cNvCxnSpPr>
            <a:cxnSpLocks/>
            <a:stCxn id="55" idx="3"/>
            <a:endCxn id="46" idx="0"/>
          </p:cNvCxnSpPr>
          <p:nvPr/>
        </p:nvCxnSpPr>
        <p:spPr>
          <a:xfrm flipH="1">
            <a:off x="7159193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79C33E8-7D45-0F43-B4E6-95FCF4470F9C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9285469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010F6BF-E34D-6D45-B1A8-3D58A4A998D0}"/>
              </a:ext>
            </a:extLst>
          </p:cNvPr>
          <p:cNvCxnSpPr>
            <a:cxnSpLocks/>
            <a:stCxn id="45" idx="3"/>
            <a:endCxn id="55" idx="7"/>
          </p:cNvCxnSpPr>
          <p:nvPr/>
        </p:nvCxnSpPr>
        <p:spPr>
          <a:xfrm flipH="1">
            <a:off x="8052500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46002BA6-95F2-0B42-9FE4-5FB27582D4E1}"/>
              </a:ext>
            </a:extLst>
          </p:cNvPr>
          <p:cNvSpPr/>
          <p:nvPr/>
        </p:nvSpPr>
        <p:spPr>
          <a:xfrm>
            <a:off x="7697751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A64928F-B1CD-F443-9D2E-816EF8A69F12}"/>
              </a:ext>
            </a:extLst>
          </p:cNvPr>
          <p:cNvSpPr/>
          <p:nvPr/>
        </p:nvSpPr>
        <p:spPr>
          <a:xfrm>
            <a:off x="2572840" y="30531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8670419-85D4-694D-96C9-160F1D4CA6F1}"/>
              </a:ext>
            </a:extLst>
          </p:cNvPr>
          <p:cNvSpPr/>
          <p:nvPr/>
        </p:nvSpPr>
        <p:spPr>
          <a:xfrm>
            <a:off x="878507" y="437557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FBC4923-FC98-024B-809E-BD07D1FD939E}"/>
              </a:ext>
            </a:extLst>
          </p:cNvPr>
          <p:cNvSpPr/>
          <p:nvPr/>
        </p:nvSpPr>
        <p:spPr>
          <a:xfrm>
            <a:off x="3516079" y="370241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02C8A09-49F9-8143-BE91-E694E3FA4968}"/>
              </a:ext>
            </a:extLst>
          </p:cNvPr>
          <p:cNvSpPr/>
          <p:nvPr/>
        </p:nvSpPr>
        <p:spPr>
          <a:xfrm>
            <a:off x="3004783" y="4375576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CF1535E-34F5-5E4E-800A-3434279B3964}"/>
              </a:ext>
            </a:extLst>
          </p:cNvPr>
          <p:cNvSpPr/>
          <p:nvPr/>
        </p:nvSpPr>
        <p:spPr>
          <a:xfrm>
            <a:off x="2242216" y="437557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81EC1E6F-6800-B944-B825-FF45B8875630}"/>
              </a:ext>
            </a:extLst>
          </p:cNvPr>
          <p:cNvCxnSpPr>
            <a:cxnSpLocks/>
            <a:stCxn id="56" idx="5"/>
            <a:endCxn id="58" idx="1"/>
          </p:cNvCxnSpPr>
          <p:nvPr/>
        </p:nvCxnSpPr>
        <p:spPr>
          <a:xfrm>
            <a:off x="2927589" y="3447163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FABB9682-7609-A54D-BD95-A529732239C6}"/>
              </a:ext>
            </a:extLst>
          </p:cNvPr>
          <p:cNvCxnSpPr>
            <a:cxnSpLocks/>
            <a:stCxn id="66" idx="5"/>
            <a:endCxn id="60" idx="0"/>
          </p:cNvCxnSpPr>
          <p:nvPr/>
        </p:nvCxnSpPr>
        <p:spPr>
          <a:xfrm>
            <a:off x="1979621" y="4096474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88BF3A76-39CA-6049-A452-DB43DC2B6C44}"/>
              </a:ext>
            </a:extLst>
          </p:cNvPr>
          <p:cNvCxnSpPr>
            <a:cxnSpLocks/>
            <a:stCxn id="66" idx="3"/>
            <a:endCxn id="57" idx="0"/>
          </p:cNvCxnSpPr>
          <p:nvPr/>
        </p:nvCxnSpPr>
        <p:spPr>
          <a:xfrm flipH="1">
            <a:off x="1086314" y="4096474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1634A6E7-48A6-C643-A38D-54817ABDC6FA}"/>
              </a:ext>
            </a:extLst>
          </p:cNvPr>
          <p:cNvCxnSpPr>
            <a:cxnSpLocks/>
            <a:stCxn id="58" idx="3"/>
            <a:endCxn id="59" idx="0"/>
          </p:cNvCxnSpPr>
          <p:nvPr/>
        </p:nvCxnSpPr>
        <p:spPr>
          <a:xfrm flipH="1">
            <a:off x="3212590" y="4096474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E891281-009C-6A45-8D43-2BDBCD24A552}"/>
              </a:ext>
            </a:extLst>
          </p:cNvPr>
          <p:cNvCxnSpPr>
            <a:cxnSpLocks/>
            <a:stCxn id="56" idx="3"/>
            <a:endCxn id="66" idx="7"/>
          </p:cNvCxnSpPr>
          <p:nvPr/>
        </p:nvCxnSpPr>
        <p:spPr>
          <a:xfrm flipH="1">
            <a:off x="1979621" y="3447163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01055071-D41E-7045-9C24-39198EDE916A}"/>
              </a:ext>
            </a:extLst>
          </p:cNvPr>
          <p:cNvSpPr/>
          <p:nvPr/>
        </p:nvSpPr>
        <p:spPr>
          <a:xfrm>
            <a:off x="1624872" y="3702418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2F8F9FA-80B0-E543-AA55-8B57325B52B9}"/>
              </a:ext>
            </a:extLst>
          </p:cNvPr>
          <p:cNvSpPr/>
          <p:nvPr/>
        </p:nvSpPr>
        <p:spPr>
          <a:xfrm>
            <a:off x="8771603" y="305796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84748587-9ED8-664C-96FF-3E8F76A43716}"/>
              </a:ext>
            </a:extLst>
          </p:cNvPr>
          <p:cNvSpPr/>
          <p:nvPr/>
        </p:nvSpPr>
        <p:spPr>
          <a:xfrm>
            <a:off x="7077270" y="438043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59FD826-C625-4241-9EC9-4BEC18DE5CFC}"/>
              </a:ext>
            </a:extLst>
          </p:cNvPr>
          <p:cNvSpPr/>
          <p:nvPr/>
        </p:nvSpPr>
        <p:spPr>
          <a:xfrm>
            <a:off x="9714842" y="370727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3D998D2-81D4-CA41-8BF9-368F5F2280A5}"/>
              </a:ext>
            </a:extLst>
          </p:cNvPr>
          <p:cNvSpPr/>
          <p:nvPr/>
        </p:nvSpPr>
        <p:spPr>
          <a:xfrm>
            <a:off x="8440979" y="4380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06A3E72B-1F4E-7D4F-9B52-D021E3C7D1BF}"/>
              </a:ext>
            </a:extLst>
          </p:cNvPr>
          <p:cNvCxnSpPr>
            <a:cxnSpLocks/>
            <a:stCxn id="67" idx="5"/>
            <a:endCxn id="69" idx="1"/>
          </p:cNvCxnSpPr>
          <p:nvPr/>
        </p:nvCxnSpPr>
        <p:spPr>
          <a:xfrm>
            <a:off x="9126352" y="345201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3366BA8-06AD-FA4B-A06A-ED9B30A1F076}"/>
              </a:ext>
            </a:extLst>
          </p:cNvPr>
          <p:cNvCxnSpPr>
            <a:cxnSpLocks/>
            <a:stCxn id="77" idx="5"/>
            <a:endCxn id="71" idx="0"/>
          </p:cNvCxnSpPr>
          <p:nvPr/>
        </p:nvCxnSpPr>
        <p:spPr>
          <a:xfrm>
            <a:off x="8178384" y="410132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9CCA94D-4F0D-404C-9BF4-3F3136776F83}"/>
              </a:ext>
            </a:extLst>
          </p:cNvPr>
          <p:cNvCxnSpPr>
            <a:cxnSpLocks/>
            <a:stCxn id="77" idx="3"/>
            <a:endCxn id="68" idx="0"/>
          </p:cNvCxnSpPr>
          <p:nvPr/>
        </p:nvCxnSpPr>
        <p:spPr>
          <a:xfrm flipH="1">
            <a:off x="7285077" y="410132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457A5F0B-17A6-A148-AFD8-912678F1A0E6}"/>
              </a:ext>
            </a:extLst>
          </p:cNvPr>
          <p:cNvCxnSpPr>
            <a:cxnSpLocks/>
            <a:stCxn id="67" idx="3"/>
            <a:endCxn id="77" idx="7"/>
          </p:cNvCxnSpPr>
          <p:nvPr/>
        </p:nvCxnSpPr>
        <p:spPr>
          <a:xfrm flipH="1">
            <a:off x="8178384" y="345201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2F080498-2F51-B743-BFB1-BF6E65A1AAD7}"/>
              </a:ext>
            </a:extLst>
          </p:cNvPr>
          <p:cNvSpPr/>
          <p:nvPr/>
        </p:nvSpPr>
        <p:spPr>
          <a:xfrm>
            <a:off x="7823635" y="370727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8" name="右箭头 77">
            <a:extLst>
              <a:ext uri="{FF2B5EF4-FFF2-40B4-BE49-F238E27FC236}">
                <a16:creationId xmlns:a16="http://schemas.microsoft.com/office/drawing/2014/main" id="{F1E8DBCF-F76B-A344-9C52-A9B5054F0488}"/>
              </a:ext>
            </a:extLst>
          </p:cNvPr>
          <p:cNvSpPr/>
          <p:nvPr/>
        </p:nvSpPr>
        <p:spPr>
          <a:xfrm>
            <a:off x="5287541" y="1040759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6BFCBB9B-C711-2243-8826-3E9842879963}"/>
              </a:ext>
            </a:extLst>
          </p:cNvPr>
          <p:cNvSpPr/>
          <p:nvPr/>
        </p:nvSpPr>
        <p:spPr>
          <a:xfrm>
            <a:off x="5287541" y="3961064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329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3FC8FBB-CA7F-C94F-978F-1AA0637A9F21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FA8873-9118-CD46-9808-A616A84950D7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750CF0-015F-9A4B-95C8-2D2C7D9B361F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A939B0-D6BC-614A-9790-52FD57EC6E4D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86FD55-E3B4-DE43-A814-DFD14D59A1D3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F59A559-B586-2F4B-9D98-66EE6527CF87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D8651AB-A4EB-A34C-BC5A-D2AE0DFD33F0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0956153-44C8-E54E-B2EA-2D1E45F04945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C205C730-824A-054B-B41D-6CD9E94DA717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F0CFF68-4748-0B4F-A332-592E3D462FB8}"/>
              </a:ext>
            </a:extLst>
          </p:cNvPr>
          <p:cNvCxnSpPr>
            <a:cxnSpLocks/>
            <a:stCxn id="14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A83CE0B-CDE4-714F-87A7-D471FD6F371D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6AA8DA-2B48-1C4D-9B0D-91B250B31A81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两棵树的零路径长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4352617-0276-6D4D-BB1E-6D538A3F4394}"/>
              </a:ext>
            </a:extLst>
          </p:cNvPr>
          <p:cNvSpPr/>
          <p:nvPr/>
        </p:nvSpPr>
        <p:spPr>
          <a:xfrm>
            <a:off x="893173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DE79DBB-F2EA-3E4D-A5FB-5D0FB4749586}"/>
              </a:ext>
            </a:extLst>
          </p:cNvPr>
          <p:cNvSpPr/>
          <p:nvPr/>
        </p:nvSpPr>
        <p:spPr>
          <a:xfrm>
            <a:off x="731529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6E8D238-6A1C-BB44-84FE-C3D019D9B8EC}"/>
              </a:ext>
            </a:extLst>
          </p:cNvPr>
          <p:cNvSpPr/>
          <p:nvPr/>
        </p:nvSpPr>
        <p:spPr>
          <a:xfrm>
            <a:off x="986113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9C4EC6F-780D-9143-B230-742FB8FDEEED}"/>
              </a:ext>
            </a:extLst>
          </p:cNvPr>
          <p:cNvSpPr/>
          <p:nvPr/>
        </p:nvSpPr>
        <p:spPr>
          <a:xfrm>
            <a:off x="851611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3FAE08E-A3CD-7548-A4D9-5BF03E28B080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928648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9869A58-3F41-864C-9D23-83B9380255C0}"/>
              </a:ext>
            </a:extLst>
          </p:cNvPr>
          <p:cNvCxnSpPr>
            <a:cxnSpLocks/>
            <a:stCxn id="26" idx="5"/>
            <a:endCxn id="21" idx="0"/>
          </p:cNvCxnSpPr>
          <p:nvPr/>
        </p:nvCxnSpPr>
        <p:spPr>
          <a:xfrm>
            <a:off x="836676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CEC31BC4-CECD-B942-A204-75A7B4A46122}"/>
              </a:ext>
            </a:extLst>
          </p:cNvPr>
          <p:cNvCxnSpPr>
            <a:cxnSpLocks/>
            <a:stCxn id="26" idx="3"/>
            <a:endCxn id="19" idx="0"/>
          </p:cNvCxnSpPr>
          <p:nvPr/>
        </p:nvCxnSpPr>
        <p:spPr>
          <a:xfrm flipH="1">
            <a:off x="752310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E193FBE4-A8DC-A14B-81F2-7A4EA1A446BC}"/>
              </a:ext>
            </a:extLst>
          </p:cNvPr>
          <p:cNvCxnSpPr>
            <a:cxnSpLocks/>
            <a:stCxn id="18" idx="3"/>
            <a:endCxn id="26" idx="7"/>
          </p:cNvCxnSpPr>
          <p:nvPr/>
        </p:nvCxnSpPr>
        <p:spPr>
          <a:xfrm flipH="1">
            <a:off x="836676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7EE78CE-4D9E-3646-8C76-329255EAA7E2}"/>
              </a:ext>
            </a:extLst>
          </p:cNvPr>
          <p:cNvSpPr/>
          <p:nvPr/>
        </p:nvSpPr>
        <p:spPr>
          <a:xfrm>
            <a:off x="801201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BDDFC300-F1B2-914F-9CC5-6BAEDB68F567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8170593" y="3573048"/>
            <a:ext cx="406390" cy="8740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B22FFBE-BD17-5F43-988C-BCFCBB441E52}"/>
              </a:ext>
            </a:extLst>
          </p:cNvPr>
          <p:cNvSpPr/>
          <p:nvPr/>
        </p:nvSpPr>
        <p:spPr>
          <a:xfrm>
            <a:off x="796278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73F0578B-5A82-7548-9B55-53C8B75B889E}"/>
              </a:ext>
            </a:extLst>
          </p:cNvPr>
          <p:cNvCxnSpPr>
            <a:cxnSpLocks/>
            <a:stCxn id="32" idx="0"/>
            <a:endCxn id="21" idx="5"/>
          </p:cNvCxnSpPr>
          <p:nvPr/>
        </p:nvCxnSpPr>
        <p:spPr>
          <a:xfrm flipH="1" flipV="1">
            <a:off x="8870867" y="3573048"/>
            <a:ext cx="500550" cy="8633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6E11D0B3-BB3E-5F47-A2D7-CB338206E937}"/>
              </a:ext>
            </a:extLst>
          </p:cNvPr>
          <p:cNvSpPr/>
          <p:nvPr/>
        </p:nvSpPr>
        <p:spPr>
          <a:xfrm>
            <a:off x="9163610" y="443635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825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两个左式堆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55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3248701" y="227009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8732554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8176780" y="417738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4449525" y="22509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0" idx="0"/>
          </p:cNvCxnSpPr>
          <p:nvPr/>
        </p:nvCxnSpPr>
        <p:spPr>
          <a:xfrm>
            <a:off x="5733681" y="688570"/>
            <a:ext cx="1448088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4300174" y="15249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3456508" y="1524983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8384587" y="3614672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0"/>
          </p:cNvCxnSpPr>
          <p:nvPr/>
        </p:nvCxnSpPr>
        <p:spPr>
          <a:xfrm flipH="1">
            <a:off x="4153232" y="688570"/>
            <a:ext cx="1286565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3945425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4148574" y="2712581"/>
            <a:ext cx="508758" cy="55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3940767" y="326582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8014183" y="4639047"/>
            <a:ext cx="370404" cy="537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7806376" y="5176430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6973962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358945" y="323979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7903369" y="210062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7183586" y="322061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58348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7328711" y="1524983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08997" y="24946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566752" y="2494683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7391393" y="2494682"/>
            <a:ext cx="572841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6408997" y="1524983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54248" y="21006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344652" y="3682281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136845" y="4177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9087303" y="3614672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223210" y="417738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5"/>
          </p:cNvCxnSpPr>
          <p:nvPr/>
        </p:nvCxnSpPr>
        <p:spPr>
          <a:xfrm flipH="1" flipV="1">
            <a:off x="8258118" y="2494682"/>
            <a:ext cx="535301" cy="7935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477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6579606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4212894" y="32746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657120" y="4231399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7976389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0"/>
          </p:cNvCxnSpPr>
          <p:nvPr/>
        </p:nvCxnSpPr>
        <p:spPr>
          <a:xfrm flipH="1">
            <a:off x="3986787" y="688570"/>
            <a:ext cx="1453010" cy="5210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7652853" y="1558491"/>
            <a:ext cx="531343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6787413" y="1558491"/>
            <a:ext cx="571556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864927" y="3668689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5733681" y="688570"/>
            <a:ext cx="1772230" cy="47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7298104" y="116443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7617165" y="2641009"/>
            <a:ext cx="567031" cy="6774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7409358" y="33185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528237" y="4693064"/>
            <a:ext cx="336690" cy="519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320430" y="521286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3778980" y="12096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2163963" y="33185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4708387" y="217934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5285367" y="327463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3363366" y="329933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4133729" y="1603701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3214015" y="2573401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2371770" y="2573401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5063136" y="2573400"/>
            <a:ext cx="430038" cy="7012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3214015" y="1603701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2859266" y="21793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3149670" y="3760999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2941863" y="42560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4567643" y="3668689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4703550" y="423139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flipV="1">
            <a:off x="4273759" y="2573400"/>
            <a:ext cx="495493" cy="768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86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两个斜堆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17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6641443" y="2158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8660315" y="250406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257123" y="3176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848475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9861139" y="24848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 flipH="1">
            <a:off x="4930917" y="609900"/>
            <a:ext cx="1771391" cy="8237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9711788" y="1758954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8868122" y="1758954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3611872" y="3570905"/>
            <a:ext cx="444410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7"/>
          </p:cNvCxnSpPr>
          <p:nvPr/>
        </p:nvCxnSpPr>
        <p:spPr>
          <a:xfrm>
            <a:off x="6996192" y="609900"/>
            <a:ext cx="2715596" cy="8226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9357039" y="13648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2257207" y="6088387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9515614" y="2946552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9307807" y="375302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640668" y="4551936"/>
            <a:ext cx="415614" cy="6230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432861" y="5174965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4870052" y="13659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401687" y="316663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3899685" y="22802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4586596" y="317684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98668" y="317684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107492" y="1760054"/>
            <a:ext cx="823425" cy="5201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49317" y="2561358"/>
            <a:ext cx="357158" cy="6154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609494" y="2561358"/>
            <a:ext cx="545939" cy="605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4254434" y="2674272"/>
            <a:ext cx="539969" cy="5025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5"/>
            <a:endCxn id="50" idx="0"/>
          </p:cNvCxnSpPr>
          <p:nvPr/>
        </p:nvCxnSpPr>
        <p:spPr>
          <a:xfrm>
            <a:off x="5224801" y="1760054"/>
            <a:ext cx="1077574" cy="4072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94568" y="21673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269138" y="3638513"/>
            <a:ext cx="537337" cy="4517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061331" y="409027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3"/>
          </p:cNvCxnSpPr>
          <p:nvPr/>
        </p:nvCxnSpPr>
        <p:spPr>
          <a:xfrm flipV="1">
            <a:off x="2873751" y="3570905"/>
            <a:ext cx="444237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2665944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1BCEF239-6B4B-294E-A990-98BEBEB9E610}"/>
              </a:ext>
            </a:extLst>
          </p:cNvPr>
          <p:cNvCxnSpPr>
            <a:cxnSpLocks/>
            <a:stCxn id="4" idx="0"/>
            <a:endCxn id="42" idx="3"/>
          </p:cNvCxnSpPr>
          <p:nvPr/>
        </p:nvCxnSpPr>
        <p:spPr>
          <a:xfrm flipV="1">
            <a:off x="3464930" y="2674272"/>
            <a:ext cx="495620" cy="5025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89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575275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二项队列模型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9748803" y="24763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9511283" y="1884962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4058392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5093807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5638606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5401086" y="4108898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6771112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7806527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8351326" y="55989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8113806" y="500757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6221983" y="378907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6529262" y="4096355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6529262" y="4096355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3259318" y="29252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3566597" y="3232528"/>
            <a:ext cx="544516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3566597" y="3232528"/>
            <a:ext cx="1579931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3566597" y="3232528"/>
            <a:ext cx="2708107" cy="6092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8B4E72A6-FA0A-9845-AFFC-DACE899A1890}"/>
              </a:ext>
            </a:extLst>
          </p:cNvPr>
          <p:cNvSpPr txBox="1"/>
          <p:nvPr/>
        </p:nvSpPr>
        <p:spPr>
          <a:xfrm>
            <a:off x="2537908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C5BB112-8B59-1F43-930A-9552CBB3FE57}"/>
              </a:ext>
            </a:extLst>
          </p:cNvPr>
          <p:cNvSpPr txBox="1"/>
          <p:nvPr/>
        </p:nvSpPr>
        <p:spPr>
          <a:xfrm>
            <a:off x="4835599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13C0FF95-4DF9-9040-A5E3-3926DFE81088}"/>
              </a:ext>
            </a:extLst>
          </p:cNvPr>
          <p:cNvSpPr txBox="1"/>
          <p:nvPr/>
        </p:nvSpPr>
        <p:spPr>
          <a:xfrm>
            <a:off x="7544726" y="15394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E7CD419-54AE-FB45-AA1D-637A21764E30}"/>
              </a:ext>
            </a:extLst>
          </p:cNvPr>
          <p:cNvSpPr txBox="1"/>
          <p:nvPr/>
        </p:nvSpPr>
        <p:spPr>
          <a:xfrm>
            <a:off x="3184584" y="233833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0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585357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1728357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585357" y="2731341"/>
            <a:ext cx="122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84026" y="2493103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427026" y="2493103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512627" y="2726898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967353" y="2957730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621982" y="2490139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764982" y="2490139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850583" y="2723934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链表的插入过程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FEA1DE-F026-9F42-B17A-57E08532C0BC}"/>
              </a:ext>
            </a:extLst>
          </p:cNvPr>
          <p:cNvSpPr/>
          <p:nvPr/>
        </p:nvSpPr>
        <p:spPr>
          <a:xfrm>
            <a:off x="2765714" y="3877496"/>
            <a:ext cx="1662546" cy="1003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EA7DDF2-559D-7241-8A06-A552BBC409AC}"/>
              </a:ext>
            </a:extLst>
          </p:cNvPr>
          <p:cNvCxnSpPr>
            <a:cxnSpLocks/>
          </p:cNvCxnSpPr>
          <p:nvPr/>
        </p:nvCxnSpPr>
        <p:spPr>
          <a:xfrm>
            <a:off x="3908713" y="3877496"/>
            <a:ext cx="0" cy="100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FB7C82-D795-4B4A-B635-87FC6FFE3E4F}"/>
              </a:ext>
            </a:extLst>
          </p:cNvPr>
          <p:cNvSpPr txBox="1"/>
          <p:nvPr/>
        </p:nvSpPr>
        <p:spPr>
          <a:xfrm>
            <a:off x="2994315" y="4111291"/>
            <a:ext cx="77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9AF57E8-9CD5-7A46-BDAD-883DFAFADF3A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>
            <a:off x="2268684" y="2963656"/>
            <a:ext cx="264448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0CCA07D-12A0-734D-8C04-87C3F06DA816}"/>
              </a:ext>
            </a:extLst>
          </p:cNvPr>
          <p:cNvCxnSpPr>
            <a:cxnSpLocks/>
          </p:cNvCxnSpPr>
          <p:nvPr/>
        </p:nvCxnSpPr>
        <p:spPr>
          <a:xfrm>
            <a:off x="2311979" y="2954766"/>
            <a:ext cx="453735" cy="1414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72F8938-571B-2E48-95C4-211C3F3692C0}"/>
              </a:ext>
            </a:extLst>
          </p:cNvPr>
          <p:cNvCxnSpPr>
            <a:cxnSpLocks/>
            <a:stCxn id="35" idx="3"/>
            <a:endCxn id="57" idx="1"/>
          </p:cNvCxnSpPr>
          <p:nvPr/>
        </p:nvCxnSpPr>
        <p:spPr>
          <a:xfrm flipV="1">
            <a:off x="4428260" y="2963656"/>
            <a:ext cx="484908" cy="1415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A79F5F1-A1DF-A641-99F7-3B19DBE25000}"/>
              </a:ext>
            </a:extLst>
          </p:cNvPr>
          <p:cNvSpPr/>
          <p:nvPr/>
        </p:nvSpPr>
        <p:spPr>
          <a:xfrm>
            <a:off x="4913168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48B4CEA-98BB-7748-8DF7-1D67D2ABBD8E}"/>
              </a:ext>
            </a:extLst>
          </p:cNvPr>
          <p:cNvCxnSpPr/>
          <p:nvPr/>
        </p:nvCxnSpPr>
        <p:spPr>
          <a:xfrm>
            <a:off x="6056168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F967863-A50A-8442-8247-299127B9AE0E}"/>
              </a:ext>
            </a:extLst>
          </p:cNvPr>
          <p:cNvSpPr txBox="1"/>
          <p:nvPr/>
        </p:nvSpPr>
        <p:spPr>
          <a:xfrm>
            <a:off x="5141769" y="2729860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EF0259F-6CE3-8943-8190-58CE3A500586}"/>
              </a:ext>
            </a:extLst>
          </p:cNvPr>
          <p:cNvCxnSpPr>
            <a:cxnSpLocks/>
          </p:cNvCxnSpPr>
          <p:nvPr/>
        </p:nvCxnSpPr>
        <p:spPr>
          <a:xfrm flipV="1">
            <a:off x="6644985" y="2999346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99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36918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44" idx="0"/>
          </p:cNvCxnSpPr>
          <p:nvPr/>
        </p:nvCxnSpPr>
        <p:spPr>
          <a:xfrm>
            <a:off x="9511283" y="1884962"/>
            <a:ext cx="417520" cy="5425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397C0019-2C3D-474A-A01B-7E94FA285C50}"/>
              </a:ext>
            </a:extLst>
          </p:cNvPr>
          <p:cNvSpPr/>
          <p:nvPr/>
        </p:nvSpPr>
        <p:spPr>
          <a:xfrm>
            <a:off x="4892765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5A243D4-E5E3-8E48-AADD-A585990FCD79}"/>
              </a:ext>
            </a:extLst>
          </p:cNvPr>
          <p:cNvSpPr/>
          <p:nvPr/>
        </p:nvSpPr>
        <p:spPr>
          <a:xfrm>
            <a:off x="5437564" y="46154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D2E3332-91B9-1E4D-8106-2FC1B69064CB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5200044" y="402409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67286A7-D9AF-4045-83E8-1857730AE2A2}"/>
              </a:ext>
            </a:extLst>
          </p:cNvPr>
          <p:cNvSpPr/>
          <p:nvPr/>
        </p:nvSpPr>
        <p:spPr>
          <a:xfrm>
            <a:off x="8192299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4D30323-6DE7-DB4B-A182-C7B64CB359B8}"/>
              </a:ext>
            </a:extLst>
          </p:cNvPr>
          <p:cNvSpPr/>
          <p:nvPr/>
        </p:nvSpPr>
        <p:spPr>
          <a:xfrm>
            <a:off x="9227714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49C1D5F-985B-9240-8000-636DE14D5688}"/>
              </a:ext>
            </a:extLst>
          </p:cNvPr>
          <p:cNvSpPr/>
          <p:nvPr/>
        </p:nvSpPr>
        <p:spPr>
          <a:xfrm>
            <a:off x="9772513" y="549755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482B59B-B1A3-6049-B13D-D47D2ACB4619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9534993" y="4906159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B268582-EEBB-CD43-ACE6-0DE9A121B535}"/>
              </a:ext>
            </a:extLst>
          </p:cNvPr>
          <p:cNvSpPr/>
          <p:nvPr/>
        </p:nvSpPr>
        <p:spPr>
          <a:xfrm>
            <a:off x="7643170" y="368766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2A41EF6-B47F-2B4F-B042-428524120527}"/>
              </a:ext>
            </a:extLst>
          </p:cNvPr>
          <p:cNvCxnSpPr>
            <a:cxnSpLocks/>
            <a:stCxn id="41" idx="5"/>
            <a:endCxn id="37" idx="0"/>
          </p:cNvCxnSpPr>
          <p:nvPr/>
        </p:nvCxnSpPr>
        <p:spPr>
          <a:xfrm>
            <a:off x="7950449" y="3994944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0A7FEA-EEB7-0144-A146-EF2C6EFF10CC}"/>
              </a:ext>
            </a:extLst>
          </p:cNvPr>
          <p:cNvCxnSpPr>
            <a:cxnSpLocks/>
            <a:stCxn id="41" idx="5"/>
            <a:endCxn id="38" idx="1"/>
          </p:cNvCxnSpPr>
          <p:nvPr/>
        </p:nvCxnSpPr>
        <p:spPr>
          <a:xfrm>
            <a:off x="7950449" y="3994944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3FD0CB23-B7E2-C748-AAD4-AAEA00D1928F}"/>
              </a:ext>
            </a:extLst>
          </p:cNvPr>
          <p:cNvSpPr/>
          <p:nvPr/>
        </p:nvSpPr>
        <p:spPr>
          <a:xfrm>
            <a:off x="9748803" y="242754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2A8E32F-291F-7A40-935D-5B8CCA474608}"/>
              </a:ext>
            </a:extLst>
          </p:cNvPr>
          <p:cNvCxnSpPr>
            <a:cxnSpLocks/>
          </p:cNvCxnSpPr>
          <p:nvPr/>
        </p:nvCxnSpPr>
        <p:spPr>
          <a:xfrm>
            <a:off x="2050869" y="3135086"/>
            <a:ext cx="9496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27FB11F-50B2-554F-9C9D-FBC0EA145B46}"/>
              </a:ext>
            </a:extLst>
          </p:cNvPr>
          <p:cNvSpPr txBox="1"/>
          <p:nvPr/>
        </p:nvSpPr>
        <p:spPr>
          <a:xfrm>
            <a:off x="600892" y="15944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4BE014-025B-D94C-A542-308F8A1EC05C}"/>
              </a:ext>
            </a:extLst>
          </p:cNvPr>
          <p:cNvSpPr txBox="1"/>
          <p:nvPr/>
        </p:nvSpPr>
        <p:spPr>
          <a:xfrm>
            <a:off x="600892" y="392758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3AEC318-6D04-814C-AF5D-CA19EE6D9C03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48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770981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H3:</a:t>
            </a:r>
            <a:r>
              <a:rPr kumimoji="1" lang="zh-CN" altLang="en-US" sz="2400" dirty="0">
                <a:solidFill>
                  <a:schemeClr val="accent1"/>
                </a:solidFill>
              </a:rPr>
              <a:t>合并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的结果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968874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5004289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76508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373024" y="3421332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458674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827409" y="2504784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827409" y="2504784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913134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948549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49334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317284" y="338115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625854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661269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1206068" y="4809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1030004" y="427982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9076725" y="299987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445460" y="336861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445460" y="336861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114060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482795" y="2504784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482795" y="2504784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482795" y="2504784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81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85658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二项队列的插入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D0326BA-1B07-564B-8F4D-0BF0A46CF28B}"/>
              </a:ext>
            </a:extLst>
          </p:cNvPr>
          <p:cNvSpPr/>
          <p:nvPr/>
        </p:nvSpPr>
        <p:spPr>
          <a:xfrm>
            <a:off x="271851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11AEC8B-C2C4-B846-92CA-D1F23825596A}"/>
              </a:ext>
            </a:extLst>
          </p:cNvPr>
          <p:cNvSpPr/>
          <p:nvPr/>
        </p:nvSpPr>
        <p:spPr>
          <a:xfrm>
            <a:off x="3236178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7C43B588-F26C-D743-A0A4-A576ECBA4E90}"/>
              </a:ext>
            </a:extLst>
          </p:cNvPr>
          <p:cNvCxnSpPr>
            <a:cxnSpLocks/>
            <a:stCxn id="26" idx="5"/>
            <a:endCxn id="27" idx="0"/>
          </p:cNvCxnSpPr>
          <p:nvPr/>
        </p:nvCxnSpPr>
        <p:spPr>
          <a:xfrm>
            <a:off x="3087246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22A31E0-F763-3A46-B1DD-4A47DA3ECE2A}"/>
              </a:ext>
            </a:extLst>
          </p:cNvPr>
          <p:cNvSpPr txBox="1"/>
          <p:nvPr/>
        </p:nvSpPr>
        <p:spPr>
          <a:xfrm>
            <a:off x="477078" y="2365513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03E944E-00DD-9C4A-BAFF-306F8E78C2B5}"/>
              </a:ext>
            </a:extLst>
          </p:cNvPr>
          <p:cNvSpPr txBox="1"/>
          <p:nvPr/>
        </p:nvSpPr>
        <p:spPr>
          <a:xfrm>
            <a:off x="2236943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CFB6AB4-A971-0949-8360-F8C8A13ADE91}"/>
              </a:ext>
            </a:extLst>
          </p:cNvPr>
          <p:cNvSpPr/>
          <p:nvPr/>
        </p:nvSpPr>
        <p:spPr>
          <a:xfrm>
            <a:off x="6093622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4B3A3B4-D6A2-444D-9F97-50366E9FC335}"/>
              </a:ext>
            </a:extLst>
          </p:cNvPr>
          <p:cNvSpPr/>
          <p:nvPr/>
        </p:nvSpPr>
        <p:spPr>
          <a:xfrm>
            <a:off x="6611289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DE42E8F6-F2D7-5E44-90C7-9DD8C8F5D203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6462357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B8D627B-8DE9-A542-B6C7-B2EFA0B7FA6B}"/>
              </a:ext>
            </a:extLst>
          </p:cNvPr>
          <p:cNvSpPr/>
          <p:nvPr/>
        </p:nvSpPr>
        <p:spPr>
          <a:xfrm>
            <a:off x="5080414" y="54591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3CBD5F3-F11A-0347-8F91-2D2CCFF30AD8}"/>
              </a:ext>
            </a:extLst>
          </p:cNvPr>
          <p:cNvSpPr txBox="1"/>
          <p:nvPr/>
        </p:nvSpPr>
        <p:spPr>
          <a:xfrm>
            <a:off x="5296414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AED8E86-44EC-234E-8168-A14254B5E09A}"/>
              </a:ext>
            </a:extLst>
          </p:cNvPr>
          <p:cNvSpPr/>
          <p:nvPr/>
        </p:nvSpPr>
        <p:spPr>
          <a:xfrm>
            <a:off x="10338511" y="104882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2259CE0-90C0-AF43-BC85-BF8A9A282176}"/>
              </a:ext>
            </a:extLst>
          </p:cNvPr>
          <p:cNvSpPr/>
          <p:nvPr/>
        </p:nvSpPr>
        <p:spPr>
          <a:xfrm>
            <a:off x="10856178" y="193671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B2FDCB3E-AAF2-A54C-8B8C-5953F80682E8}"/>
              </a:ext>
            </a:extLst>
          </p:cNvPr>
          <p:cNvCxnSpPr>
            <a:cxnSpLocks/>
            <a:stCxn id="39" idx="5"/>
            <a:endCxn id="40" idx="0"/>
          </p:cNvCxnSpPr>
          <p:nvPr/>
        </p:nvCxnSpPr>
        <p:spPr>
          <a:xfrm>
            <a:off x="10707246" y="1417558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E05729B0-F890-8D4D-BCC8-618A79AA3C3A}"/>
              </a:ext>
            </a:extLst>
          </p:cNvPr>
          <p:cNvSpPr/>
          <p:nvPr/>
        </p:nvSpPr>
        <p:spPr>
          <a:xfrm>
            <a:off x="9325303" y="10688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8DC5562-8E48-0E4E-A3D8-1CD04C596778}"/>
              </a:ext>
            </a:extLst>
          </p:cNvPr>
          <p:cNvSpPr/>
          <p:nvPr/>
        </p:nvSpPr>
        <p:spPr>
          <a:xfrm>
            <a:off x="8607701" y="309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77C42E0-1986-A540-8103-60C472013393}"/>
              </a:ext>
            </a:extLst>
          </p:cNvPr>
          <p:cNvCxnSpPr>
            <a:cxnSpLocks/>
            <a:stCxn id="43" idx="5"/>
            <a:endCxn id="42" idx="1"/>
          </p:cNvCxnSpPr>
          <p:nvPr/>
        </p:nvCxnSpPr>
        <p:spPr>
          <a:xfrm>
            <a:off x="8976436" y="678645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1CED287-EC9E-404C-B189-C549A3EC7A89}"/>
              </a:ext>
            </a:extLst>
          </p:cNvPr>
          <p:cNvCxnSpPr>
            <a:cxnSpLocks/>
            <a:stCxn id="43" idx="5"/>
            <a:endCxn id="39" idx="1"/>
          </p:cNvCxnSpPr>
          <p:nvPr/>
        </p:nvCxnSpPr>
        <p:spPr>
          <a:xfrm>
            <a:off x="8976436" y="678645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1A290B2-8A4C-C74D-9608-832BE241856E}"/>
              </a:ext>
            </a:extLst>
          </p:cNvPr>
          <p:cNvSpPr txBox="1"/>
          <p:nvPr/>
        </p:nvSpPr>
        <p:spPr>
          <a:xfrm>
            <a:off x="9182502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5300C70-B5F1-FD42-B1CB-E2C901F1D563}"/>
              </a:ext>
            </a:extLst>
          </p:cNvPr>
          <p:cNvSpPr/>
          <p:nvPr/>
        </p:nvSpPr>
        <p:spPr>
          <a:xfrm>
            <a:off x="4387134" y="431339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6BB06E0-F91E-E343-8430-ECE1E6662D38}"/>
              </a:ext>
            </a:extLst>
          </p:cNvPr>
          <p:cNvSpPr/>
          <p:nvPr/>
        </p:nvSpPr>
        <p:spPr>
          <a:xfrm>
            <a:off x="4904801" y="520129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7085BD-9D5E-2D46-B414-02FE30BC1413}"/>
              </a:ext>
            </a:extLst>
          </p:cNvPr>
          <p:cNvCxnSpPr>
            <a:cxnSpLocks/>
            <a:stCxn id="51" idx="5"/>
            <a:endCxn id="52" idx="0"/>
          </p:cNvCxnSpPr>
          <p:nvPr/>
        </p:nvCxnSpPr>
        <p:spPr>
          <a:xfrm>
            <a:off x="4755869" y="4682134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136452B3-8750-7847-8CE5-C727B7678E14}"/>
              </a:ext>
            </a:extLst>
          </p:cNvPr>
          <p:cNvSpPr/>
          <p:nvPr/>
        </p:nvSpPr>
        <p:spPr>
          <a:xfrm>
            <a:off x="3373926" y="43334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1AF63CD-CD84-E544-A1D1-E764908AEAD0}"/>
              </a:ext>
            </a:extLst>
          </p:cNvPr>
          <p:cNvSpPr/>
          <p:nvPr/>
        </p:nvSpPr>
        <p:spPr>
          <a:xfrm>
            <a:off x="2656324" y="35744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368BB6AC-2F9C-A140-B7CC-77026CAA5205}"/>
              </a:ext>
            </a:extLst>
          </p:cNvPr>
          <p:cNvCxnSpPr>
            <a:cxnSpLocks/>
            <a:stCxn id="55" idx="5"/>
            <a:endCxn id="54" idx="1"/>
          </p:cNvCxnSpPr>
          <p:nvPr/>
        </p:nvCxnSpPr>
        <p:spPr>
          <a:xfrm>
            <a:off x="3025059" y="3943221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51D27408-A159-7947-B652-18077E7A7BCC}"/>
              </a:ext>
            </a:extLst>
          </p:cNvPr>
          <p:cNvCxnSpPr>
            <a:cxnSpLocks/>
            <a:stCxn id="55" idx="5"/>
            <a:endCxn id="51" idx="1"/>
          </p:cNvCxnSpPr>
          <p:nvPr/>
        </p:nvCxnSpPr>
        <p:spPr>
          <a:xfrm>
            <a:off x="3025059" y="3943221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DC7E2D9-AA83-F34B-83A5-F6D5D6DF8681}"/>
              </a:ext>
            </a:extLst>
          </p:cNvPr>
          <p:cNvSpPr txBox="1"/>
          <p:nvPr/>
        </p:nvSpPr>
        <p:spPr>
          <a:xfrm>
            <a:off x="3231125" y="5629541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9BAB7F9-458A-5F44-9FAF-2889D26C40CD}"/>
              </a:ext>
            </a:extLst>
          </p:cNvPr>
          <p:cNvSpPr/>
          <p:nvPr/>
        </p:nvSpPr>
        <p:spPr>
          <a:xfrm>
            <a:off x="1643116" y="35783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4052D8-2D1F-D24A-82CB-C6B09322A6CB}"/>
              </a:ext>
            </a:extLst>
          </p:cNvPr>
          <p:cNvSpPr/>
          <p:nvPr/>
        </p:nvSpPr>
        <p:spPr>
          <a:xfrm>
            <a:off x="9709625" y="431594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00C1F35-ABFF-3244-AA0F-751E893D372E}"/>
              </a:ext>
            </a:extLst>
          </p:cNvPr>
          <p:cNvSpPr/>
          <p:nvPr/>
        </p:nvSpPr>
        <p:spPr>
          <a:xfrm>
            <a:off x="10227292" y="52038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7AEDC08-B351-6547-924B-735381B254AC}"/>
              </a:ext>
            </a:extLst>
          </p:cNvPr>
          <p:cNvCxnSpPr>
            <a:cxnSpLocks/>
            <a:stCxn id="32" idx="5"/>
            <a:endCxn id="45" idx="0"/>
          </p:cNvCxnSpPr>
          <p:nvPr/>
        </p:nvCxnSpPr>
        <p:spPr>
          <a:xfrm>
            <a:off x="10078360" y="4684679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64DB54FA-058D-DA48-ABC4-C9FD09C0E604}"/>
              </a:ext>
            </a:extLst>
          </p:cNvPr>
          <p:cNvSpPr/>
          <p:nvPr/>
        </p:nvSpPr>
        <p:spPr>
          <a:xfrm>
            <a:off x="8696417" y="433594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2EA4D86-E5E5-B04C-BDB1-BE71DCAAD489}"/>
              </a:ext>
            </a:extLst>
          </p:cNvPr>
          <p:cNvSpPr/>
          <p:nvPr/>
        </p:nvSpPr>
        <p:spPr>
          <a:xfrm>
            <a:off x="7978815" y="357703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945C8DA-7B63-444C-96C1-59F84B485C9C}"/>
              </a:ext>
            </a:extLst>
          </p:cNvPr>
          <p:cNvCxnSpPr>
            <a:cxnSpLocks/>
            <a:stCxn id="49" idx="5"/>
            <a:endCxn id="48" idx="1"/>
          </p:cNvCxnSpPr>
          <p:nvPr/>
        </p:nvCxnSpPr>
        <p:spPr>
          <a:xfrm>
            <a:off x="8347550" y="3945766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05A847B3-94B0-524B-9020-D7CD8CE0438A}"/>
              </a:ext>
            </a:extLst>
          </p:cNvPr>
          <p:cNvCxnSpPr>
            <a:cxnSpLocks/>
            <a:stCxn id="49" idx="5"/>
            <a:endCxn id="32" idx="1"/>
          </p:cNvCxnSpPr>
          <p:nvPr/>
        </p:nvCxnSpPr>
        <p:spPr>
          <a:xfrm>
            <a:off x="8347550" y="3945766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D06930CF-F1D4-2D4B-8B71-3E0389E024A0}"/>
              </a:ext>
            </a:extLst>
          </p:cNvPr>
          <p:cNvSpPr/>
          <p:nvPr/>
        </p:nvSpPr>
        <p:spPr>
          <a:xfrm>
            <a:off x="6965607" y="358090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29D3DC8-21A2-AF4A-B202-9329616C61DE}"/>
              </a:ext>
            </a:extLst>
          </p:cNvPr>
          <p:cNvSpPr/>
          <p:nvPr/>
        </p:nvSpPr>
        <p:spPr>
          <a:xfrm>
            <a:off x="7587919" y="43335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4C4D6851-3F6C-4149-8834-F235393D79FA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7269099" y="3856497"/>
            <a:ext cx="382085" cy="54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CA7B5BEC-0B9D-094C-9AFB-125648DB67F3}"/>
              </a:ext>
            </a:extLst>
          </p:cNvPr>
          <p:cNvSpPr txBox="1"/>
          <p:nvPr/>
        </p:nvSpPr>
        <p:spPr>
          <a:xfrm>
            <a:off x="7695197" y="5632487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</p:spTree>
    <p:extLst>
      <p:ext uri="{BB962C8B-B14F-4D97-AF65-F5344CB8AC3E}">
        <p14:creationId xmlns:p14="http://schemas.microsoft.com/office/powerpoint/2010/main" val="276013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477145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675038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4710453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47125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079188" y="1535180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164838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533573" y="618632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533573" y="618632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619298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654713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19951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023448" y="1495002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332018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367433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0912232" y="29236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0736168" y="239367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8782889" y="111372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151624" y="1482459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151624" y="1482459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5820224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188959" y="618632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188959" y="618632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188959" y="618632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A1CA6B7-A665-B04D-84A7-1E67CD705CBF}"/>
              </a:ext>
            </a:extLst>
          </p:cNvPr>
          <p:cNvSpPr/>
          <p:nvPr/>
        </p:nvSpPr>
        <p:spPr>
          <a:xfrm>
            <a:off x="1453578" y="374001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F1FC492-D18E-8F4A-A7C3-A0DD06564DF8}"/>
              </a:ext>
            </a:extLst>
          </p:cNvPr>
          <p:cNvSpPr/>
          <p:nvPr/>
        </p:nvSpPr>
        <p:spPr>
          <a:xfrm>
            <a:off x="3151928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76E5FE9-8F00-9E4A-8EBA-4A23FA2EE935}"/>
              </a:ext>
            </a:extLst>
          </p:cNvPr>
          <p:cNvSpPr/>
          <p:nvPr/>
        </p:nvSpPr>
        <p:spPr>
          <a:xfrm>
            <a:off x="4187343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DD293E7-3E83-D945-ADB0-25B7686B3B00}"/>
              </a:ext>
            </a:extLst>
          </p:cNvPr>
          <p:cNvSpPr/>
          <p:nvPr/>
        </p:nvSpPr>
        <p:spPr>
          <a:xfrm>
            <a:off x="4948142" y="551498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34788978-3E9B-8A4E-B27F-E9597AD9C782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4556078" y="5025225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E2269F36-3656-7945-839E-D425BEBECB26}"/>
              </a:ext>
            </a:extLst>
          </p:cNvPr>
          <p:cNvSpPr/>
          <p:nvPr/>
        </p:nvSpPr>
        <p:spPr>
          <a:xfrm>
            <a:off x="2641728" y="373994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2F911BC-9E15-A94D-85AF-E599259EF88B}"/>
              </a:ext>
            </a:extLst>
          </p:cNvPr>
          <p:cNvCxnSpPr>
            <a:cxnSpLocks/>
            <a:stCxn id="32" idx="5"/>
            <a:endCxn id="28" idx="0"/>
          </p:cNvCxnSpPr>
          <p:nvPr/>
        </p:nvCxnSpPr>
        <p:spPr>
          <a:xfrm>
            <a:off x="3010463" y="4108677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071187-51AB-F441-934E-72953BE530CD}"/>
              </a:ext>
            </a:extLst>
          </p:cNvPr>
          <p:cNvCxnSpPr>
            <a:cxnSpLocks/>
            <a:stCxn id="32" idx="5"/>
            <a:endCxn id="29" idx="1"/>
          </p:cNvCxnSpPr>
          <p:nvPr/>
        </p:nvCxnSpPr>
        <p:spPr>
          <a:xfrm>
            <a:off x="3010463" y="4108677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E72A5555-126E-5A44-84E4-6A41F6A31F69}"/>
              </a:ext>
            </a:extLst>
          </p:cNvPr>
          <p:cNvSpPr/>
          <p:nvPr/>
        </p:nvSpPr>
        <p:spPr>
          <a:xfrm>
            <a:off x="7194119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87C8623-1893-C440-8C26-9540F2C85CA6}"/>
              </a:ext>
            </a:extLst>
          </p:cNvPr>
          <p:cNvSpPr/>
          <p:nvPr/>
        </p:nvSpPr>
        <p:spPr>
          <a:xfrm>
            <a:off x="8229534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8D40959-562C-C745-87DD-6669281C5052}"/>
              </a:ext>
            </a:extLst>
          </p:cNvPr>
          <p:cNvSpPr/>
          <p:nvPr/>
        </p:nvSpPr>
        <p:spPr>
          <a:xfrm>
            <a:off x="8774333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F1C24C9B-647B-9D4E-ABC6-81A37D14694D}"/>
              </a:ext>
            </a:extLst>
          </p:cNvPr>
          <p:cNvCxnSpPr>
            <a:cxnSpLocks/>
            <a:stCxn id="37" idx="5"/>
            <a:endCxn id="38" idx="0"/>
          </p:cNvCxnSpPr>
          <p:nvPr/>
        </p:nvCxnSpPr>
        <p:spPr>
          <a:xfrm>
            <a:off x="8598269" y="410486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856351EA-41B1-394D-8E3E-FBC14A86AFCF}"/>
              </a:ext>
            </a:extLst>
          </p:cNvPr>
          <p:cNvSpPr/>
          <p:nvPr/>
        </p:nvSpPr>
        <p:spPr>
          <a:xfrm>
            <a:off x="9906839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857A55B-7A95-1144-8618-7BD09B51C457}"/>
              </a:ext>
            </a:extLst>
          </p:cNvPr>
          <p:cNvSpPr/>
          <p:nvPr/>
        </p:nvSpPr>
        <p:spPr>
          <a:xfrm>
            <a:off x="10942254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A33EA699-56C9-3F46-8072-9A87D6145821}"/>
              </a:ext>
            </a:extLst>
          </p:cNvPr>
          <p:cNvSpPr/>
          <p:nvPr/>
        </p:nvSpPr>
        <p:spPr>
          <a:xfrm>
            <a:off x="11487053" y="553347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E5ABEF71-BD05-3A4A-A2B4-5D0441B7FA5C}"/>
              </a:ext>
            </a:extLst>
          </p:cNvPr>
          <p:cNvCxnSpPr>
            <a:cxnSpLocks/>
            <a:stCxn id="41" idx="5"/>
            <a:endCxn id="42" idx="0"/>
          </p:cNvCxnSpPr>
          <p:nvPr/>
        </p:nvCxnSpPr>
        <p:spPr>
          <a:xfrm>
            <a:off x="11310989" y="500353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BD3BD35F-E708-7B43-B23B-A146C76879F6}"/>
              </a:ext>
            </a:extLst>
          </p:cNvPr>
          <p:cNvSpPr/>
          <p:nvPr/>
        </p:nvSpPr>
        <p:spPr>
          <a:xfrm>
            <a:off x="9357710" y="37235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4FCBD63-3A78-AF4D-9C17-0253E311880B}"/>
              </a:ext>
            </a:extLst>
          </p:cNvPr>
          <p:cNvCxnSpPr>
            <a:cxnSpLocks/>
            <a:stCxn id="44" idx="5"/>
            <a:endCxn id="40" idx="0"/>
          </p:cNvCxnSpPr>
          <p:nvPr/>
        </p:nvCxnSpPr>
        <p:spPr>
          <a:xfrm>
            <a:off x="9726445" y="409232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BA645C9-A161-E140-9BF2-B00AFB24219B}"/>
              </a:ext>
            </a:extLst>
          </p:cNvPr>
          <p:cNvCxnSpPr>
            <a:cxnSpLocks/>
            <a:stCxn id="44" idx="5"/>
            <a:endCxn id="41" idx="1"/>
          </p:cNvCxnSpPr>
          <p:nvPr/>
        </p:nvCxnSpPr>
        <p:spPr>
          <a:xfrm>
            <a:off x="9726445" y="409232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4A6A68A-EBE9-A14B-A80B-0315CD0B5502}"/>
              </a:ext>
            </a:extLst>
          </p:cNvPr>
          <p:cNvSpPr txBox="1"/>
          <p:nvPr/>
        </p:nvSpPr>
        <p:spPr>
          <a:xfrm>
            <a:off x="166963" y="1373601"/>
            <a:ext cx="32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36083D-8704-A240-950C-08BE70D7BAE4}"/>
              </a:ext>
            </a:extLst>
          </p:cNvPr>
          <p:cNvSpPr txBox="1"/>
          <p:nvPr/>
        </p:nvSpPr>
        <p:spPr>
          <a:xfrm>
            <a:off x="59444" y="4802613"/>
            <a:ext cx="2065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H’</a:t>
            </a:r>
            <a:r>
              <a:rPr kumimoji="1" lang="zh-CN" altLang="en-US" dirty="0">
                <a:solidFill>
                  <a:schemeClr val="accent1"/>
                </a:solidFill>
              </a:rPr>
              <a:t>：包含除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r>
              <a:rPr kumimoji="1" lang="zh-CN" altLang="en-US" dirty="0">
                <a:solidFill>
                  <a:schemeClr val="accent1"/>
                </a:solidFill>
              </a:rPr>
              <a:t>外的所有二项树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291307-6BB5-194F-AC04-8431CB150DC4}"/>
              </a:ext>
            </a:extLst>
          </p:cNvPr>
          <p:cNvSpPr txBox="1"/>
          <p:nvPr/>
        </p:nvSpPr>
        <p:spPr>
          <a:xfrm>
            <a:off x="5943603" y="4554812"/>
            <a:ext cx="206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H”</a:t>
            </a:r>
            <a:r>
              <a:rPr kumimoji="1" lang="zh-CN" altLang="en-US" dirty="0">
                <a:solidFill>
                  <a:schemeClr val="accent1"/>
                </a:solidFill>
              </a:rPr>
              <a:t>去除</a:t>
            </a:r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r>
              <a:rPr kumimoji="1" lang="zh-CN" altLang="en-US" dirty="0">
                <a:solidFill>
                  <a:schemeClr val="accent1"/>
                </a:solidFill>
              </a:rPr>
              <a:t>后的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F1182EC0-4F83-D940-A27E-642B2475304E}"/>
              </a:ext>
            </a:extLst>
          </p:cNvPr>
          <p:cNvCxnSpPr>
            <a:cxnSpLocks/>
          </p:cNvCxnSpPr>
          <p:nvPr/>
        </p:nvCxnSpPr>
        <p:spPr>
          <a:xfrm>
            <a:off x="340242" y="3526939"/>
            <a:ext cx="11578811" cy="261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74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2569252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3604667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436546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3973402" y="3172594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2059052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2427787" y="2256046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2427787" y="2256046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5513512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6548927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709372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6917662" y="313241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8226232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9261647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9630382" y="4031088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7677103" y="275113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8045838" y="3119873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8045838" y="3119873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4714438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13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5083173" y="2256046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5083173" y="2256046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5083173" y="2256046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9999117" y="45610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713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不相交集的数组表示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B857E0-3BFC-AD4C-B02D-26D8F12D9093}"/>
              </a:ext>
            </a:extLst>
          </p:cNvPr>
          <p:cNvSpPr/>
          <p:nvPr/>
        </p:nvSpPr>
        <p:spPr>
          <a:xfrm>
            <a:off x="1779007" y="344151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E056C03-A99C-4243-AA19-55C398F6E28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243745" y="2496412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858F51-FA86-BA4D-9F58-046B39F137A7}"/>
              </a:ext>
            </a:extLst>
          </p:cNvPr>
          <p:cNvSpPr/>
          <p:nvPr/>
        </p:nvSpPr>
        <p:spPr>
          <a:xfrm>
            <a:off x="3173220" y="341995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2A5FD9C-4F01-A845-8AD1-9E5AC394E37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637958" y="2474851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FA93B1-9B72-684F-87AA-D194113BF98B}"/>
              </a:ext>
            </a:extLst>
          </p:cNvPr>
          <p:cNvSpPr/>
          <p:nvPr/>
        </p:nvSpPr>
        <p:spPr>
          <a:xfrm>
            <a:off x="4513554" y="34307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32BDC1C-0713-3F4F-93D4-9A4EA4F3372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978292" y="2485631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4C9CB05-1893-E94E-B05D-C19E8C6465E9}"/>
              </a:ext>
            </a:extLst>
          </p:cNvPr>
          <p:cNvSpPr/>
          <p:nvPr/>
        </p:nvSpPr>
        <p:spPr>
          <a:xfrm>
            <a:off x="5856414" y="343034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5AD7957-D9A6-9E4C-960C-EE26DEC31FC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321152" y="248524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22B7389-8186-874C-91A7-D090FEC7B283}"/>
              </a:ext>
            </a:extLst>
          </p:cNvPr>
          <p:cNvSpPr/>
          <p:nvPr/>
        </p:nvSpPr>
        <p:spPr>
          <a:xfrm>
            <a:off x="7247836" y="3426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676196-3982-EF4A-B026-F6F9C28EF8C1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7712574" y="2481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BE75573-C904-7D4D-A305-791B62ABA027}"/>
              </a:ext>
            </a:extLst>
          </p:cNvPr>
          <p:cNvSpPr/>
          <p:nvPr/>
        </p:nvSpPr>
        <p:spPr>
          <a:xfrm>
            <a:off x="8539608" y="3426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EE1EBE0-5CC5-734F-ACED-D6C5820ACB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004346" y="2481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CCD1A0-687D-494F-9C84-6E773532FE00}"/>
              </a:ext>
            </a:extLst>
          </p:cNvPr>
          <p:cNvSpPr/>
          <p:nvPr/>
        </p:nvSpPr>
        <p:spPr>
          <a:xfrm>
            <a:off x="9879919" y="3434845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B19F475-2BD1-3341-BA81-31A8008467B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344657" y="2489746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18BCB23-CA89-814C-AAA1-6EEB3B5FB978}"/>
              </a:ext>
            </a:extLst>
          </p:cNvPr>
          <p:cNvSpPr/>
          <p:nvPr/>
        </p:nvSpPr>
        <p:spPr>
          <a:xfrm>
            <a:off x="537296" y="342255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2BC9136-EDC6-7149-B91E-70DB508A562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002034" y="247745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D6C514-072B-C34A-8200-E99441621C8C}"/>
              </a:ext>
            </a:extLst>
          </p:cNvPr>
          <p:cNvCxnSpPr>
            <a:cxnSpLocks/>
          </p:cNvCxnSpPr>
          <p:nvPr/>
        </p:nvCxnSpPr>
        <p:spPr>
          <a:xfrm flipV="1">
            <a:off x="395774" y="1508170"/>
            <a:ext cx="10707736" cy="743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BCB6641-E34C-C044-80C5-4277DB1F67DC}"/>
              </a:ext>
            </a:extLst>
          </p:cNvPr>
          <p:cNvCxnSpPr>
            <a:cxnSpLocks/>
          </p:cNvCxnSpPr>
          <p:nvPr/>
        </p:nvCxnSpPr>
        <p:spPr>
          <a:xfrm flipV="1">
            <a:off x="395774" y="2419515"/>
            <a:ext cx="10707736" cy="527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3A403DE4-4417-924A-8CC5-F1D6DC9E460C}"/>
              </a:ext>
            </a:extLst>
          </p:cNvPr>
          <p:cNvCxnSpPr>
            <a:cxnSpLocks/>
          </p:cNvCxnSpPr>
          <p:nvPr/>
        </p:nvCxnSpPr>
        <p:spPr>
          <a:xfrm>
            <a:off x="395774" y="158253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804094D-5B82-F349-9E91-FFB932F24A51}"/>
              </a:ext>
            </a:extLst>
          </p:cNvPr>
          <p:cNvCxnSpPr>
            <a:cxnSpLocks/>
          </p:cNvCxnSpPr>
          <p:nvPr/>
        </p:nvCxnSpPr>
        <p:spPr>
          <a:xfrm>
            <a:off x="1505238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2B0698B-A149-1147-83BC-96C4044C929A}"/>
              </a:ext>
            </a:extLst>
          </p:cNvPr>
          <p:cNvCxnSpPr>
            <a:cxnSpLocks/>
          </p:cNvCxnSpPr>
          <p:nvPr/>
        </p:nvCxnSpPr>
        <p:spPr>
          <a:xfrm>
            <a:off x="2860498" y="158253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BBA190F3-1393-B647-B6DD-7C5B61D60373}"/>
              </a:ext>
            </a:extLst>
          </p:cNvPr>
          <p:cNvCxnSpPr>
            <a:cxnSpLocks/>
          </p:cNvCxnSpPr>
          <p:nvPr/>
        </p:nvCxnSpPr>
        <p:spPr>
          <a:xfrm>
            <a:off x="4298183" y="156645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7963A1EA-9667-4E4E-AAC1-3D60D2BE001F}"/>
              </a:ext>
            </a:extLst>
          </p:cNvPr>
          <p:cNvCxnSpPr>
            <a:cxnSpLocks/>
          </p:cNvCxnSpPr>
          <p:nvPr/>
        </p:nvCxnSpPr>
        <p:spPr>
          <a:xfrm>
            <a:off x="5623776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CA7B88EB-C3EF-5641-8258-27ED7B61F56B}"/>
              </a:ext>
            </a:extLst>
          </p:cNvPr>
          <p:cNvCxnSpPr>
            <a:cxnSpLocks/>
          </p:cNvCxnSpPr>
          <p:nvPr/>
        </p:nvCxnSpPr>
        <p:spPr>
          <a:xfrm>
            <a:off x="6935958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BB58D05-C899-DD40-958A-6D208544B65B}"/>
              </a:ext>
            </a:extLst>
          </p:cNvPr>
          <p:cNvCxnSpPr>
            <a:cxnSpLocks/>
          </p:cNvCxnSpPr>
          <p:nvPr/>
        </p:nvCxnSpPr>
        <p:spPr>
          <a:xfrm>
            <a:off x="8339159" y="150817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0B5E3181-457F-E145-B086-F7ED628384B2}"/>
              </a:ext>
            </a:extLst>
          </p:cNvPr>
          <p:cNvCxnSpPr>
            <a:cxnSpLocks/>
          </p:cNvCxnSpPr>
          <p:nvPr/>
        </p:nvCxnSpPr>
        <p:spPr>
          <a:xfrm>
            <a:off x="9612471" y="1535754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0224CBD-63F0-0C4D-8F49-999A8F9E7072}"/>
              </a:ext>
            </a:extLst>
          </p:cNvPr>
          <p:cNvCxnSpPr>
            <a:cxnSpLocks/>
          </p:cNvCxnSpPr>
          <p:nvPr/>
        </p:nvCxnSpPr>
        <p:spPr>
          <a:xfrm>
            <a:off x="11090509" y="150817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48EDB7F-AAC4-2540-8D3D-579013C82E4F}"/>
              </a:ext>
            </a:extLst>
          </p:cNvPr>
          <p:cNvSpPr txBox="1"/>
          <p:nvPr/>
        </p:nvSpPr>
        <p:spPr>
          <a:xfrm>
            <a:off x="751765" y="170223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729C14-539A-A844-BD7F-C774A2CDAF10}"/>
              </a:ext>
            </a:extLst>
          </p:cNvPr>
          <p:cNvSpPr txBox="1"/>
          <p:nvPr/>
        </p:nvSpPr>
        <p:spPr>
          <a:xfrm>
            <a:off x="1996312" y="1696200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BF89A6D-D455-EF4F-8059-707FDFC5C1BA}"/>
              </a:ext>
            </a:extLst>
          </p:cNvPr>
          <p:cNvSpPr txBox="1"/>
          <p:nvPr/>
        </p:nvSpPr>
        <p:spPr>
          <a:xfrm>
            <a:off x="3399770" y="169953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9CF890A-FBB9-C44A-B325-1250DADC6DF2}"/>
              </a:ext>
            </a:extLst>
          </p:cNvPr>
          <p:cNvSpPr txBox="1"/>
          <p:nvPr/>
        </p:nvSpPr>
        <p:spPr>
          <a:xfrm>
            <a:off x="4738025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CE6AA7-CD6B-E049-B55F-C4057ED58666}"/>
              </a:ext>
            </a:extLst>
          </p:cNvPr>
          <p:cNvSpPr txBox="1"/>
          <p:nvPr/>
        </p:nvSpPr>
        <p:spPr>
          <a:xfrm>
            <a:off x="6057416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800A570-80D2-F14D-8C77-A47C00D91D22}"/>
              </a:ext>
            </a:extLst>
          </p:cNvPr>
          <p:cNvSpPr txBox="1"/>
          <p:nvPr/>
        </p:nvSpPr>
        <p:spPr>
          <a:xfrm>
            <a:off x="7504000" y="169893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90D61E-DDF7-534C-B855-8D6E7086FBB4}"/>
              </a:ext>
            </a:extLst>
          </p:cNvPr>
          <p:cNvSpPr txBox="1"/>
          <p:nvPr/>
        </p:nvSpPr>
        <p:spPr>
          <a:xfrm>
            <a:off x="8756000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8E333FC-249F-4C4F-9B1C-7DD5C68FC685}"/>
              </a:ext>
            </a:extLst>
          </p:cNvPr>
          <p:cNvSpPr txBox="1"/>
          <p:nvPr/>
        </p:nvSpPr>
        <p:spPr>
          <a:xfrm>
            <a:off x="10159293" y="1722421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33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Union(5,6)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B857E0-3BFC-AD4C-B02D-26D8F12D9093}"/>
              </a:ext>
            </a:extLst>
          </p:cNvPr>
          <p:cNvSpPr/>
          <p:nvPr/>
        </p:nvSpPr>
        <p:spPr>
          <a:xfrm>
            <a:off x="2113544" y="3040067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E056C03-A99C-4243-AA19-55C398F6E28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78282" y="2094968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858F51-FA86-BA4D-9F58-046B39F137A7}"/>
              </a:ext>
            </a:extLst>
          </p:cNvPr>
          <p:cNvSpPr/>
          <p:nvPr/>
        </p:nvSpPr>
        <p:spPr>
          <a:xfrm>
            <a:off x="3507757" y="301850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2A5FD9C-4F01-A845-8AD1-9E5AC394E37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972495" y="207340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FA93B1-9B72-684F-87AA-D194113BF98B}"/>
              </a:ext>
            </a:extLst>
          </p:cNvPr>
          <p:cNvSpPr/>
          <p:nvPr/>
        </p:nvSpPr>
        <p:spPr>
          <a:xfrm>
            <a:off x="4848091" y="302928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32BDC1C-0713-3F4F-93D4-9A4EA4F3372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5312829" y="208418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4C9CB05-1893-E94E-B05D-C19E8C6465E9}"/>
              </a:ext>
            </a:extLst>
          </p:cNvPr>
          <p:cNvSpPr/>
          <p:nvPr/>
        </p:nvSpPr>
        <p:spPr>
          <a:xfrm>
            <a:off x="6190951" y="302889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5AD7957-D9A6-9E4C-960C-EE26DEC31FC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655689" y="208380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22B7389-8186-874C-91A7-D090FEC7B283}"/>
              </a:ext>
            </a:extLst>
          </p:cNvPr>
          <p:cNvSpPr/>
          <p:nvPr/>
        </p:nvSpPr>
        <p:spPr>
          <a:xfrm>
            <a:off x="7270495" y="465581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676196-3982-EF4A-B026-F6F9C28EF8C1}"/>
              </a:ext>
            </a:extLst>
          </p:cNvPr>
          <p:cNvCxnSpPr>
            <a:cxnSpLocks/>
            <a:stCxn id="40" idx="0"/>
            <a:endCxn id="38" idx="5"/>
          </p:cNvCxnSpPr>
          <p:nvPr/>
        </p:nvCxnSpPr>
        <p:spPr>
          <a:xfrm flipH="1" flipV="1">
            <a:off x="6984308" y="3835591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BE75573-C904-7D4D-A305-791B62ABA027}"/>
              </a:ext>
            </a:extLst>
          </p:cNvPr>
          <p:cNvSpPr/>
          <p:nvPr/>
        </p:nvSpPr>
        <p:spPr>
          <a:xfrm>
            <a:off x="8874145" y="3025172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EE1EBE0-5CC5-734F-ACED-D6C5820ACB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338883" y="2080073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CCD1A0-687D-494F-9C84-6E773532FE00}"/>
              </a:ext>
            </a:extLst>
          </p:cNvPr>
          <p:cNvSpPr/>
          <p:nvPr/>
        </p:nvSpPr>
        <p:spPr>
          <a:xfrm>
            <a:off x="10214456" y="303340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B19F475-2BD1-3341-BA81-31A8008467B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679194" y="2088302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18BCB23-CA89-814C-AAA1-6EEB3B5FB978}"/>
              </a:ext>
            </a:extLst>
          </p:cNvPr>
          <p:cNvSpPr/>
          <p:nvPr/>
        </p:nvSpPr>
        <p:spPr>
          <a:xfrm>
            <a:off x="871833" y="302110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2BC9136-EDC6-7149-B91E-70DB508A562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336571" y="207601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D6C514-072B-C34A-8200-E99441621C8C}"/>
              </a:ext>
            </a:extLst>
          </p:cNvPr>
          <p:cNvCxnSpPr>
            <a:cxnSpLocks/>
          </p:cNvCxnSpPr>
          <p:nvPr/>
        </p:nvCxnSpPr>
        <p:spPr>
          <a:xfrm>
            <a:off x="730311" y="1181086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BCB6641-E34C-C044-80C5-4277DB1F67DC}"/>
              </a:ext>
            </a:extLst>
          </p:cNvPr>
          <p:cNvCxnSpPr>
            <a:cxnSpLocks/>
          </p:cNvCxnSpPr>
          <p:nvPr/>
        </p:nvCxnSpPr>
        <p:spPr>
          <a:xfrm flipV="1">
            <a:off x="730311" y="2018071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3A403DE4-4417-924A-8CC5-F1D6DC9E460C}"/>
              </a:ext>
            </a:extLst>
          </p:cNvPr>
          <p:cNvCxnSpPr>
            <a:cxnSpLocks/>
          </p:cNvCxnSpPr>
          <p:nvPr/>
        </p:nvCxnSpPr>
        <p:spPr>
          <a:xfrm>
            <a:off x="730311" y="118108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804094D-5B82-F349-9E91-FFB932F24A51}"/>
              </a:ext>
            </a:extLst>
          </p:cNvPr>
          <p:cNvCxnSpPr>
            <a:cxnSpLocks/>
          </p:cNvCxnSpPr>
          <p:nvPr/>
        </p:nvCxnSpPr>
        <p:spPr>
          <a:xfrm>
            <a:off x="1839775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2B0698B-A149-1147-83BC-96C4044C929A}"/>
              </a:ext>
            </a:extLst>
          </p:cNvPr>
          <p:cNvCxnSpPr>
            <a:cxnSpLocks/>
          </p:cNvCxnSpPr>
          <p:nvPr/>
        </p:nvCxnSpPr>
        <p:spPr>
          <a:xfrm>
            <a:off x="3195035" y="118108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BBA190F3-1393-B647-B6DD-7C5B61D60373}"/>
              </a:ext>
            </a:extLst>
          </p:cNvPr>
          <p:cNvCxnSpPr>
            <a:cxnSpLocks/>
          </p:cNvCxnSpPr>
          <p:nvPr/>
        </p:nvCxnSpPr>
        <p:spPr>
          <a:xfrm>
            <a:off x="4632720" y="116501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7963A1EA-9667-4E4E-AAC1-3D60D2BE001F}"/>
              </a:ext>
            </a:extLst>
          </p:cNvPr>
          <p:cNvCxnSpPr>
            <a:cxnSpLocks/>
          </p:cNvCxnSpPr>
          <p:nvPr/>
        </p:nvCxnSpPr>
        <p:spPr>
          <a:xfrm>
            <a:off x="5958313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CA7B88EB-C3EF-5641-8258-27ED7B61F56B}"/>
              </a:ext>
            </a:extLst>
          </p:cNvPr>
          <p:cNvCxnSpPr>
            <a:cxnSpLocks/>
          </p:cNvCxnSpPr>
          <p:nvPr/>
        </p:nvCxnSpPr>
        <p:spPr>
          <a:xfrm>
            <a:off x="7270495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BB58D05-C899-DD40-958A-6D208544B65B}"/>
              </a:ext>
            </a:extLst>
          </p:cNvPr>
          <p:cNvCxnSpPr>
            <a:cxnSpLocks/>
          </p:cNvCxnSpPr>
          <p:nvPr/>
        </p:nvCxnSpPr>
        <p:spPr>
          <a:xfrm>
            <a:off x="8673696" y="110672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0B5E3181-457F-E145-B086-F7ED628384B2}"/>
              </a:ext>
            </a:extLst>
          </p:cNvPr>
          <p:cNvCxnSpPr>
            <a:cxnSpLocks/>
          </p:cNvCxnSpPr>
          <p:nvPr/>
        </p:nvCxnSpPr>
        <p:spPr>
          <a:xfrm>
            <a:off x="9947008" y="113431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0224CBD-63F0-0C4D-8F49-999A8F9E7072}"/>
              </a:ext>
            </a:extLst>
          </p:cNvPr>
          <p:cNvCxnSpPr>
            <a:cxnSpLocks/>
          </p:cNvCxnSpPr>
          <p:nvPr/>
        </p:nvCxnSpPr>
        <p:spPr>
          <a:xfrm>
            <a:off x="11425046" y="110672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48EDB7F-AAC4-2540-8D3D-579013C82E4F}"/>
              </a:ext>
            </a:extLst>
          </p:cNvPr>
          <p:cNvSpPr txBox="1"/>
          <p:nvPr/>
        </p:nvSpPr>
        <p:spPr>
          <a:xfrm>
            <a:off x="1086302" y="1300788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729C14-539A-A844-BD7F-C774A2CDAF10}"/>
              </a:ext>
            </a:extLst>
          </p:cNvPr>
          <p:cNvSpPr txBox="1"/>
          <p:nvPr/>
        </p:nvSpPr>
        <p:spPr>
          <a:xfrm>
            <a:off x="2330849" y="129475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BF89A6D-D455-EF4F-8059-707FDFC5C1BA}"/>
              </a:ext>
            </a:extLst>
          </p:cNvPr>
          <p:cNvSpPr txBox="1"/>
          <p:nvPr/>
        </p:nvSpPr>
        <p:spPr>
          <a:xfrm>
            <a:off x="3734307" y="1298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9CF890A-FBB9-C44A-B325-1250DADC6DF2}"/>
              </a:ext>
            </a:extLst>
          </p:cNvPr>
          <p:cNvSpPr txBox="1"/>
          <p:nvPr/>
        </p:nvSpPr>
        <p:spPr>
          <a:xfrm>
            <a:off x="5072562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CE6AA7-CD6B-E049-B55F-C4057ED58666}"/>
              </a:ext>
            </a:extLst>
          </p:cNvPr>
          <p:cNvSpPr txBox="1"/>
          <p:nvPr/>
        </p:nvSpPr>
        <p:spPr>
          <a:xfrm>
            <a:off x="6391953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90D61E-DDF7-534C-B855-8D6E7086FBB4}"/>
              </a:ext>
            </a:extLst>
          </p:cNvPr>
          <p:cNvSpPr txBox="1"/>
          <p:nvPr/>
        </p:nvSpPr>
        <p:spPr>
          <a:xfrm>
            <a:off x="9090537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8E333FC-249F-4C4F-9B1C-7DD5C68FC685}"/>
              </a:ext>
            </a:extLst>
          </p:cNvPr>
          <p:cNvSpPr txBox="1"/>
          <p:nvPr/>
        </p:nvSpPr>
        <p:spPr>
          <a:xfrm>
            <a:off x="10493830" y="1320977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91C1CA07-0BF3-C94D-A9C1-5EC97F5B7538}"/>
              </a:ext>
            </a:extLst>
          </p:cNvPr>
          <p:cNvCxnSpPr>
            <a:cxnSpLocks/>
          </p:cNvCxnSpPr>
          <p:nvPr/>
        </p:nvCxnSpPr>
        <p:spPr>
          <a:xfrm>
            <a:off x="8673696" y="1106726"/>
            <a:ext cx="2751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43174A4-2FAF-8948-A89A-61B4D3E84B9A}"/>
              </a:ext>
            </a:extLst>
          </p:cNvPr>
          <p:cNvCxnSpPr>
            <a:cxnSpLocks/>
          </p:cNvCxnSpPr>
          <p:nvPr/>
        </p:nvCxnSpPr>
        <p:spPr>
          <a:xfrm>
            <a:off x="8673696" y="2018071"/>
            <a:ext cx="2751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92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Union(7,8)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27493697-A01C-5E4E-96DE-8BB74996BBD0}"/>
              </a:ext>
            </a:extLst>
          </p:cNvPr>
          <p:cNvSpPr/>
          <p:nvPr/>
        </p:nvSpPr>
        <p:spPr>
          <a:xfrm>
            <a:off x="1935125" y="301776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73231E8F-F757-D547-BCB9-8B8F20D26C59}"/>
              </a:ext>
            </a:extLst>
          </p:cNvPr>
          <p:cNvCxnSpPr>
            <a:cxnSpLocks/>
            <a:stCxn id="103" idx="0"/>
          </p:cNvCxnSpPr>
          <p:nvPr/>
        </p:nvCxnSpPr>
        <p:spPr>
          <a:xfrm flipV="1">
            <a:off x="2399863" y="207266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764C1FB5-7446-AB49-AD17-D4FB48004BF7}"/>
              </a:ext>
            </a:extLst>
          </p:cNvPr>
          <p:cNvSpPr/>
          <p:nvPr/>
        </p:nvSpPr>
        <p:spPr>
          <a:xfrm>
            <a:off x="3329338" y="29962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59E7FA4-78F2-9E49-8BF9-67DC4CD6298C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3794076" y="20511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椭圆 106">
            <a:extLst>
              <a:ext uri="{FF2B5EF4-FFF2-40B4-BE49-F238E27FC236}">
                <a16:creationId xmlns:a16="http://schemas.microsoft.com/office/drawing/2014/main" id="{6001D4D8-5BDD-3A49-9FB6-7C2D6D037206}"/>
              </a:ext>
            </a:extLst>
          </p:cNvPr>
          <p:cNvSpPr/>
          <p:nvPr/>
        </p:nvSpPr>
        <p:spPr>
          <a:xfrm>
            <a:off x="4669672" y="300698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E804F380-306D-6647-A3EF-014ABA6F0C07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5134410" y="206188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49FBA4AF-DFF0-4346-BAB7-5F7AE91BF90F}"/>
              </a:ext>
            </a:extLst>
          </p:cNvPr>
          <p:cNvSpPr/>
          <p:nvPr/>
        </p:nvSpPr>
        <p:spPr>
          <a:xfrm>
            <a:off x="6012532" y="300659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DF97FA2B-905D-B944-8E6A-1702AE71D55E}"/>
              </a:ext>
            </a:extLst>
          </p:cNvPr>
          <p:cNvCxnSpPr>
            <a:cxnSpLocks/>
            <a:stCxn id="109" idx="0"/>
          </p:cNvCxnSpPr>
          <p:nvPr/>
        </p:nvCxnSpPr>
        <p:spPr>
          <a:xfrm flipV="1">
            <a:off x="6477270" y="206149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AF7F5DA9-D3CB-E942-B795-DC0E31945CB0}"/>
              </a:ext>
            </a:extLst>
          </p:cNvPr>
          <p:cNvSpPr/>
          <p:nvPr/>
        </p:nvSpPr>
        <p:spPr>
          <a:xfrm>
            <a:off x="7092076" y="463351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DCE7C7A7-9F01-714F-88AD-549F4A148C7B}"/>
              </a:ext>
            </a:extLst>
          </p:cNvPr>
          <p:cNvCxnSpPr>
            <a:cxnSpLocks/>
            <a:stCxn id="111" idx="0"/>
            <a:endCxn id="109" idx="5"/>
          </p:cNvCxnSpPr>
          <p:nvPr/>
        </p:nvCxnSpPr>
        <p:spPr>
          <a:xfrm flipH="1" flipV="1">
            <a:off x="6805889" y="381328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46760A95-4328-AA4F-A379-31037D6546E9}"/>
              </a:ext>
            </a:extLst>
          </p:cNvPr>
          <p:cNvSpPr/>
          <p:nvPr/>
        </p:nvSpPr>
        <p:spPr>
          <a:xfrm>
            <a:off x="8695726" y="300286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53FB6FD1-B8F6-7A45-B515-1E376DBDF365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9160464" y="205777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CC417D27-E118-A243-BC1F-44DBCF6EC4A0}"/>
              </a:ext>
            </a:extLst>
          </p:cNvPr>
          <p:cNvSpPr/>
          <p:nvPr/>
        </p:nvSpPr>
        <p:spPr>
          <a:xfrm>
            <a:off x="9768589" y="463351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2B560BBD-445D-904B-96BE-1BB643E8929F}"/>
              </a:ext>
            </a:extLst>
          </p:cNvPr>
          <p:cNvCxnSpPr>
            <a:cxnSpLocks/>
            <a:stCxn id="115" idx="0"/>
            <a:endCxn id="113" idx="5"/>
          </p:cNvCxnSpPr>
          <p:nvPr/>
        </p:nvCxnSpPr>
        <p:spPr>
          <a:xfrm flipH="1" flipV="1">
            <a:off x="9489083" y="3809561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C00B43B5-3744-A647-90A0-D5229051DFA5}"/>
              </a:ext>
            </a:extLst>
          </p:cNvPr>
          <p:cNvSpPr/>
          <p:nvPr/>
        </p:nvSpPr>
        <p:spPr>
          <a:xfrm>
            <a:off x="693414" y="299880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396A7B38-784D-FE4C-833C-D411EFB77C25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1158152" y="205370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D61F1FF4-31CF-5041-A459-51137886BB0E}"/>
              </a:ext>
            </a:extLst>
          </p:cNvPr>
          <p:cNvCxnSpPr>
            <a:cxnSpLocks/>
          </p:cNvCxnSpPr>
          <p:nvPr/>
        </p:nvCxnSpPr>
        <p:spPr>
          <a:xfrm>
            <a:off x="551892" y="115878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DF72A1B0-23A2-5E4D-B86C-1E7D6CE0DF1B}"/>
              </a:ext>
            </a:extLst>
          </p:cNvPr>
          <p:cNvCxnSpPr>
            <a:cxnSpLocks/>
          </p:cNvCxnSpPr>
          <p:nvPr/>
        </p:nvCxnSpPr>
        <p:spPr>
          <a:xfrm flipV="1">
            <a:off x="551892" y="199576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447FE78D-C1F3-D447-84B5-FD64387E8433}"/>
              </a:ext>
            </a:extLst>
          </p:cNvPr>
          <p:cNvCxnSpPr>
            <a:cxnSpLocks/>
          </p:cNvCxnSpPr>
          <p:nvPr/>
        </p:nvCxnSpPr>
        <p:spPr>
          <a:xfrm>
            <a:off x="551892" y="115878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933B5FF1-FEFF-5A43-8932-ADE1C6C0A92E}"/>
              </a:ext>
            </a:extLst>
          </p:cNvPr>
          <p:cNvCxnSpPr>
            <a:cxnSpLocks/>
          </p:cNvCxnSpPr>
          <p:nvPr/>
        </p:nvCxnSpPr>
        <p:spPr>
          <a:xfrm>
            <a:off x="1661356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1444EE6B-EE60-D445-B2D5-CE328C245DC0}"/>
              </a:ext>
            </a:extLst>
          </p:cNvPr>
          <p:cNvCxnSpPr>
            <a:cxnSpLocks/>
          </p:cNvCxnSpPr>
          <p:nvPr/>
        </p:nvCxnSpPr>
        <p:spPr>
          <a:xfrm>
            <a:off x="3016616" y="115878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446B0E31-54D3-E345-B6E8-39D6E0E89AA7}"/>
              </a:ext>
            </a:extLst>
          </p:cNvPr>
          <p:cNvCxnSpPr>
            <a:cxnSpLocks/>
          </p:cNvCxnSpPr>
          <p:nvPr/>
        </p:nvCxnSpPr>
        <p:spPr>
          <a:xfrm>
            <a:off x="4454301" y="114270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7B09BD6-AF97-774E-9B51-00670900F435}"/>
              </a:ext>
            </a:extLst>
          </p:cNvPr>
          <p:cNvCxnSpPr>
            <a:cxnSpLocks/>
          </p:cNvCxnSpPr>
          <p:nvPr/>
        </p:nvCxnSpPr>
        <p:spPr>
          <a:xfrm>
            <a:off x="5779894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0255B90B-3B03-1746-886B-D42E1D4DE90B}"/>
              </a:ext>
            </a:extLst>
          </p:cNvPr>
          <p:cNvCxnSpPr>
            <a:cxnSpLocks/>
          </p:cNvCxnSpPr>
          <p:nvPr/>
        </p:nvCxnSpPr>
        <p:spPr>
          <a:xfrm>
            <a:off x="7092076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543CE0A5-E216-D149-9539-B2820E4112B9}"/>
              </a:ext>
            </a:extLst>
          </p:cNvPr>
          <p:cNvCxnSpPr>
            <a:cxnSpLocks/>
          </p:cNvCxnSpPr>
          <p:nvPr/>
        </p:nvCxnSpPr>
        <p:spPr>
          <a:xfrm>
            <a:off x="8495277" y="108442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585DCE1A-C3F5-2F4F-8D86-B63684F7FCA4}"/>
              </a:ext>
            </a:extLst>
          </p:cNvPr>
          <p:cNvCxnSpPr>
            <a:cxnSpLocks/>
          </p:cNvCxnSpPr>
          <p:nvPr/>
        </p:nvCxnSpPr>
        <p:spPr>
          <a:xfrm>
            <a:off x="9768589" y="1084423"/>
            <a:ext cx="0" cy="938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0DFFE12-710C-0942-A894-7D36C9A40CAC}"/>
              </a:ext>
            </a:extLst>
          </p:cNvPr>
          <p:cNvSpPr txBox="1"/>
          <p:nvPr/>
        </p:nvSpPr>
        <p:spPr>
          <a:xfrm>
            <a:off x="907883" y="1278485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D8196F7-10C7-AA47-9E75-6FED7043CE4A}"/>
              </a:ext>
            </a:extLst>
          </p:cNvPr>
          <p:cNvSpPr txBox="1"/>
          <p:nvPr/>
        </p:nvSpPr>
        <p:spPr>
          <a:xfrm>
            <a:off x="2152430" y="127245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21DC0A0-FCF4-4749-9325-33E2C2C33C09}"/>
              </a:ext>
            </a:extLst>
          </p:cNvPr>
          <p:cNvSpPr txBox="1"/>
          <p:nvPr/>
        </p:nvSpPr>
        <p:spPr>
          <a:xfrm>
            <a:off x="3555888" y="127578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B6DA145-9049-1B4A-891C-1C2E6A9ABC2C}"/>
              </a:ext>
            </a:extLst>
          </p:cNvPr>
          <p:cNvSpPr txBox="1"/>
          <p:nvPr/>
        </p:nvSpPr>
        <p:spPr>
          <a:xfrm>
            <a:off x="4894143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7CC84C1-E517-8445-AEA8-870BD8BA571D}"/>
              </a:ext>
            </a:extLst>
          </p:cNvPr>
          <p:cNvSpPr txBox="1"/>
          <p:nvPr/>
        </p:nvSpPr>
        <p:spPr>
          <a:xfrm>
            <a:off x="6213534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F592B29-0EF2-9E43-8501-DBCBDA10C6DE}"/>
              </a:ext>
            </a:extLst>
          </p:cNvPr>
          <p:cNvSpPr txBox="1"/>
          <p:nvPr/>
        </p:nvSpPr>
        <p:spPr>
          <a:xfrm>
            <a:off x="8912118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4D1C291F-EDDF-D742-87FA-303A9D1CFFD5}"/>
              </a:ext>
            </a:extLst>
          </p:cNvPr>
          <p:cNvCxnSpPr>
            <a:cxnSpLocks/>
          </p:cNvCxnSpPr>
          <p:nvPr/>
        </p:nvCxnSpPr>
        <p:spPr>
          <a:xfrm>
            <a:off x="8495277" y="1084423"/>
            <a:ext cx="1273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0E9A69AB-D854-CD49-BC41-4B8229843B7B}"/>
              </a:ext>
            </a:extLst>
          </p:cNvPr>
          <p:cNvCxnSpPr>
            <a:cxnSpLocks/>
          </p:cNvCxnSpPr>
          <p:nvPr/>
        </p:nvCxnSpPr>
        <p:spPr>
          <a:xfrm>
            <a:off x="8495277" y="1995768"/>
            <a:ext cx="1273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47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10C94CA-A343-5846-98FF-C271EE183BEA}"/>
              </a:ext>
            </a:extLst>
          </p:cNvPr>
          <p:cNvSpPr/>
          <p:nvPr/>
        </p:nvSpPr>
        <p:spPr>
          <a:xfrm>
            <a:off x="1890520" y="228178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321CB54-DAC2-2841-9DD3-4982326CBC2E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355258" y="133668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22CCAB24-C0C9-B247-81AF-9AC787B4324D}"/>
              </a:ext>
            </a:extLst>
          </p:cNvPr>
          <p:cNvSpPr/>
          <p:nvPr/>
        </p:nvSpPr>
        <p:spPr>
          <a:xfrm>
            <a:off x="3284733" y="226022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57DE9AE-7C64-5045-80F6-1E0459614B46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3749471" y="131512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9D97F52-441C-2E48-82B0-4069A17D528D}"/>
              </a:ext>
            </a:extLst>
          </p:cNvPr>
          <p:cNvSpPr/>
          <p:nvPr/>
        </p:nvSpPr>
        <p:spPr>
          <a:xfrm>
            <a:off x="4625067" y="22710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984320B-39A4-B34E-AD6C-869E385B7397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089805" y="13259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9170F086-BA2A-1041-B854-EA92C128AFF1}"/>
              </a:ext>
            </a:extLst>
          </p:cNvPr>
          <p:cNvSpPr/>
          <p:nvPr/>
        </p:nvSpPr>
        <p:spPr>
          <a:xfrm>
            <a:off x="5967927" y="2270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8C62B12-543E-1847-81EA-5EFE797CC5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6432665" y="1325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719F966-82A5-3B41-9372-DFEB85662273}"/>
              </a:ext>
            </a:extLst>
          </p:cNvPr>
          <p:cNvSpPr/>
          <p:nvPr/>
        </p:nvSpPr>
        <p:spPr>
          <a:xfrm>
            <a:off x="7047471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48A136F-49A1-7E48-B9FD-F0AF4D3736D8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6761284" y="307730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5961B7E-3C04-294A-AF19-A7E2C4D72794}"/>
              </a:ext>
            </a:extLst>
          </p:cNvPr>
          <p:cNvSpPr/>
          <p:nvPr/>
        </p:nvSpPr>
        <p:spPr>
          <a:xfrm>
            <a:off x="8926528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5339F56-F51E-F144-AA73-7F6482D4A026}"/>
              </a:ext>
            </a:extLst>
          </p:cNvPr>
          <p:cNvCxnSpPr>
            <a:cxnSpLocks/>
            <a:stCxn id="69" idx="1"/>
            <a:endCxn id="57" idx="5"/>
          </p:cNvCxnSpPr>
          <p:nvPr/>
        </p:nvCxnSpPr>
        <p:spPr>
          <a:xfrm flipH="1" flipV="1">
            <a:off x="6761284" y="3077308"/>
            <a:ext cx="2301362" cy="958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8C36C49-40E0-C94D-9A64-77CB324DC9E0}"/>
              </a:ext>
            </a:extLst>
          </p:cNvPr>
          <p:cNvSpPr/>
          <p:nvPr/>
        </p:nvSpPr>
        <p:spPr>
          <a:xfrm>
            <a:off x="9999391" y="552817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1F1C522-E9BF-5F40-A032-692D7ABE0CD1}"/>
              </a:ext>
            </a:extLst>
          </p:cNvPr>
          <p:cNvCxnSpPr>
            <a:cxnSpLocks/>
            <a:stCxn id="71" idx="0"/>
            <a:endCxn id="69" idx="5"/>
          </p:cNvCxnSpPr>
          <p:nvPr/>
        </p:nvCxnSpPr>
        <p:spPr>
          <a:xfrm flipH="1" flipV="1">
            <a:off x="9719885" y="4704222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B80A21A-05D0-814F-80B2-EE9377ED263A}"/>
              </a:ext>
            </a:extLst>
          </p:cNvPr>
          <p:cNvSpPr/>
          <p:nvPr/>
        </p:nvSpPr>
        <p:spPr>
          <a:xfrm>
            <a:off x="648809" y="226282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282B403-AA36-7D4A-A8A4-5CDDBEBAF81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113547" y="131772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C9E0E71-5616-4242-A2CE-808E5DAE2F2F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A814B4A-D245-5C43-9219-0E8AF931F973}"/>
              </a:ext>
            </a:extLst>
          </p:cNvPr>
          <p:cNvCxnSpPr>
            <a:cxnSpLocks/>
          </p:cNvCxnSpPr>
          <p:nvPr/>
        </p:nvCxnSpPr>
        <p:spPr>
          <a:xfrm flipV="1">
            <a:off x="507287" y="125978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701DBE55-1DA9-E744-9FCD-F97C35E8FD63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C11B91B2-CECD-7440-BF4B-102BEB6F2D32}"/>
              </a:ext>
            </a:extLst>
          </p:cNvPr>
          <p:cNvCxnSpPr>
            <a:cxnSpLocks/>
          </p:cNvCxnSpPr>
          <p:nvPr/>
        </p:nvCxnSpPr>
        <p:spPr>
          <a:xfrm>
            <a:off x="161675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FFC90163-E5CA-6949-9ED6-4BF859A35037}"/>
              </a:ext>
            </a:extLst>
          </p:cNvPr>
          <p:cNvCxnSpPr>
            <a:cxnSpLocks/>
          </p:cNvCxnSpPr>
          <p:nvPr/>
        </p:nvCxnSpPr>
        <p:spPr>
          <a:xfrm>
            <a:off x="2972011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479A87E-6BBC-F44F-B184-5C5A41F02DBA}"/>
              </a:ext>
            </a:extLst>
          </p:cNvPr>
          <p:cNvCxnSpPr>
            <a:cxnSpLocks/>
          </p:cNvCxnSpPr>
          <p:nvPr/>
        </p:nvCxnSpPr>
        <p:spPr>
          <a:xfrm>
            <a:off x="4409696" y="40672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886C9ADA-8D5D-3F4B-B2D4-CBB5B9740F29}"/>
              </a:ext>
            </a:extLst>
          </p:cNvPr>
          <p:cNvCxnSpPr>
            <a:cxnSpLocks/>
          </p:cNvCxnSpPr>
          <p:nvPr/>
        </p:nvCxnSpPr>
        <p:spPr>
          <a:xfrm>
            <a:off x="5735289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6DE6E1B-AE01-2744-B556-419C5960A58C}"/>
              </a:ext>
            </a:extLst>
          </p:cNvPr>
          <p:cNvCxnSpPr>
            <a:cxnSpLocks/>
          </p:cNvCxnSpPr>
          <p:nvPr/>
        </p:nvCxnSpPr>
        <p:spPr>
          <a:xfrm>
            <a:off x="704747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8FB440C-80EB-1C41-B7B1-044155BBA449}"/>
              </a:ext>
            </a:extLst>
          </p:cNvPr>
          <p:cNvSpPr txBox="1"/>
          <p:nvPr/>
        </p:nvSpPr>
        <p:spPr>
          <a:xfrm>
            <a:off x="863278" y="542505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B22BCFE-43CD-E949-BBA2-F083212150E0}"/>
              </a:ext>
            </a:extLst>
          </p:cNvPr>
          <p:cNvSpPr txBox="1"/>
          <p:nvPr/>
        </p:nvSpPr>
        <p:spPr>
          <a:xfrm>
            <a:off x="2107825" y="53647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D268A4E-16D1-C046-8B30-F19CEE79F971}"/>
              </a:ext>
            </a:extLst>
          </p:cNvPr>
          <p:cNvSpPr txBox="1"/>
          <p:nvPr/>
        </p:nvSpPr>
        <p:spPr>
          <a:xfrm>
            <a:off x="3511283" y="53980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C85F6A-E7FD-1C40-A9B5-39D3E85675A8}"/>
              </a:ext>
            </a:extLst>
          </p:cNvPr>
          <p:cNvSpPr txBox="1"/>
          <p:nvPr/>
        </p:nvSpPr>
        <p:spPr>
          <a:xfrm>
            <a:off x="4849538" y="570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1B8C2A0-7DA7-4E42-8912-076FFD090326}"/>
              </a:ext>
            </a:extLst>
          </p:cNvPr>
          <p:cNvSpPr txBox="1"/>
          <p:nvPr/>
        </p:nvSpPr>
        <p:spPr>
          <a:xfrm>
            <a:off x="6168929" y="570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7AE75ED-C164-8842-B869-44B48E70A7A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Union(5,7)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44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按高度求并的结果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10C94CA-A343-5846-98FF-C271EE183BEA}"/>
              </a:ext>
            </a:extLst>
          </p:cNvPr>
          <p:cNvSpPr/>
          <p:nvPr/>
        </p:nvSpPr>
        <p:spPr>
          <a:xfrm>
            <a:off x="1890520" y="228178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321CB54-DAC2-2841-9DD3-4982326CBC2E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355258" y="133668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22CCAB24-C0C9-B247-81AF-9AC787B4324D}"/>
              </a:ext>
            </a:extLst>
          </p:cNvPr>
          <p:cNvSpPr/>
          <p:nvPr/>
        </p:nvSpPr>
        <p:spPr>
          <a:xfrm>
            <a:off x="3284733" y="226022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57DE9AE-7C64-5045-80F6-1E0459614B46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3749471" y="131512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9D97F52-441C-2E48-82B0-4069A17D528D}"/>
              </a:ext>
            </a:extLst>
          </p:cNvPr>
          <p:cNvSpPr/>
          <p:nvPr/>
        </p:nvSpPr>
        <p:spPr>
          <a:xfrm>
            <a:off x="4625067" y="22710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984320B-39A4-B34E-AD6C-869E385B7397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089805" y="13259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9170F086-BA2A-1041-B854-EA92C128AFF1}"/>
              </a:ext>
            </a:extLst>
          </p:cNvPr>
          <p:cNvSpPr/>
          <p:nvPr/>
        </p:nvSpPr>
        <p:spPr>
          <a:xfrm>
            <a:off x="5967927" y="2270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8C62B12-543E-1847-81EA-5EFE797CC5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6432665" y="1325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719F966-82A5-3B41-9372-DFEB85662273}"/>
              </a:ext>
            </a:extLst>
          </p:cNvPr>
          <p:cNvSpPr/>
          <p:nvPr/>
        </p:nvSpPr>
        <p:spPr>
          <a:xfrm>
            <a:off x="7047471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48A136F-49A1-7E48-B9FD-F0AF4D3736D8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6761284" y="307730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5961B7E-3C04-294A-AF19-A7E2C4D72794}"/>
              </a:ext>
            </a:extLst>
          </p:cNvPr>
          <p:cNvSpPr/>
          <p:nvPr/>
        </p:nvSpPr>
        <p:spPr>
          <a:xfrm>
            <a:off x="8926528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5339F56-F51E-F144-AA73-7F6482D4A026}"/>
              </a:ext>
            </a:extLst>
          </p:cNvPr>
          <p:cNvCxnSpPr>
            <a:cxnSpLocks/>
            <a:stCxn id="69" idx="1"/>
            <a:endCxn id="57" idx="5"/>
          </p:cNvCxnSpPr>
          <p:nvPr/>
        </p:nvCxnSpPr>
        <p:spPr>
          <a:xfrm flipH="1" flipV="1">
            <a:off x="6761284" y="3077308"/>
            <a:ext cx="2301362" cy="958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8C36C49-40E0-C94D-9A64-77CB324DC9E0}"/>
              </a:ext>
            </a:extLst>
          </p:cNvPr>
          <p:cNvSpPr/>
          <p:nvPr/>
        </p:nvSpPr>
        <p:spPr>
          <a:xfrm>
            <a:off x="9999391" y="552817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1F1C522-E9BF-5F40-A032-692D7ABE0CD1}"/>
              </a:ext>
            </a:extLst>
          </p:cNvPr>
          <p:cNvCxnSpPr>
            <a:cxnSpLocks/>
            <a:stCxn id="71" idx="0"/>
            <a:endCxn id="69" idx="5"/>
          </p:cNvCxnSpPr>
          <p:nvPr/>
        </p:nvCxnSpPr>
        <p:spPr>
          <a:xfrm flipH="1" flipV="1">
            <a:off x="9719885" y="4704222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B80A21A-05D0-814F-80B2-EE9377ED263A}"/>
              </a:ext>
            </a:extLst>
          </p:cNvPr>
          <p:cNvSpPr/>
          <p:nvPr/>
        </p:nvSpPr>
        <p:spPr>
          <a:xfrm>
            <a:off x="648809" y="226282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282B403-AA36-7D4A-A8A4-5CDDBEBAF81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113547" y="131772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C9E0E71-5616-4242-A2CE-808E5DAE2F2F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A814B4A-D245-5C43-9219-0E8AF931F973}"/>
              </a:ext>
            </a:extLst>
          </p:cNvPr>
          <p:cNvCxnSpPr>
            <a:cxnSpLocks/>
          </p:cNvCxnSpPr>
          <p:nvPr/>
        </p:nvCxnSpPr>
        <p:spPr>
          <a:xfrm flipV="1">
            <a:off x="507287" y="125978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701DBE55-1DA9-E744-9FCD-F97C35E8FD63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C11B91B2-CECD-7440-BF4B-102BEB6F2D32}"/>
              </a:ext>
            </a:extLst>
          </p:cNvPr>
          <p:cNvCxnSpPr>
            <a:cxnSpLocks/>
          </p:cNvCxnSpPr>
          <p:nvPr/>
        </p:nvCxnSpPr>
        <p:spPr>
          <a:xfrm>
            <a:off x="161675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FFC90163-E5CA-6949-9ED6-4BF859A35037}"/>
              </a:ext>
            </a:extLst>
          </p:cNvPr>
          <p:cNvCxnSpPr>
            <a:cxnSpLocks/>
          </p:cNvCxnSpPr>
          <p:nvPr/>
        </p:nvCxnSpPr>
        <p:spPr>
          <a:xfrm>
            <a:off x="2972011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479A87E-6BBC-F44F-B184-5C5A41F02DBA}"/>
              </a:ext>
            </a:extLst>
          </p:cNvPr>
          <p:cNvCxnSpPr>
            <a:cxnSpLocks/>
          </p:cNvCxnSpPr>
          <p:nvPr/>
        </p:nvCxnSpPr>
        <p:spPr>
          <a:xfrm>
            <a:off x="4409696" y="40672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886C9ADA-8D5D-3F4B-B2D4-CBB5B9740F29}"/>
              </a:ext>
            </a:extLst>
          </p:cNvPr>
          <p:cNvCxnSpPr>
            <a:cxnSpLocks/>
          </p:cNvCxnSpPr>
          <p:nvPr/>
        </p:nvCxnSpPr>
        <p:spPr>
          <a:xfrm>
            <a:off x="5735289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6DE6E1B-AE01-2744-B556-419C5960A58C}"/>
              </a:ext>
            </a:extLst>
          </p:cNvPr>
          <p:cNvCxnSpPr>
            <a:cxnSpLocks/>
          </p:cNvCxnSpPr>
          <p:nvPr/>
        </p:nvCxnSpPr>
        <p:spPr>
          <a:xfrm>
            <a:off x="704747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8FB440C-80EB-1C41-B7B1-044155BBA449}"/>
              </a:ext>
            </a:extLst>
          </p:cNvPr>
          <p:cNvSpPr txBox="1"/>
          <p:nvPr/>
        </p:nvSpPr>
        <p:spPr>
          <a:xfrm>
            <a:off x="863278" y="542505"/>
            <a:ext cx="67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B22BCFE-43CD-E949-BBA2-F083212150E0}"/>
              </a:ext>
            </a:extLst>
          </p:cNvPr>
          <p:cNvSpPr txBox="1"/>
          <p:nvPr/>
        </p:nvSpPr>
        <p:spPr>
          <a:xfrm>
            <a:off x="1987697" y="536473"/>
            <a:ext cx="647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D268A4E-16D1-C046-8B30-F19CEE79F971}"/>
              </a:ext>
            </a:extLst>
          </p:cNvPr>
          <p:cNvSpPr txBox="1"/>
          <p:nvPr/>
        </p:nvSpPr>
        <p:spPr>
          <a:xfrm>
            <a:off x="3392789" y="539806"/>
            <a:ext cx="645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C85F6A-E7FD-1C40-A9B5-39D3E85675A8}"/>
              </a:ext>
            </a:extLst>
          </p:cNvPr>
          <p:cNvSpPr txBox="1"/>
          <p:nvPr/>
        </p:nvSpPr>
        <p:spPr>
          <a:xfrm>
            <a:off x="4760770" y="570089"/>
            <a:ext cx="751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1B8C2A0-7DA7-4E42-8912-076FFD090326}"/>
              </a:ext>
            </a:extLst>
          </p:cNvPr>
          <p:cNvSpPr txBox="1"/>
          <p:nvPr/>
        </p:nvSpPr>
        <p:spPr>
          <a:xfrm>
            <a:off x="6096000" y="570089"/>
            <a:ext cx="71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-4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2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909454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4052454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3138055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592781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5237018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380018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465619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920345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564582" y="228600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707582" y="228600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793183" y="251979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247909" y="2750627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902538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1045538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10131139" y="251683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587087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730087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602687" y="2516831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270414" y="274766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3864C3-7F75-EB4A-8692-36C8F6C29F0E}"/>
              </a:ext>
            </a:extLst>
          </p:cNvPr>
          <p:cNvSpPr/>
          <p:nvPr/>
        </p:nvSpPr>
        <p:spPr>
          <a:xfrm>
            <a:off x="2909454" y="387509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F230512-5147-E243-8920-7D225B70D195}"/>
              </a:ext>
            </a:extLst>
          </p:cNvPr>
          <p:cNvCxnSpPr/>
          <p:nvPr/>
        </p:nvCxnSpPr>
        <p:spPr>
          <a:xfrm>
            <a:off x="4052454" y="387509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5784429-141E-C243-B097-2AF3BC2F83AF}"/>
              </a:ext>
            </a:extLst>
          </p:cNvPr>
          <p:cNvSpPr txBox="1"/>
          <p:nvPr/>
        </p:nvSpPr>
        <p:spPr>
          <a:xfrm>
            <a:off x="3138055" y="410889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265A7D-2A7A-C041-BECE-3BE9F192792D}"/>
              </a:ext>
            </a:extLst>
          </p:cNvPr>
          <p:cNvSpPr/>
          <p:nvPr/>
        </p:nvSpPr>
        <p:spPr>
          <a:xfrm>
            <a:off x="5195457" y="387213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EBABA7-696D-FA4F-BC51-E5045F41A859}"/>
              </a:ext>
            </a:extLst>
          </p:cNvPr>
          <p:cNvCxnSpPr/>
          <p:nvPr/>
        </p:nvCxnSpPr>
        <p:spPr>
          <a:xfrm>
            <a:off x="6338457" y="387213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C4B3287-456E-BA4E-B936-8D0996E6A67C}"/>
              </a:ext>
            </a:extLst>
          </p:cNvPr>
          <p:cNvSpPr txBox="1"/>
          <p:nvPr/>
        </p:nvSpPr>
        <p:spPr>
          <a:xfrm>
            <a:off x="5424058" y="410592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CA18277-C27B-714E-838D-0C448257F14C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878784" y="433675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1295873-CA4E-AF4F-9DB2-89A68B29E0D7}"/>
              </a:ext>
            </a:extLst>
          </p:cNvPr>
          <p:cNvSpPr/>
          <p:nvPr/>
        </p:nvSpPr>
        <p:spPr>
          <a:xfrm>
            <a:off x="7533413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B30D37D4-AFF2-E145-87DC-71982163F5C9}"/>
              </a:ext>
            </a:extLst>
          </p:cNvPr>
          <p:cNvCxnSpPr/>
          <p:nvPr/>
        </p:nvCxnSpPr>
        <p:spPr>
          <a:xfrm>
            <a:off x="8676413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5FAE0E3-7B12-8441-888F-92228E8C4BBA}"/>
              </a:ext>
            </a:extLst>
          </p:cNvPr>
          <p:cNvSpPr txBox="1"/>
          <p:nvPr/>
        </p:nvSpPr>
        <p:spPr>
          <a:xfrm>
            <a:off x="7762014" y="410296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BD92-94D1-FF47-8A9E-FCCBFB2AE9CF}"/>
              </a:ext>
            </a:extLst>
          </p:cNvPr>
          <p:cNvSpPr/>
          <p:nvPr/>
        </p:nvSpPr>
        <p:spPr>
          <a:xfrm>
            <a:off x="587087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7A93CB03-77E6-2541-9A6A-693388FADBE2}"/>
              </a:ext>
            </a:extLst>
          </p:cNvPr>
          <p:cNvCxnSpPr/>
          <p:nvPr/>
        </p:nvCxnSpPr>
        <p:spPr>
          <a:xfrm>
            <a:off x="1730087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743AD60-3835-BB49-A4B3-7659C6FD8110}"/>
              </a:ext>
            </a:extLst>
          </p:cNvPr>
          <p:cNvSpPr txBox="1"/>
          <p:nvPr/>
        </p:nvSpPr>
        <p:spPr>
          <a:xfrm>
            <a:off x="602687" y="4102963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7775AA-5828-D34F-B1F0-DF56458E45C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270414" y="433379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041BB8E-4AFC-374D-8091-766982882071}"/>
              </a:ext>
            </a:extLst>
          </p:cNvPr>
          <p:cNvCxnSpPr>
            <a:cxnSpLocks/>
          </p:cNvCxnSpPr>
          <p:nvPr/>
        </p:nvCxnSpPr>
        <p:spPr>
          <a:xfrm flipV="1">
            <a:off x="4579795" y="433972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4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路径压缩前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3021942" y="2329874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4689699" y="225601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3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5664000" y="4151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5427169" y="2993480"/>
            <a:ext cx="668831" cy="11583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7877178" y="416080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9952786" y="4151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10690256" y="4889345"/>
            <a:ext cx="864000" cy="864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7002138" y="2259146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7739608" y="2996616"/>
            <a:ext cx="569570" cy="1164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7739608" y="2996616"/>
            <a:ext cx="2339708" cy="12817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1956998" y="57772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2694468" y="1315197"/>
            <a:ext cx="454004" cy="11412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2694468" y="1315197"/>
            <a:ext cx="2121761" cy="10673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2694468" y="1315197"/>
            <a:ext cx="4434200" cy="10704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11122256" y="532134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371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路径压缩后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1440821" y="278201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3131302" y="2697604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3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4392599" y="4245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3868772" y="3435074"/>
            <a:ext cx="955827" cy="8108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6605777" y="425480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7741312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7" idx="5"/>
            <a:endCxn id="49" idx="1"/>
          </p:cNvCxnSpPr>
          <p:nvPr/>
        </p:nvCxnSpPr>
        <p:spPr>
          <a:xfrm>
            <a:off x="1423067" y="1409197"/>
            <a:ext cx="9040396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5164772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5902242" y="3392950"/>
            <a:ext cx="1135535" cy="8618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7" idx="5"/>
            <a:endCxn id="141" idx="1"/>
          </p:cNvCxnSpPr>
          <p:nvPr/>
        </p:nvCxnSpPr>
        <p:spPr>
          <a:xfrm>
            <a:off x="1423067" y="1409197"/>
            <a:ext cx="6444775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85597" y="67172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</p:cNvCxnSpPr>
          <p:nvPr/>
        </p:nvCxnSpPr>
        <p:spPr>
          <a:xfrm>
            <a:off x="1423067" y="1409197"/>
            <a:ext cx="394121" cy="141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1423067" y="1409197"/>
            <a:ext cx="1834765" cy="141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1423067" y="1409197"/>
            <a:ext cx="3868235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10336933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0685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图模型</a:t>
            </a:r>
          </a:p>
        </p:txBody>
      </p: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4637135" y="35848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5607857" y="36144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4925138" y="367375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B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6402318" y="35848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>
            <a:cxnSpLocks/>
          </p:cNvCxnSpPr>
          <p:nvPr/>
        </p:nvCxnSpPr>
        <p:spPr>
          <a:xfrm>
            <a:off x="7373040" y="36144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6690321" y="367375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8131048" y="367375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>
            <a:cxnSpLocks/>
          </p:cNvCxnSpPr>
          <p:nvPr/>
        </p:nvCxnSpPr>
        <p:spPr>
          <a:xfrm>
            <a:off x="9101770" y="370337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8334083" y="367374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537427" y="367375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>
            <a:cxnSpLocks/>
          </p:cNvCxnSpPr>
          <p:nvPr/>
        </p:nvCxnSpPr>
        <p:spPr>
          <a:xfrm>
            <a:off x="3508149" y="370337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 flipV="1">
            <a:off x="3829962" y="589320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图的邻接链表表示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B0B8E11F-31A1-4841-9A03-EE9B510EF79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5929670" y="589320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499E3208-C534-7A46-843B-75512359BBD9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7694853" y="589320"/>
            <a:ext cx="436195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B967D51E-0654-A546-ACAE-EBEA2E536D21}"/>
              </a:ext>
            </a:extLst>
          </p:cNvPr>
          <p:cNvSpPr/>
          <p:nvPr/>
        </p:nvSpPr>
        <p:spPr>
          <a:xfrm>
            <a:off x="4637135" y="1160243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DE7C355C-A840-014B-A326-8BE8F7F60FB8}"/>
              </a:ext>
            </a:extLst>
          </p:cNvPr>
          <p:cNvCxnSpPr>
            <a:cxnSpLocks/>
          </p:cNvCxnSpPr>
          <p:nvPr/>
        </p:nvCxnSpPr>
        <p:spPr>
          <a:xfrm>
            <a:off x="5607857" y="1163205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833AA69-23F0-3E42-A80E-9E339DAAB509}"/>
              </a:ext>
            </a:extLst>
          </p:cNvPr>
          <p:cNvSpPr txBox="1"/>
          <p:nvPr/>
        </p:nvSpPr>
        <p:spPr>
          <a:xfrm>
            <a:off x="4925138" y="1169131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F80BECD-7618-FF43-8A02-A24B1774B526}"/>
              </a:ext>
            </a:extLst>
          </p:cNvPr>
          <p:cNvSpPr/>
          <p:nvPr/>
        </p:nvSpPr>
        <p:spPr>
          <a:xfrm>
            <a:off x="6402318" y="1160243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A122CBB-AABA-754A-B350-9A97699A88C4}"/>
              </a:ext>
            </a:extLst>
          </p:cNvPr>
          <p:cNvCxnSpPr>
            <a:cxnSpLocks/>
          </p:cNvCxnSpPr>
          <p:nvPr/>
        </p:nvCxnSpPr>
        <p:spPr>
          <a:xfrm>
            <a:off x="7373040" y="1163205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04D6B64-D82E-DE42-A0F5-31D4CC05EAAB}"/>
              </a:ext>
            </a:extLst>
          </p:cNvPr>
          <p:cNvSpPr txBox="1"/>
          <p:nvPr/>
        </p:nvSpPr>
        <p:spPr>
          <a:xfrm>
            <a:off x="6690321" y="1169131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E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92F2EDE-252B-AE46-BD37-E9A7399B4241}"/>
              </a:ext>
            </a:extLst>
          </p:cNvPr>
          <p:cNvSpPr/>
          <p:nvPr/>
        </p:nvSpPr>
        <p:spPr>
          <a:xfrm>
            <a:off x="2537427" y="1169131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63BD3435-20B5-8D4B-B846-503F3565A309}"/>
              </a:ext>
            </a:extLst>
          </p:cNvPr>
          <p:cNvCxnSpPr>
            <a:cxnSpLocks/>
          </p:cNvCxnSpPr>
          <p:nvPr/>
        </p:nvCxnSpPr>
        <p:spPr>
          <a:xfrm>
            <a:off x="3508149" y="1172093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BC62A11C-D1C7-7C4C-8311-F66C1F644B85}"/>
              </a:ext>
            </a:extLst>
          </p:cNvPr>
          <p:cNvCxnSpPr>
            <a:cxnSpLocks/>
            <a:stCxn id="79" idx="3"/>
            <a:endCxn id="70" idx="1"/>
          </p:cNvCxnSpPr>
          <p:nvPr/>
        </p:nvCxnSpPr>
        <p:spPr>
          <a:xfrm flipV="1">
            <a:off x="3829962" y="1391076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F1BDCDA7-4156-D54B-B417-3F77D91C2C56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>
            <a:off x="5929670" y="1391076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D3AC93FB-3BF4-4340-8F0C-EF46A48F9F9D}"/>
              </a:ext>
            </a:extLst>
          </p:cNvPr>
          <p:cNvSpPr/>
          <p:nvPr/>
        </p:nvSpPr>
        <p:spPr>
          <a:xfrm>
            <a:off x="4637135" y="1970120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FCE5A78F-3537-484C-A136-FFCE8D4A376F}"/>
              </a:ext>
            </a:extLst>
          </p:cNvPr>
          <p:cNvCxnSpPr>
            <a:cxnSpLocks/>
          </p:cNvCxnSpPr>
          <p:nvPr/>
        </p:nvCxnSpPr>
        <p:spPr>
          <a:xfrm>
            <a:off x="5607857" y="1973082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79514C42-0959-0546-9B87-A4E323B9B79E}"/>
              </a:ext>
            </a:extLst>
          </p:cNvPr>
          <p:cNvSpPr txBox="1"/>
          <p:nvPr/>
        </p:nvSpPr>
        <p:spPr>
          <a:xfrm>
            <a:off x="4925138" y="1979008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B187D4D-FCC2-014A-9388-A7D1DDFC2F64}"/>
              </a:ext>
            </a:extLst>
          </p:cNvPr>
          <p:cNvSpPr/>
          <p:nvPr/>
        </p:nvSpPr>
        <p:spPr>
          <a:xfrm>
            <a:off x="2537427" y="1979008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070B2646-2523-7B4A-9561-7746EB95A5BC}"/>
              </a:ext>
            </a:extLst>
          </p:cNvPr>
          <p:cNvCxnSpPr>
            <a:cxnSpLocks/>
          </p:cNvCxnSpPr>
          <p:nvPr/>
        </p:nvCxnSpPr>
        <p:spPr>
          <a:xfrm>
            <a:off x="3508149" y="1981970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2CEF0C4F-2652-8746-81D8-7DB79E949D15}"/>
              </a:ext>
            </a:extLst>
          </p:cNvPr>
          <p:cNvCxnSpPr>
            <a:cxnSpLocks/>
            <a:stCxn id="93" idx="3"/>
            <a:endCxn id="84" idx="1"/>
          </p:cNvCxnSpPr>
          <p:nvPr/>
        </p:nvCxnSpPr>
        <p:spPr>
          <a:xfrm flipV="1">
            <a:off x="3829962" y="2200953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72E7D949-6A20-7341-869F-125B24057ED4}"/>
              </a:ext>
            </a:extLst>
          </p:cNvPr>
          <p:cNvSpPr/>
          <p:nvPr/>
        </p:nvSpPr>
        <p:spPr>
          <a:xfrm>
            <a:off x="4637135" y="2791509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856F01E3-C3D6-954C-9ADC-2C5CA9D3EA4C}"/>
              </a:ext>
            </a:extLst>
          </p:cNvPr>
          <p:cNvCxnSpPr>
            <a:cxnSpLocks/>
          </p:cNvCxnSpPr>
          <p:nvPr/>
        </p:nvCxnSpPr>
        <p:spPr>
          <a:xfrm>
            <a:off x="5607857" y="2794471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33CE3C92-A364-D94F-9EAC-E3AA821C7906}"/>
              </a:ext>
            </a:extLst>
          </p:cNvPr>
          <p:cNvSpPr txBox="1"/>
          <p:nvPr/>
        </p:nvSpPr>
        <p:spPr>
          <a:xfrm>
            <a:off x="4925138" y="2800397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F3D8C29-10C0-9442-9862-D7B2AA25CFF4}"/>
              </a:ext>
            </a:extLst>
          </p:cNvPr>
          <p:cNvSpPr/>
          <p:nvPr/>
        </p:nvSpPr>
        <p:spPr>
          <a:xfrm>
            <a:off x="6402318" y="2791509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F870E354-8F5E-0841-9B8F-5C58612DEA44}"/>
              </a:ext>
            </a:extLst>
          </p:cNvPr>
          <p:cNvCxnSpPr>
            <a:cxnSpLocks/>
          </p:cNvCxnSpPr>
          <p:nvPr/>
        </p:nvCxnSpPr>
        <p:spPr>
          <a:xfrm>
            <a:off x="7373040" y="2794471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E8B0AEE-6F17-0943-9EEA-B8B8AE796B6C}"/>
              </a:ext>
            </a:extLst>
          </p:cNvPr>
          <p:cNvSpPr txBox="1"/>
          <p:nvPr/>
        </p:nvSpPr>
        <p:spPr>
          <a:xfrm>
            <a:off x="6690321" y="2800397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C7251FA-3064-3546-9FA6-16B4DFFEB6CA}"/>
              </a:ext>
            </a:extLst>
          </p:cNvPr>
          <p:cNvSpPr/>
          <p:nvPr/>
        </p:nvSpPr>
        <p:spPr>
          <a:xfrm>
            <a:off x="8131048" y="280039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23D8F3F9-F7C7-6948-8F16-CCB683B3054F}"/>
              </a:ext>
            </a:extLst>
          </p:cNvPr>
          <p:cNvCxnSpPr>
            <a:cxnSpLocks/>
          </p:cNvCxnSpPr>
          <p:nvPr/>
        </p:nvCxnSpPr>
        <p:spPr>
          <a:xfrm>
            <a:off x="9101770" y="280335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C8BE73A-4025-F446-A2D9-83A7DD3A57C1}"/>
              </a:ext>
            </a:extLst>
          </p:cNvPr>
          <p:cNvSpPr txBox="1"/>
          <p:nvPr/>
        </p:nvSpPr>
        <p:spPr>
          <a:xfrm>
            <a:off x="8334083" y="2800396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A9A87B3B-3F2A-2C40-9D5C-2332EEA11626}"/>
              </a:ext>
            </a:extLst>
          </p:cNvPr>
          <p:cNvSpPr/>
          <p:nvPr/>
        </p:nvSpPr>
        <p:spPr>
          <a:xfrm>
            <a:off x="2537427" y="280039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00ED5B5A-DE8C-AB4B-9BDC-6A7ADA6A20E9}"/>
              </a:ext>
            </a:extLst>
          </p:cNvPr>
          <p:cNvCxnSpPr>
            <a:cxnSpLocks/>
          </p:cNvCxnSpPr>
          <p:nvPr/>
        </p:nvCxnSpPr>
        <p:spPr>
          <a:xfrm>
            <a:off x="3508149" y="280335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B0D0C52B-3528-C144-A077-C0041E08CC90}"/>
              </a:ext>
            </a:extLst>
          </p:cNvPr>
          <p:cNvCxnSpPr>
            <a:cxnSpLocks/>
            <a:stCxn id="107" idx="3"/>
            <a:endCxn id="98" idx="1"/>
          </p:cNvCxnSpPr>
          <p:nvPr/>
        </p:nvCxnSpPr>
        <p:spPr>
          <a:xfrm flipV="1">
            <a:off x="3829962" y="3022342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8E9CBE08-E9FF-654E-9FE5-8470AAB55572}"/>
              </a:ext>
            </a:extLst>
          </p:cNvPr>
          <p:cNvCxnSpPr>
            <a:cxnSpLocks/>
            <a:stCxn id="98" idx="3"/>
            <a:endCxn id="101" idx="1"/>
          </p:cNvCxnSpPr>
          <p:nvPr/>
        </p:nvCxnSpPr>
        <p:spPr>
          <a:xfrm>
            <a:off x="5929670" y="3022342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7FA5B23D-0806-0444-B307-9D0E5C2D7269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>
            <a:off x="7694853" y="3022342"/>
            <a:ext cx="436195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2FA65C8D-86A6-304D-9CD6-1B36D4F58CC7}"/>
              </a:ext>
            </a:extLst>
          </p:cNvPr>
          <p:cNvSpPr/>
          <p:nvPr/>
        </p:nvSpPr>
        <p:spPr>
          <a:xfrm>
            <a:off x="4637135" y="3501246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5D82BFF3-CE4A-1D45-9CBC-5B44C90CA08A}"/>
              </a:ext>
            </a:extLst>
          </p:cNvPr>
          <p:cNvCxnSpPr>
            <a:cxnSpLocks/>
          </p:cNvCxnSpPr>
          <p:nvPr/>
        </p:nvCxnSpPr>
        <p:spPr>
          <a:xfrm>
            <a:off x="5607857" y="3504208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73A13A5-00DA-EB4C-90BF-70C679FF08A9}"/>
              </a:ext>
            </a:extLst>
          </p:cNvPr>
          <p:cNvSpPr txBox="1"/>
          <p:nvPr/>
        </p:nvSpPr>
        <p:spPr>
          <a:xfrm>
            <a:off x="4925138" y="3510134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50AB2FA-E991-724B-9164-4820EC526BB7}"/>
              </a:ext>
            </a:extLst>
          </p:cNvPr>
          <p:cNvSpPr/>
          <p:nvPr/>
        </p:nvSpPr>
        <p:spPr>
          <a:xfrm>
            <a:off x="6402318" y="3501246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85245E1-2B20-E14E-B2C0-E51EE48F2105}"/>
              </a:ext>
            </a:extLst>
          </p:cNvPr>
          <p:cNvCxnSpPr>
            <a:cxnSpLocks/>
          </p:cNvCxnSpPr>
          <p:nvPr/>
        </p:nvCxnSpPr>
        <p:spPr>
          <a:xfrm>
            <a:off x="7373040" y="3504208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2280202-540A-7B46-9E30-ECCCAE1349B1}"/>
              </a:ext>
            </a:extLst>
          </p:cNvPr>
          <p:cNvSpPr txBox="1"/>
          <p:nvPr/>
        </p:nvSpPr>
        <p:spPr>
          <a:xfrm>
            <a:off x="6690321" y="3510134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70EB2B4D-B294-EE4F-AEF1-68E55918022B}"/>
              </a:ext>
            </a:extLst>
          </p:cNvPr>
          <p:cNvSpPr/>
          <p:nvPr/>
        </p:nvSpPr>
        <p:spPr>
          <a:xfrm>
            <a:off x="2537427" y="3510134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EDAE9CB6-4353-3D4F-B307-BEAF1C168E16}"/>
              </a:ext>
            </a:extLst>
          </p:cNvPr>
          <p:cNvCxnSpPr>
            <a:cxnSpLocks/>
          </p:cNvCxnSpPr>
          <p:nvPr/>
        </p:nvCxnSpPr>
        <p:spPr>
          <a:xfrm>
            <a:off x="3508149" y="3513096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37867366-315F-1B4A-9135-6C8B43BDCDCE}"/>
              </a:ext>
            </a:extLst>
          </p:cNvPr>
          <p:cNvCxnSpPr>
            <a:cxnSpLocks/>
            <a:stCxn id="121" idx="3"/>
            <a:endCxn id="112" idx="1"/>
          </p:cNvCxnSpPr>
          <p:nvPr/>
        </p:nvCxnSpPr>
        <p:spPr>
          <a:xfrm flipV="1">
            <a:off x="3829962" y="3732079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09D7DE74-658A-274B-AFEB-8BD70225FAA9}"/>
              </a:ext>
            </a:extLst>
          </p:cNvPr>
          <p:cNvCxnSpPr>
            <a:cxnSpLocks/>
            <a:stCxn id="112" idx="3"/>
            <a:endCxn id="115" idx="1"/>
          </p:cNvCxnSpPr>
          <p:nvPr/>
        </p:nvCxnSpPr>
        <p:spPr>
          <a:xfrm>
            <a:off x="5929670" y="3732079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AB38AFCE-8771-2947-ABC5-4BE737E99703}"/>
              </a:ext>
            </a:extLst>
          </p:cNvPr>
          <p:cNvSpPr/>
          <p:nvPr/>
        </p:nvSpPr>
        <p:spPr>
          <a:xfrm>
            <a:off x="2537427" y="4230048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87F2FAB4-4E9B-C549-B751-8D6162376048}"/>
              </a:ext>
            </a:extLst>
          </p:cNvPr>
          <p:cNvCxnSpPr>
            <a:cxnSpLocks/>
          </p:cNvCxnSpPr>
          <p:nvPr/>
        </p:nvCxnSpPr>
        <p:spPr>
          <a:xfrm>
            <a:off x="3508149" y="4233010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1841F8CB-35BA-7B41-8306-216C58EA539F}"/>
              </a:ext>
            </a:extLst>
          </p:cNvPr>
          <p:cNvSpPr/>
          <p:nvPr/>
        </p:nvSpPr>
        <p:spPr>
          <a:xfrm>
            <a:off x="4637135" y="4952154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4DE1CBD4-ED62-214F-8181-6FB0EF114FC4}"/>
              </a:ext>
            </a:extLst>
          </p:cNvPr>
          <p:cNvCxnSpPr>
            <a:cxnSpLocks/>
          </p:cNvCxnSpPr>
          <p:nvPr/>
        </p:nvCxnSpPr>
        <p:spPr>
          <a:xfrm>
            <a:off x="5607857" y="4955116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9ACFD555-2DD0-5C43-9D3F-021DE6F032D8}"/>
              </a:ext>
            </a:extLst>
          </p:cNvPr>
          <p:cNvSpPr txBox="1"/>
          <p:nvPr/>
        </p:nvSpPr>
        <p:spPr>
          <a:xfrm>
            <a:off x="4925138" y="4961042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91A3258-686A-8149-951F-A6FCBBB40C47}"/>
              </a:ext>
            </a:extLst>
          </p:cNvPr>
          <p:cNvSpPr/>
          <p:nvPr/>
        </p:nvSpPr>
        <p:spPr>
          <a:xfrm>
            <a:off x="2537427" y="4961042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B769B364-E22A-9D42-A834-11B186E04F15}"/>
              </a:ext>
            </a:extLst>
          </p:cNvPr>
          <p:cNvCxnSpPr>
            <a:cxnSpLocks/>
          </p:cNvCxnSpPr>
          <p:nvPr/>
        </p:nvCxnSpPr>
        <p:spPr>
          <a:xfrm>
            <a:off x="3508149" y="4964004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671620BB-7032-B243-ACED-F5272BEBB2E1}"/>
              </a:ext>
            </a:extLst>
          </p:cNvPr>
          <p:cNvCxnSpPr>
            <a:cxnSpLocks/>
            <a:stCxn id="149" idx="3"/>
            <a:endCxn id="140" idx="1"/>
          </p:cNvCxnSpPr>
          <p:nvPr/>
        </p:nvCxnSpPr>
        <p:spPr>
          <a:xfrm flipV="1">
            <a:off x="3829962" y="5182987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B11D7C4-9A65-4348-97AC-E5D92E25C4CA}"/>
              </a:ext>
            </a:extLst>
          </p:cNvPr>
          <p:cNvSpPr txBox="1"/>
          <p:nvPr/>
        </p:nvSpPr>
        <p:spPr>
          <a:xfrm>
            <a:off x="2104503" y="41354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A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1F7DE3D9-4335-5B4D-97F2-A8E422BA537E}"/>
              </a:ext>
            </a:extLst>
          </p:cNvPr>
          <p:cNvSpPr txBox="1"/>
          <p:nvPr/>
        </p:nvSpPr>
        <p:spPr>
          <a:xfrm>
            <a:off x="2099090" y="12182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B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E83785B5-D179-B841-82B8-080AAF06DC04}"/>
              </a:ext>
            </a:extLst>
          </p:cNvPr>
          <p:cNvSpPr txBox="1"/>
          <p:nvPr/>
        </p:nvSpPr>
        <p:spPr>
          <a:xfrm>
            <a:off x="2092971" y="20251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C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33A65C9-C4D1-C14A-BB6E-B2EA95B5779E}"/>
              </a:ext>
            </a:extLst>
          </p:cNvPr>
          <p:cNvSpPr txBox="1"/>
          <p:nvPr/>
        </p:nvSpPr>
        <p:spPr>
          <a:xfrm>
            <a:off x="2105225" y="283767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D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E18F191B-D8A4-9C4E-A3BC-F393055E5176}"/>
              </a:ext>
            </a:extLst>
          </p:cNvPr>
          <p:cNvSpPr txBox="1"/>
          <p:nvPr/>
        </p:nvSpPr>
        <p:spPr>
          <a:xfrm>
            <a:off x="2104503" y="355629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E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99927218-312D-F547-A9DC-B271DA1CF36A}"/>
              </a:ext>
            </a:extLst>
          </p:cNvPr>
          <p:cNvSpPr txBox="1"/>
          <p:nvPr/>
        </p:nvSpPr>
        <p:spPr>
          <a:xfrm>
            <a:off x="2104503" y="4278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F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72F344D-8D21-8048-8E00-BA3ABA77332D}"/>
              </a:ext>
            </a:extLst>
          </p:cNvPr>
          <p:cNvSpPr txBox="1"/>
          <p:nvPr/>
        </p:nvSpPr>
        <p:spPr>
          <a:xfrm>
            <a:off x="2123004" y="5001361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G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768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拓扑排序</a:t>
            </a:r>
          </a:p>
        </p:txBody>
      </p:sp>
    </p:spTree>
    <p:extLst>
      <p:ext uri="{BB962C8B-B14F-4D97-AF65-F5344CB8AC3E}">
        <p14:creationId xmlns:p14="http://schemas.microsoft.com/office/powerpoint/2010/main" val="17354411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6461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3180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49344" y="31618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02577" y="31657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31808" y="44502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64618" y="4413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13496" y="316152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10612" y="2279808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987132" y="2090873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59490" y="2279808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77802" y="2279808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77802" y="3696194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10612" y="3617657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48571" y="2279808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59490" y="3617657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25091" y="3432988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987132" y="4680758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36010" y="3428722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48571" y="3621923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599805" y="305221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687356" y="171202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48571" y="250960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47242" y="25344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411445" y="380907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00959" y="245754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447276" y="2391796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60269" y="377185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80541" y="38929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3" y="306720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466930" y="407306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21122" y="467881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5E09B4-C483-E842-B14E-1DE1832190CB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有向图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6461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3180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49344" y="31618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02577" y="31657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31808" y="44502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64618" y="4413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13496" y="316152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10612" y="2279808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987132" y="2090873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59490" y="2279808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77802" y="2279808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77802" y="3696194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10612" y="3617657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48571" y="2279808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59490" y="3617657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25091" y="3432988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987132" y="4680758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36010" y="3428722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48571" y="3621923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599805" y="305221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687356" y="171202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48571" y="250960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47242" y="25344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411445" y="380907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00959" y="245754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447276" y="2392246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-10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60269" y="377185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80541" y="38929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3" y="306720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466930" y="407306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21122" y="467881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5E09B4-C483-E842-B14E-1DE1832190CB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带有负值圈的图</a:t>
            </a:r>
          </a:p>
        </p:txBody>
      </p:sp>
    </p:spTree>
    <p:extLst>
      <p:ext uri="{BB962C8B-B14F-4D97-AF65-F5344CB8AC3E}">
        <p14:creationId xmlns:p14="http://schemas.microsoft.com/office/powerpoint/2010/main" val="41473347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一个无权有向图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80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3564806" y="32735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977130" y="19240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4977130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980933" y="19240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3564806" y="49236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1980933" y="34339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4010800" y="783484"/>
            <a:ext cx="1227587" cy="1140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4010800" y="3963389"/>
            <a:ext cx="1227587" cy="1038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426927" y="783484"/>
            <a:ext cx="1214399" cy="1218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2503447" y="2191285"/>
            <a:ext cx="24736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2426927" y="3890045"/>
            <a:ext cx="1214399" cy="1111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一个图和它的最大流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2242190" y="2458479"/>
            <a:ext cx="0" cy="975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2426927" y="2380220"/>
            <a:ext cx="2550203" cy="1315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5238387" y="2458479"/>
            <a:ext cx="0" cy="970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2811135" y="1023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4687500" y="9844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3607823" y="17456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3607823" y="31183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2273680" y="27363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2987058" y="41145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4279839" y="40727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4898541" y="27179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8276231" y="4056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9688555" y="20023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9688555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6692358" y="20023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8279960" y="49941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6692358" y="35121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8722225" y="861743"/>
            <a:ext cx="1227587" cy="114060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8725954" y="4041648"/>
            <a:ext cx="1223858" cy="103072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7138352" y="861743"/>
            <a:ext cx="1214399" cy="121886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7214872" y="2269544"/>
            <a:ext cx="247368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7138352" y="3968304"/>
            <a:ext cx="1218128" cy="11040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6953615" y="2536738"/>
            <a:ext cx="0" cy="97543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7138352" y="2458479"/>
            <a:ext cx="2550203" cy="131597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9949812" y="2536738"/>
            <a:ext cx="0" cy="9705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7522560" y="11018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9398925" y="10627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8319248" y="18239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8319248" y="31966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6985105" y="2814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7698483" y="41928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8991264" y="41510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9609966" y="27962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433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图、流图以及残余图的初始阶段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BE3F108-CFC4-E744-A395-3771EFC70937}"/>
              </a:ext>
            </a:extLst>
          </p:cNvPr>
          <p:cNvCxnSpPr>
            <a:cxnSpLocks/>
            <a:stCxn id="83" idx="5"/>
            <a:endCxn id="84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24AE2190-0713-F545-ACCE-488BF1AA2E46}"/>
              </a:ext>
            </a:extLst>
          </p:cNvPr>
          <p:cNvCxnSpPr>
            <a:cxnSpLocks/>
            <a:stCxn id="85" idx="4"/>
            <a:endCxn id="87" idx="7"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2622AC3B-351E-D84B-8FEA-1EE7F1FD6405}"/>
              </a:ext>
            </a:extLst>
          </p:cNvPr>
          <p:cNvCxnSpPr>
            <a:cxnSpLocks/>
            <a:stCxn id="84" idx="4"/>
            <a:endCxn id="85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69CE9EA-F5C0-5A48-9B38-C67E5B932284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9720491E-C901-EA44-9FA8-E8DE5A37016F}"/>
              </a:ext>
            </a:extLst>
          </p:cNvPr>
          <p:cNvSpPr txBox="1"/>
          <p:nvPr/>
        </p:nvSpPr>
        <p:spPr>
          <a:xfrm>
            <a:off x="10225574" y="423131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B5496F1-0438-B148-BCD0-94346BD543A7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9786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644236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1787236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872837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/>
          <p:nvPr/>
        </p:nvCxnSpPr>
        <p:spPr>
          <a:xfrm>
            <a:off x="2036618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2971800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4114800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3200401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/>
          <p:nvPr/>
        </p:nvCxnSpPr>
        <p:spPr>
          <a:xfrm>
            <a:off x="4364182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5299364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6442364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5527965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/>
          <p:nvPr/>
        </p:nvCxnSpPr>
        <p:spPr>
          <a:xfrm>
            <a:off x="6691746" y="2955481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7637320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8780320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7865921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7902FCB-78C7-0746-8AC2-B8FE4D83342F}"/>
              </a:ext>
            </a:extLst>
          </p:cNvPr>
          <p:cNvCxnSpPr/>
          <p:nvPr/>
        </p:nvCxnSpPr>
        <p:spPr>
          <a:xfrm>
            <a:off x="9029702" y="2952517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9529BB-529C-4E4E-9C09-58D6482EDBF3}"/>
              </a:ext>
            </a:extLst>
          </p:cNvPr>
          <p:cNvSpPr/>
          <p:nvPr/>
        </p:nvSpPr>
        <p:spPr>
          <a:xfrm>
            <a:off x="9954492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1BB173-BDFB-3840-B1ED-F8A49861BA1C}"/>
              </a:ext>
            </a:extLst>
          </p:cNvPr>
          <p:cNvCxnSpPr/>
          <p:nvPr/>
        </p:nvCxnSpPr>
        <p:spPr>
          <a:xfrm>
            <a:off x="11097492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26E2D11-31F8-8742-827D-8176AE8E0CBE}"/>
              </a:ext>
            </a:extLst>
          </p:cNvPr>
          <p:cNvSpPr txBox="1"/>
          <p:nvPr/>
        </p:nvSpPr>
        <p:spPr>
          <a:xfrm>
            <a:off x="10183093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135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b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0F7FE3B0-7EC6-C241-AD0C-8DAFE16F3F91}"/>
              </a:ext>
            </a:extLst>
          </p:cNvPr>
          <p:cNvCxnSpPr>
            <a:cxnSpLocks/>
            <a:stCxn id="85" idx="4"/>
            <a:endCxn id="87" idx="7"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B13406DE-FBD6-C34C-8986-B566EAE136D5}"/>
              </a:ext>
            </a:extLst>
          </p:cNvPr>
          <p:cNvSpPr txBox="1"/>
          <p:nvPr/>
        </p:nvSpPr>
        <p:spPr>
          <a:xfrm>
            <a:off x="10237245" y="4307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842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a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8683C6AA-B731-4B41-B27A-221CBEE40740}"/>
              </a:ext>
            </a:extLst>
          </p:cNvPr>
          <p:cNvCxnSpPr>
            <a:cxnSpLocks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5143CF3-2977-DB42-8133-B1E3325913D8}"/>
              </a:ext>
            </a:extLst>
          </p:cNvPr>
          <p:cNvSpPr txBox="1"/>
          <p:nvPr/>
        </p:nvSpPr>
        <p:spPr>
          <a:xfrm>
            <a:off x="10237245" y="4307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071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a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23259118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使用贪婪算法并不能得到最优解的示例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BE3F108-CFC4-E744-A395-3771EFC70937}"/>
              </a:ext>
            </a:extLst>
          </p:cNvPr>
          <p:cNvCxnSpPr>
            <a:cxnSpLocks/>
            <a:stCxn id="83" idx="5"/>
            <a:endCxn id="84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2622AC3B-351E-D84B-8FEA-1EE7F1FD6405}"/>
              </a:ext>
            </a:extLst>
          </p:cNvPr>
          <p:cNvCxnSpPr>
            <a:cxnSpLocks/>
            <a:stCxn id="84" idx="4"/>
            <a:endCxn id="85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69CE9EA-F5C0-5A48-9B38-C67E5B932284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B5496F1-0438-B148-BCD0-94346BD543A7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41715424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A387C74B-AD25-DB45-9C08-38D7787DDCBA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CF27AF99-C122-A648-9BC5-333A287A4461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8B980EEF-4B67-194D-8448-23B0B77F5AC0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9791F8BF-4405-3D48-B5A5-A15E7CCB58D6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DB0C7F2A-FE2C-9B49-8E14-8D5F6ECC52AC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D04CEB07-64D8-FC41-A740-FB211F4BD462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151C01F2-CC8B-2F44-8727-700873BB9C88}"/>
              </a:ext>
            </a:extLst>
          </p:cNvPr>
          <p:cNvCxnSpPr>
            <a:cxnSpLocks/>
            <a:stCxn id="132" idx="5"/>
            <a:endCxn id="133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B25A2543-7536-8A46-A21E-35D4F3E75C53}"/>
              </a:ext>
            </a:extLst>
          </p:cNvPr>
          <p:cNvCxnSpPr>
            <a:cxnSpLocks/>
            <a:stCxn id="136" idx="7"/>
            <a:endCxn id="134" idx="4"/>
          </p:cNvCxnSpPr>
          <p:nvPr/>
        </p:nvCxnSpPr>
        <p:spPr>
          <a:xfrm flipV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85120B69-BB3B-B841-A392-CA5E8D0EFF78}"/>
              </a:ext>
            </a:extLst>
          </p:cNvPr>
          <p:cNvCxnSpPr>
            <a:cxnSpLocks/>
            <a:stCxn id="135" idx="7"/>
            <a:endCxn id="132" idx="3"/>
          </p:cNvCxnSpPr>
          <p:nvPr/>
        </p:nvCxnSpPr>
        <p:spPr>
          <a:xfrm flipV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DDE63A94-5FCF-6046-93A6-8937AAD26563}"/>
              </a:ext>
            </a:extLst>
          </p:cNvPr>
          <p:cNvCxnSpPr>
            <a:cxnSpLocks/>
            <a:stCxn id="135" idx="6"/>
            <a:endCxn id="133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69B546B0-92B5-7E49-9BE7-25F4AED0A2DF}"/>
              </a:ext>
            </a:extLst>
          </p:cNvPr>
          <p:cNvCxnSpPr>
            <a:cxnSpLocks/>
            <a:stCxn id="137" idx="5"/>
            <a:endCxn id="136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4F943169-3695-784F-8042-45E88AA2B814}"/>
              </a:ext>
            </a:extLst>
          </p:cNvPr>
          <p:cNvCxnSpPr>
            <a:cxnSpLocks/>
            <a:stCxn id="135" idx="4"/>
            <a:endCxn id="137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7A88C9AC-E067-2D40-8517-B7E4EC016E5E}"/>
              </a:ext>
            </a:extLst>
          </p:cNvPr>
          <p:cNvCxnSpPr>
            <a:cxnSpLocks/>
            <a:stCxn id="135" idx="5"/>
            <a:endCxn id="134" idx="1"/>
          </p:cNvCxnSpPr>
          <p:nvPr/>
        </p:nvCxnSpPr>
        <p:spPr>
          <a:xfrm>
            <a:off x="8632350" y="2303420"/>
            <a:ext cx="1675860" cy="126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直线箭头连接符 144">
            <a:extLst>
              <a:ext uri="{FF2B5EF4-FFF2-40B4-BE49-F238E27FC236}">
                <a16:creationId xmlns:a16="http://schemas.microsoft.com/office/drawing/2014/main" id="{26463B8D-3F14-3640-9951-8ED478811200}"/>
              </a:ext>
            </a:extLst>
          </p:cNvPr>
          <p:cNvCxnSpPr>
            <a:cxnSpLocks/>
            <a:stCxn id="133" idx="4"/>
            <a:endCxn id="134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3E057C8-1C5E-884C-96AF-4B0DF07F6FA5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1611D1C0-6C37-7A4E-8367-8E7B4844482D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D190D999-3C76-664B-9950-75BBC9FEABD6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306D932B-5B02-E24E-847E-2FB80713A302}"/>
              </a:ext>
            </a:extLst>
          </p:cNvPr>
          <p:cNvSpPr txBox="1"/>
          <p:nvPr/>
        </p:nvSpPr>
        <p:spPr>
          <a:xfrm>
            <a:off x="9381959" y="26137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6FE379A-A05A-B149-9342-3DB127170589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98D86DE0-52F9-A04B-A497-9EB072FE3F5C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80DF7F57-F6FC-5545-B70F-2D9038967A1B}"/>
              </a:ext>
            </a:extLst>
          </p:cNvPr>
          <p:cNvSpPr txBox="1"/>
          <p:nvPr/>
        </p:nvSpPr>
        <p:spPr>
          <a:xfrm>
            <a:off x="10225574" y="423131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BA8C586-E36D-B148-8F47-78D9149D7082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EC71DAA6-E54F-3142-8FEE-7C28133FE33B}"/>
              </a:ext>
            </a:extLst>
          </p:cNvPr>
          <p:cNvCxnSpPr>
            <a:cxnSpLocks/>
            <a:stCxn id="134" idx="2"/>
            <a:endCxn id="135" idx="4"/>
          </p:cNvCxnSpPr>
          <p:nvPr/>
        </p:nvCxnSpPr>
        <p:spPr>
          <a:xfrm flipH="1" flipV="1">
            <a:off x="8466887" y="2371957"/>
            <a:ext cx="1772786" cy="1361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67241477-1A5D-8B4A-8D33-A8E2FB47DA21}"/>
              </a:ext>
            </a:extLst>
          </p:cNvPr>
          <p:cNvSpPr txBox="1"/>
          <p:nvPr/>
        </p:nvSpPr>
        <p:spPr>
          <a:xfrm>
            <a:off x="9411003" y="33183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6585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729726" y="28078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20D0FBCE-0292-CE46-8802-2A8758306317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A6F88054-4B30-2C41-9AC8-161FA93C9BB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13D7E9D9-1480-6041-ACAE-201E59719D77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BACD6D57-BB60-974F-91B6-26FCE7282310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94D3C0F4-AF31-434D-A740-91F2A8FC8EEE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A482967E-4206-F043-8815-DA66773D07BC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17024063-A6A0-7745-ADE5-21361DEF9BBD}"/>
              </a:ext>
            </a:extLst>
          </p:cNvPr>
          <p:cNvCxnSpPr>
            <a:cxnSpLocks/>
            <a:stCxn id="131" idx="0"/>
            <a:endCxn id="130" idx="5"/>
          </p:cNvCxnSpPr>
          <p:nvPr/>
        </p:nvCxnSpPr>
        <p:spPr>
          <a:xfrm flipH="1" flipV="1"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6424BED6-F5D8-F043-B2A8-9EC6BFD5A8B3}"/>
              </a:ext>
            </a:extLst>
          </p:cNvPr>
          <p:cNvCxnSpPr>
            <a:cxnSpLocks/>
            <a:stCxn id="134" idx="7"/>
            <a:endCxn id="132" idx="4"/>
          </p:cNvCxnSpPr>
          <p:nvPr/>
        </p:nvCxnSpPr>
        <p:spPr>
          <a:xfrm flipV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F1E6642E-F620-6F4E-ACFC-900D8D6161DE}"/>
              </a:ext>
            </a:extLst>
          </p:cNvPr>
          <p:cNvCxnSpPr>
            <a:cxnSpLocks/>
            <a:stCxn id="133" idx="7"/>
            <a:endCxn id="130" idx="3"/>
          </p:cNvCxnSpPr>
          <p:nvPr/>
        </p:nvCxnSpPr>
        <p:spPr>
          <a:xfrm flipV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3FA367D2-AACA-4D43-9441-ADA9CC464F55}"/>
              </a:ext>
            </a:extLst>
          </p:cNvPr>
          <p:cNvCxnSpPr>
            <a:cxnSpLocks/>
            <a:stCxn id="133" idx="6"/>
            <a:endCxn id="131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CBADDA5F-1D35-824C-8C79-7B1AF772F62F}"/>
              </a:ext>
            </a:extLst>
          </p:cNvPr>
          <p:cNvCxnSpPr>
            <a:cxnSpLocks/>
            <a:stCxn id="134" idx="1"/>
            <a:endCxn id="135" idx="4"/>
          </p:cNvCxnSpPr>
          <p:nvPr/>
        </p:nvCxnSpPr>
        <p:spPr>
          <a:xfrm flipH="1" flipV="1">
            <a:off x="8466887" y="3973793"/>
            <a:ext cx="862558" cy="869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17F12588-2BE5-1A43-B26B-0E618D6A0DD9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E5813F03-CCD3-7D47-84A8-F64A6C1ADA55}"/>
              </a:ext>
            </a:extLst>
          </p:cNvPr>
          <p:cNvCxnSpPr>
            <a:cxnSpLocks/>
            <a:stCxn id="133" idx="5"/>
            <a:endCxn id="132" idx="1"/>
          </p:cNvCxnSpPr>
          <p:nvPr/>
        </p:nvCxnSpPr>
        <p:spPr>
          <a:xfrm>
            <a:off x="8632350" y="2303420"/>
            <a:ext cx="1675860" cy="126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F74BEF73-69C1-0840-8089-C6B2E2E61827}"/>
              </a:ext>
            </a:extLst>
          </p:cNvPr>
          <p:cNvCxnSpPr>
            <a:cxnSpLocks/>
            <a:stCxn id="132" idx="0"/>
            <a:endCxn id="131" idx="4"/>
          </p:cNvCxnSpPr>
          <p:nvPr/>
        </p:nvCxnSpPr>
        <p:spPr>
          <a:xfrm flipH="1" flipV="1"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F5BF5D55-080D-C449-A26D-0B7F91F82532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463A26B6-DC1F-7440-9A04-5742AB130420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3B9FD27B-E00E-584D-B115-E9D11A340B5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E60BBD7-C74F-5A4C-864C-72E7249DC490}"/>
              </a:ext>
            </a:extLst>
          </p:cNvPr>
          <p:cNvSpPr txBox="1"/>
          <p:nvPr/>
        </p:nvSpPr>
        <p:spPr>
          <a:xfrm>
            <a:off x="9341661" y="2549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03EFF315-38EC-3047-A0E6-F9024DB45920}"/>
              </a:ext>
            </a:extLst>
          </p:cNvPr>
          <p:cNvSpPr txBox="1"/>
          <p:nvPr/>
        </p:nvSpPr>
        <p:spPr>
          <a:xfrm>
            <a:off x="8450439" y="28333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3E2E554F-E0C1-C249-B0AD-C67A00A3298E}"/>
              </a:ext>
            </a:extLst>
          </p:cNvPr>
          <p:cNvSpPr txBox="1"/>
          <p:nvPr/>
        </p:nvSpPr>
        <p:spPr>
          <a:xfrm>
            <a:off x="8478629" y="43083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2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9B554D7-8781-F744-8AB4-DF6D38067656}"/>
              </a:ext>
            </a:extLst>
          </p:cNvPr>
          <p:cNvSpPr txBox="1"/>
          <p:nvPr/>
        </p:nvSpPr>
        <p:spPr>
          <a:xfrm>
            <a:off x="10225574" y="42313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8EA20463-4955-7D4B-B368-CF53E6E43619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0D759ABE-120E-9D40-A144-91D5F00A8700}"/>
              </a:ext>
            </a:extLst>
          </p:cNvPr>
          <p:cNvCxnSpPr>
            <a:cxnSpLocks/>
            <a:stCxn id="132" idx="3"/>
            <a:endCxn id="133" idx="4"/>
          </p:cNvCxnSpPr>
          <p:nvPr/>
        </p:nvCxnSpPr>
        <p:spPr>
          <a:xfrm flipH="1" flipV="1">
            <a:off x="8466887" y="2371957"/>
            <a:ext cx="1841323" cy="1527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45C7E45E-71C5-1443-B307-AFB2E4CFDE33}"/>
              </a:ext>
            </a:extLst>
          </p:cNvPr>
          <p:cNvSpPr txBox="1"/>
          <p:nvPr/>
        </p:nvSpPr>
        <p:spPr>
          <a:xfrm>
            <a:off x="9341661" y="33837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1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CF09F4E4-0A63-0C41-8152-034405C65D30}"/>
              </a:ext>
            </a:extLst>
          </p:cNvPr>
          <p:cNvCxnSpPr>
            <a:cxnSpLocks/>
            <a:stCxn id="135" idx="1"/>
            <a:endCxn id="133" idx="3"/>
          </p:cNvCxnSpPr>
          <p:nvPr/>
        </p:nvCxnSpPr>
        <p:spPr>
          <a:xfrm flipV="1">
            <a:off x="8301424" y="2303420"/>
            <a:ext cx="0" cy="1270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A063737A-2071-E74F-A7AB-E127FFF8CC38}"/>
              </a:ext>
            </a:extLst>
          </p:cNvPr>
          <p:cNvSpPr txBox="1"/>
          <p:nvPr/>
        </p:nvSpPr>
        <p:spPr>
          <a:xfrm>
            <a:off x="7920423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2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034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643778" y="51413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7743428" y="258330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515987" y="254129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43778" y="4940031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6135425" y="1005785"/>
            <a:ext cx="1896003" cy="1577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7" idx="4"/>
            <a:endCxn id="12" idx="7"/>
          </p:cNvCxnSpPr>
          <p:nvPr/>
        </p:nvCxnSpPr>
        <p:spPr>
          <a:xfrm flipH="1">
            <a:off x="6135425" y="3159308"/>
            <a:ext cx="1896003" cy="1865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4007634" y="1005785"/>
            <a:ext cx="1720497" cy="1619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4091987" y="2829295"/>
            <a:ext cx="3651441" cy="42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>
            <a:off x="3803987" y="3117295"/>
            <a:ext cx="1924144" cy="1907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经典的环的增长情形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4063383" y="142521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7156023" y="14735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5726513" y="23306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4091987" y="412409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7156024" y="41146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4672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>
            <a:extLst>
              <a:ext uri="{FF2B5EF4-FFF2-40B4-BE49-F238E27FC236}">
                <a16:creationId xmlns:a16="http://schemas.microsoft.com/office/drawing/2014/main" id="{0156C108-4D0E-2543-97C7-AA2CE13CA921}"/>
              </a:ext>
            </a:extLst>
          </p:cNvPr>
          <p:cNvSpPr/>
          <p:nvPr/>
        </p:nvSpPr>
        <p:spPr>
          <a:xfrm>
            <a:off x="2270056" y="12764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B8FA795-6D0E-244C-8645-8766B8E92E52}"/>
              </a:ext>
            </a:extLst>
          </p:cNvPr>
          <p:cNvSpPr/>
          <p:nvPr/>
        </p:nvSpPr>
        <p:spPr>
          <a:xfrm>
            <a:off x="4437246" y="12764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1C409E7-66BA-6F4B-8EF7-EE71CC3A3C6D}"/>
              </a:ext>
            </a:extLst>
          </p:cNvPr>
          <p:cNvSpPr/>
          <p:nvPr/>
        </p:nvSpPr>
        <p:spPr>
          <a:xfrm>
            <a:off x="5254782" y="2614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383C08D-5879-B746-922E-06D990DAA735}"/>
              </a:ext>
            </a:extLst>
          </p:cNvPr>
          <p:cNvSpPr/>
          <p:nvPr/>
        </p:nvSpPr>
        <p:spPr>
          <a:xfrm>
            <a:off x="1208015" y="26185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5F14C9F-2DFD-8744-A179-3AA66C4AB0F1}"/>
              </a:ext>
            </a:extLst>
          </p:cNvPr>
          <p:cNvSpPr/>
          <p:nvPr/>
        </p:nvSpPr>
        <p:spPr>
          <a:xfrm>
            <a:off x="4437246" y="39029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2487FC0-A984-4444-BB57-3B042F4250C8}"/>
              </a:ext>
            </a:extLst>
          </p:cNvPr>
          <p:cNvSpPr/>
          <p:nvPr/>
        </p:nvSpPr>
        <p:spPr>
          <a:xfrm>
            <a:off x="2270056" y="38663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69EDA71-7002-0948-9723-37CD79688491}"/>
              </a:ext>
            </a:extLst>
          </p:cNvPr>
          <p:cNvSpPr/>
          <p:nvPr/>
        </p:nvSpPr>
        <p:spPr>
          <a:xfrm>
            <a:off x="3318934" y="26142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06085FF-9D97-4E44-A95A-EE231C27F60F}"/>
              </a:ext>
            </a:extLst>
          </p:cNvPr>
          <p:cNvSpPr txBox="1"/>
          <p:nvPr/>
        </p:nvSpPr>
        <p:spPr>
          <a:xfrm>
            <a:off x="2405243" y="250497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59944B5-A8E0-CD4E-9EC4-B75A0E23CA5D}"/>
              </a:ext>
            </a:extLst>
          </p:cNvPr>
          <p:cNvSpPr txBox="1"/>
          <p:nvPr/>
        </p:nvSpPr>
        <p:spPr>
          <a:xfrm>
            <a:off x="3492794" y="116479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FB8D65C-D9BA-6B40-AEC6-A033047C5EAC}"/>
              </a:ext>
            </a:extLst>
          </p:cNvPr>
          <p:cNvSpPr txBox="1"/>
          <p:nvPr/>
        </p:nvSpPr>
        <p:spPr>
          <a:xfrm>
            <a:off x="1654009" y="196237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722B01B-7496-7F41-B876-90AB5090B394}"/>
              </a:ext>
            </a:extLst>
          </p:cNvPr>
          <p:cNvSpPr txBox="1"/>
          <p:nvPr/>
        </p:nvSpPr>
        <p:spPr>
          <a:xfrm>
            <a:off x="3152680" y="198716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C22EA34-C566-7044-8DEA-A53DDAAE319D}"/>
              </a:ext>
            </a:extLst>
          </p:cNvPr>
          <p:cNvSpPr txBox="1"/>
          <p:nvPr/>
        </p:nvSpPr>
        <p:spPr>
          <a:xfrm>
            <a:off x="4216883" y="326184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F703A08-7AC9-6C4B-B46F-85D03A23A209}"/>
              </a:ext>
            </a:extLst>
          </p:cNvPr>
          <p:cNvSpPr txBox="1"/>
          <p:nvPr/>
        </p:nvSpPr>
        <p:spPr>
          <a:xfrm>
            <a:off x="3906397" y="19103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AEC75EC-05D6-E445-B48B-F41E1D7D6F37}"/>
              </a:ext>
            </a:extLst>
          </p:cNvPr>
          <p:cNvSpPr txBox="1"/>
          <p:nvPr/>
        </p:nvSpPr>
        <p:spPr>
          <a:xfrm>
            <a:off x="5252714" y="1844559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C8FFE16-86E2-064D-ABB9-1CA3AC3B3A14}"/>
              </a:ext>
            </a:extLst>
          </p:cNvPr>
          <p:cNvSpPr txBox="1"/>
          <p:nvPr/>
        </p:nvSpPr>
        <p:spPr>
          <a:xfrm>
            <a:off x="2765707" y="322461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29D66B8-D56C-9C44-AE79-2DC84756D056}"/>
              </a:ext>
            </a:extLst>
          </p:cNvPr>
          <p:cNvSpPr txBox="1"/>
          <p:nvPr/>
        </p:nvSpPr>
        <p:spPr>
          <a:xfrm>
            <a:off x="1685979" y="3345713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1620FEB-3775-E044-9878-C6B14D48C3E3}"/>
              </a:ext>
            </a:extLst>
          </p:cNvPr>
          <p:cNvSpPr txBox="1"/>
          <p:nvPr/>
        </p:nvSpPr>
        <p:spPr>
          <a:xfrm>
            <a:off x="5272368" y="352582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7722A32-9239-2349-9697-7EF43490A41E}"/>
              </a:ext>
            </a:extLst>
          </p:cNvPr>
          <p:cNvSpPr txBox="1"/>
          <p:nvPr/>
        </p:nvSpPr>
        <p:spPr>
          <a:xfrm>
            <a:off x="3426560" y="413157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171E103-656C-994C-9463-EEFAA61E730A}"/>
              </a:ext>
            </a:extLst>
          </p:cNvPr>
          <p:cNvSpPr txBox="1"/>
          <p:nvPr/>
        </p:nvSpPr>
        <p:spPr>
          <a:xfrm>
            <a:off x="1519027" y="595822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无向图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和它的最小生成树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156BF1C-D7B4-9F4F-AB11-C04CA774AEDE}"/>
              </a:ext>
            </a:extLst>
          </p:cNvPr>
          <p:cNvCxnSpPr>
            <a:cxnSpLocks/>
            <a:stCxn id="25" idx="7"/>
            <a:endCxn id="22" idx="3"/>
          </p:cNvCxnSpPr>
          <p:nvPr/>
        </p:nvCxnSpPr>
        <p:spPr>
          <a:xfrm flipV="1">
            <a:off x="1654009" y="1732571"/>
            <a:ext cx="692567" cy="9642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2378BCA6-0993-EA4D-894C-8C9468842D08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2792570" y="1543636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DF75B7F4-5BB3-F843-973E-4F93B6FB5071}"/>
              </a:ext>
            </a:extLst>
          </p:cNvPr>
          <p:cNvCxnSpPr>
            <a:cxnSpLocks/>
            <a:stCxn id="28" idx="1"/>
            <a:endCxn id="22" idx="5"/>
          </p:cNvCxnSpPr>
          <p:nvPr/>
        </p:nvCxnSpPr>
        <p:spPr>
          <a:xfrm flipH="1" flipV="1">
            <a:off x="2716050" y="1732571"/>
            <a:ext cx="679404" cy="95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DB9C6D74-D1FA-2846-99AB-E443756C4DF6}"/>
              </a:ext>
            </a:extLst>
          </p:cNvPr>
          <p:cNvCxnSpPr>
            <a:cxnSpLocks/>
            <a:stCxn id="28" idx="7"/>
            <a:endCxn id="23" idx="3"/>
          </p:cNvCxnSpPr>
          <p:nvPr/>
        </p:nvCxnSpPr>
        <p:spPr>
          <a:xfrm flipV="1">
            <a:off x="3764928" y="1732571"/>
            <a:ext cx="748838" cy="95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845C043E-08B6-AC43-95E2-7D4200A66B15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4883240" y="1732571"/>
            <a:ext cx="632799" cy="881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EB9FA2CF-DC96-274E-BAE4-1CADB61AA70B}"/>
              </a:ext>
            </a:extLst>
          </p:cNvPr>
          <p:cNvCxnSpPr>
            <a:cxnSpLocks/>
            <a:stCxn id="28" idx="6"/>
            <a:endCxn id="24" idx="2"/>
          </p:cNvCxnSpPr>
          <p:nvPr/>
        </p:nvCxnSpPr>
        <p:spPr>
          <a:xfrm>
            <a:off x="3841448" y="2881485"/>
            <a:ext cx="1413334" cy="2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338AB372-FA6A-AA4F-B6C3-25E2557BBF31}"/>
              </a:ext>
            </a:extLst>
          </p:cNvPr>
          <p:cNvCxnSpPr>
            <a:cxnSpLocks/>
            <a:stCxn id="26" idx="7"/>
            <a:endCxn id="24" idx="4"/>
          </p:cNvCxnSpPr>
          <p:nvPr/>
        </p:nvCxnSpPr>
        <p:spPr>
          <a:xfrm flipV="1">
            <a:off x="4883240" y="3148957"/>
            <a:ext cx="632799" cy="8322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0D4AE964-C8AE-2842-8B6D-E8A38D7DB56E}"/>
              </a:ext>
            </a:extLst>
          </p:cNvPr>
          <p:cNvCxnSpPr>
            <a:cxnSpLocks/>
            <a:stCxn id="26" idx="1"/>
            <a:endCxn id="28" idx="5"/>
          </p:cNvCxnSpPr>
          <p:nvPr/>
        </p:nvCxnSpPr>
        <p:spPr>
          <a:xfrm flipH="1" flipV="1">
            <a:off x="3764928" y="3070420"/>
            <a:ext cx="748838" cy="9108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3C4A0D49-BBD7-8B43-B2F9-F8AD7EC42E46}"/>
              </a:ext>
            </a:extLst>
          </p:cNvPr>
          <p:cNvCxnSpPr>
            <a:cxnSpLocks/>
            <a:stCxn id="27" idx="6"/>
            <a:endCxn id="26" idx="2"/>
          </p:cNvCxnSpPr>
          <p:nvPr/>
        </p:nvCxnSpPr>
        <p:spPr>
          <a:xfrm>
            <a:off x="2792570" y="4133521"/>
            <a:ext cx="1644676" cy="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8C6339CB-3DB5-C546-B87C-F8DDA819D964}"/>
              </a:ext>
            </a:extLst>
          </p:cNvPr>
          <p:cNvCxnSpPr>
            <a:cxnSpLocks/>
            <a:stCxn id="27" idx="7"/>
            <a:endCxn id="28" idx="3"/>
          </p:cNvCxnSpPr>
          <p:nvPr/>
        </p:nvCxnSpPr>
        <p:spPr>
          <a:xfrm flipV="1">
            <a:off x="2716050" y="3070420"/>
            <a:ext cx="679404" cy="8741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EF5E38D5-D920-CB42-845F-15F3FA41CB77}"/>
              </a:ext>
            </a:extLst>
          </p:cNvPr>
          <p:cNvCxnSpPr>
            <a:cxnSpLocks/>
            <a:stCxn id="25" idx="5"/>
            <a:endCxn id="27" idx="1"/>
          </p:cNvCxnSpPr>
          <p:nvPr/>
        </p:nvCxnSpPr>
        <p:spPr>
          <a:xfrm>
            <a:off x="1654009" y="3074686"/>
            <a:ext cx="692567" cy="8698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4E8586CC-E0E7-9841-9035-577BB4A1A39C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1730529" y="2881485"/>
            <a:ext cx="1588405" cy="42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37AED1D1-1F54-DC42-9540-AA71C6FE6C41}"/>
              </a:ext>
            </a:extLst>
          </p:cNvPr>
          <p:cNvSpPr/>
          <p:nvPr/>
        </p:nvSpPr>
        <p:spPr>
          <a:xfrm>
            <a:off x="7521295" y="1276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307F1AC-C6E4-274A-B983-F9A72702EC8F}"/>
              </a:ext>
            </a:extLst>
          </p:cNvPr>
          <p:cNvSpPr/>
          <p:nvPr/>
        </p:nvSpPr>
        <p:spPr>
          <a:xfrm>
            <a:off x="9688485" y="1276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BC27C4-5F25-654C-9CCB-CE648E1683A6}"/>
              </a:ext>
            </a:extLst>
          </p:cNvPr>
          <p:cNvSpPr/>
          <p:nvPr/>
        </p:nvSpPr>
        <p:spPr>
          <a:xfrm>
            <a:off x="10506021" y="26142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D19170C-63D1-6C4F-844D-3F0A660397EF}"/>
              </a:ext>
            </a:extLst>
          </p:cNvPr>
          <p:cNvSpPr/>
          <p:nvPr/>
        </p:nvSpPr>
        <p:spPr>
          <a:xfrm>
            <a:off x="6459254" y="26182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EFFFB5D-786F-3347-A492-4BA3568C1191}"/>
              </a:ext>
            </a:extLst>
          </p:cNvPr>
          <p:cNvSpPr/>
          <p:nvPr/>
        </p:nvSpPr>
        <p:spPr>
          <a:xfrm>
            <a:off x="9688485" y="39026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8DF5202-F702-0949-95E4-273878ED39E5}"/>
              </a:ext>
            </a:extLst>
          </p:cNvPr>
          <p:cNvSpPr/>
          <p:nvPr/>
        </p:nvSpPr>
        <p:spPr>
          <a:xfrm>
            <a:off x="7521295" y="38660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456EDFC-52FA-864D-9D17-42EE7A9A833C}"/>
              </a:ext>
            </a:extLst>
          </p:cNvPr>
          <p:cNvSpPr/>
          <p:nvPr/>
        </p:nvSpPr>
        <p:spPr>
          <a:xfrm>
            <a:off x="8570173" y="26140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F57DC31-6402-FA4D-8820-41C8853B6D6F}"/>
              </a:ext>
            </a:extLst>
          </p:cNvPr>
          <p:cNvSpPr txBox="1"/>
          <p:nvPr/>
        </p:nvSpPr>
        <p:spPr>
          <a:xfrm>
            <a:off x="7656482" y="250469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830A59B-5E5B-F941-B3B6-D31ACBF26EDF}"/>
              </a:ext>
            </a:extLst>
          </p:cNvPr>
          <p:cNvSpPr txBox="1"/>
          <p:nvPr/>
        </p:nvSpPr>
        <p:spPr>
          <a:xfrm>
            <a:off x="8744033" y="116451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29E2AA2-51D7-AF48-9D78-0CB1A26AB1C7}"/>
              </a:ext>
            </a:extLst>
          </p:cNvPr>
          <p:cNvSpPr txBox="1"/>
          <p:nvPr/>
        </p:nvSpPr>
        <p:spPr>
          <a:xfrm>
            <a:off x="8403919" y="198689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7824293-552B-5E40-BECC-E3AD6448DA59}"/>
              </a:ext>
            </a:extLst>
          </p:cNvPr>
          <p:cNvSpPr txBox="1"/>
          <p:nvPr/>
        </p:nvSpPr>
        <p:spPr>
          <a:xfrm>
            <a:off x="9468122" y="3261563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9FA76086-DB1E-2549-95FC-0A6CEFA432A0}"/>
              </a:ext>
            </a:extLst>
          </p:cNvPr>
          <p:cNvSpPr txBox="1"/>
          <p:nvPr/>
        </p:nvSpPr>
        <p:spPr>
          <a:xfrm>
            <a:off x="10523607" y="35255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876FD33-5713-C844-8D13-72D9FB664D86}"/>
              </a:ext>
            </a:extLst>
          </p:cNvPr>
          <p:cNvSpPr txBox="1"/>
          <p:nvPr/>
        </p:nvSpPr>
        <p:spPr>
          <a:xfrm>
            <a:off x="8677799" y="413129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0B5DABF3-7460-EB48-AF4C-224A8A5D6A36}"/>
              </a:ext>
            </a:extLst>
          </p:cNvPr>
          <p:cNvCxnSpPr>
            <a:cxnSpLocks/>
            <a:stCxn id="121" idx="6"/>
            <a:endCxn id="122" idx="2"/>
          </p:cNvCxnSpPr>
          <p:nvPr/>
        </p:nvCxnSpPr>
        <p:spPr>
          <a:xfrm>
            <a:off x="8043809" y="154335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FBAB7122-E40A-E545-8CEE-855D995325E0}"/>
              </a:ext>
            </a:extLst>
          </p:cNvPr>
          <p:cNvCxnSpPr>
            <a:cxnSpLocks/>
            <a:stCxn id="127" idx="1"/>
            <a:endCxn id="121" idx="5"/>
          </p:cNvCxnSpPr>
          <p:nvPr/>
        </p:nvCxnSpPr>
        <p:spPr>
          <a:xfrm flipH="1" flipV="1">
            <a:off x="7967289" y="1732293"/>
            <a:ext cx="679404" cy="95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E4422428-AD00-2248-BC2A-66C7E63FD5B4}"/>
              </a:ext>
            </a:extLst>
          </p:cNvPr>
          <p:cNvCxnSpPr>
            <a:cxnSpLocks/>
            <a:stCxn id="127" idx="6"/>
            <a:endCxn id="123" idx="2"/>
          </p:cNvCxnSpPr>
          <p:nvPr/>
        </p:nvCxnSpPr>
        <p:spPr>
          <a:xfrm>
            <a:off x="9092687" y="2881207"/>
            <a:ext cx="1413334" cy="2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4DC95626-68BC-F445-B4A2-6C8054D0EEED}"/>
              </a:ext>
            </a:extLst>
          </p:cNvPr>
          <p:cNvCxnSpPr>
            <a:cxnSpLocks/>
            <a:stCxn id="125" idx="1"/>
            <a:endCxn id="127" idx="5"/>
          </p:cNvCxnSpPr>
          <p:nvPr/>
        </p:nvCxnSpPr>
        <p:spPr>
          <a:xfrm flipH="1" flipV="1">
            <a:off x="9016167" y="3070142"/>
            <a:ext cx="748838" cy="9108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5BE84064-FB99-B64C-AB18-694CA5D33F92}"/>
              </a:ext>
            </a:extLst>
          </p:cNvPr>
          <p:cNvCxnSpPr>
            <a:cxnSpLocks/>
            <a:stCxn id="126" idx="6"/>
            <a:endCxn id="125" idx="2"/>
          </p:cNvCxnSpPr>
          <p:nvPr/>
        </p:nvCxnSpPr>
        <p:spPr>
          <a:xfrm>
            <a:off x="8043809" y="4133243"/>
            <a:ext cx="1644676" cy="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9D1CE30C-1A44-674E-8497-8FE53069D8EC}"/>
              </a:ext>
            </a:extLst>
          </p:cNvPr>
          <p:cNvCxnSpPr>
            <a:cxnSpLocks/>
            <a:stCxn id="124" idx="6"/>
            <a:endCxn id="127" idx="2"/>
          </p:cNvCxnSpPr>
          <p:nvPr/>
        </p:nvCxnSpPr>
        <p:spPr>
          <a:xfrm flipV="1">
            <a:off x="6981768" y="2881207"/>
            <a:ext cx="1588405" cy="42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9C927128-173A-FE4C-AC77-37B930D7BA71}"/>
              </a:ext>
            </a:extLst>
          </p:cNvPr>
          <p:cNvSpPr txBox="1"/>
          <p:nvPr/>
        </p:nvSpPr>
        <p:spPr>
          <a:xfrm>
            <a:off x="4444409" y="25305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7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0762B254-091D-E442-8852-88C8D31CDFAA}"/>
              </a:ext>
            </a:extLst>
          </p:cNvPr>
          <p:cNvCxnSpPr>
            <a:cxnSpLocks/>
            <a:stCxn id="125" idx="7"/>
            <a:endCxn id="123" idx="4"/>
          </p:cNvCxnSpPr>
          <p:nvPr/>
        </p:nvCxnSpPr>
        <p:spPr>
          <a:xfrm flipV="1">
            <a:off x="10134479" y="3148679"/>
            <a:ext cx="632799" cy="8322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B171E103-656C-994C-9463-EEFAA61E730A}"/>
              </a:ext>
            </a:extLst>
          </p:cNvPr>
          <p:cNvSpPr txBox="1"/>
          <p:nvPr/>
        </p:nvSpPr>
        <p:spPr>
          <a:xfrm>
            <a:off x="1528078" y="6234672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Prim</a:t>
            </a:r>
            <a:r>
              <a:rPr kumimoji="1" lang="zh-CN" altLang="en-US" sz="2400" dirty="0">
                <a:solidFill>
                  <a:schemeClr val="accent1"/>
                </a:solidFill>
              </a:rPr>
              <a:t>算法</a:t>
            </a: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37AED1D1-1F54-DC42-9540-AA71C6FE6C41}"/>
              </a:ext>
            </a:extLst>
          </p:cNvPr>
          <p:cNvSpPr/>
          <p:nvPr/>
        </p:nvSpPr>
        <p:spPr>
          <a:xfrm>
            <a:off x="653873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307F1AC-C6E4-274A-B983-F9A72702EC8F}"/>
              </a:ext>
            </a:extLst>
          </p:cNvPr>
          <p:cNvSpPr/>
          <p:nvPr/>
        </p:nvSpPr>
        <p:spPr>
          <a:xfrm>
            <a:off x="1637454" y="2606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BC27C4-5F25-654C-9CCB-CE648E1683A6}"/>
              </a:ext>
            </a:extLst>
          </p:cNvPr>
          <p:cNvSpPr/>
          <p:nvPr/>
        </p:nvSpPr>
        <p:spPr>
          <a:xfrm>
            <a:off x="1986067" y="11689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D19170C-63D1-6C4F-844D-3F0A660397EF}"/>
              </a:ext>
            </a:extLst>
          </p:cNvPr>
          <p:cNvSpPr/>
          <p:nvPr/>
        </p:nvSpPr>
        <p:spPr>
          <a:xfrm>
            <a:off x="30099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EFFFB5D-786F-3347-A492-4BA3568C1191}"/>
              </a:ext>
            </a:extLst>
          </p:cNvPr>
          <p:cNvSpPr/>
          <p:nvPr/>
        </p:nvSpPr>
        <p:spPr>
          <a:xfrm>
            <a:off x="1643667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8DF5202-F702-0949-95E4-273878ED39E5}"/>
              </a:ext>
            </a:extLst>
          </p:cNvPr>
          <p:cNvSpPr/>
          <p:nvPr/>
        </p:nvSpPr>
        <p:spPr>
          <a:xfrm>
            <a:off x="653873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456EDFC-52FA-864D-9D17-42EE7A9A833C}"/>
              </a:ext>
            </a:extLst>
          </p:cNvPr>
          <p:cNvSpPr/>
          <p:nvPr/>
        </p:nvSpPr>
        <p:spPr>
          <a:xfrm>
            <a:off x="109707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C528CE65-41E1-5247-8BD0-78E446F33DC3}"/>
              </a:ext>
            </a:extLst>
          </p:cNvPr>
          <p:cNvSpPr/>
          <p:nvPr/>
        </p:nvSpPr>
        <p:spPr>
          <a:xfrm>
            <a:off x="6977306" y="2776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5E807550-DCF8-9E4C-8D72-20B113B3B89D}"/>
              </a:ext>
            </a:extLst>
          </p:cNvPr>
          <p:cNvSpPr/>
          <p:nvPr/>
        </p:nvSpPr>
        <p:spPr>
          <a:xfrm>
            <a:off x="7943022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5E3F6D5D-14AD-D14D-A003-0E94534BDBFE}"/>
              </a:ext>
            </a:extLst>
          </p:cNvPr>
          <p:cNvSpPr/>
          <p:nvPr/>
        </p:nvSpPr>
        <p:spPr>
          <a:xfrm>
            <a:off x="8309500" y="1178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522CD6AE-CAB4-EE41-8ED2-B746448A5D90}"/>
              </a:ext>
            </a:extLst>
          </p:cNvPr>
          <p:cNvSpPr/>
          <p:nvPr/>
        </p:nvSpPr>
        <p:spPr>
          <a:xfrm>
            <a:off x="6624429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4B5CAAA2-DB1A-FC4C-A735-209AA14FFD20}"/>
              </a:ext>
            </a:extLst>
          </p:cNvPr>
          <p:cNvSpPr/>
          <p:nvPr/>
        </p:nvSpPr>
        <p:spPr>
          <a:xfrm>
            <a:off x="7967100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0701EDCF-DA17-3A43-8E33-A0E7ED717673}"/>
              </a:ext>
            </a:extLst>
          </p:cNvPr>
          <p:cNvSpPr/>
          <p:nvPr/>
        </p:nvSpPr>
        <p:spPr>
          <a:xfrm>
            <a:off x="6977306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6DE65D2F-AD82-034B-8B75-9B7D938C217C}"/>
              </a:ext>
            </a:extLst>
          </p:cNvPr>
          <p:cNvSpPr/>
          <p:nvPr/>
        </p:nvSpPr>
        <p:spPr>
          <a:xfrm>
            <a:off x="7420509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D9FEC340-C89C-2F4D-B92D-34AE42C3E0DA}"/>
              </a:ext>
            </a:extLst>
          </p:cNvPr>
          <p:cNvSpPr/>
          <p:nvPr/>
        </p:nvSpPr>
        <p:spPr>
          <a:xfrm>
            <a:off x="3712863" y="2776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3DF614B9-2CBF-7B4D-8C72-E5793123396F}"/>
              </a:ext>
            </a:extLst>
          </p:cNvPr>
          <p:cNvSpPr/>
          <p:nvPr/>
        </p:nvSpPr>
        <p:spPr>
          <a:xfrm>
            <a:off x="4696444" y="27025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4CC56224-04C8-2448-82C8-B918D607A37E}"/>
              </a:ext>
            </a:extLst>
          </p:cNvPr>
          <p:cNvSpPr/>
          <p:nvPr/>
        </p:nvSpPr>
        <p:spPr>
          <a:xfrm>
            <a:off x="5045057" y="1178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570E622C-5689-2447-A8C4-CD514DC46FBC}"/>
              </a:ext>
            </a:extLst>
          </p:cNvPr>
          <p:cNvSpPr/>
          <p:nvPr/>
        </p:nvSpPr>
        <p:spPr>
          <a:xfrm>
            <a:off x="335998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D3F0B225-8EF1-8842-BCA6-B5470CD503ED}"/>
              </a:ext>
            </a:extLst>
          </p:cNvPr>
          <p:cNvSpPr/>
          <p:nvPr/>
        </p:nvSpPr>
        <p:spPr>
          <a:xfrm>
            <a:off x="4702657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99D3EFFF-86F1-6348-BDBB-A0E90EBEBC2F}"/>
              </a:ext>
            </a:extLst>
          </p:cNvPr>
          <p:cNvSpPr/>
          <p:nvPr/>
        </p:nvSpPr>
        <p:spPr>
          <a:xfrm>
            <a:off x="3712863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D6D93692-BA9B-5B4B-B9B3-CA5B84ED5A3E}"/>
              </a:ext>
            </a:extLst>
          </p:cNvPr>
          <p:cNvSpPr/>
          <p:nvPr/>
        </p:nvSpPr>
        <p:spPr>
          <a:xfrm>
            <a:off x="415606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F8A1B69-4B1C-9A44-AD5F-CA234FCAD6B9}"/>
              </a:ext>
            </a:extLst>
          </p:cNvPr>
          <p:cNvCxnSpPr>
            <a:cxnSpLocks/>
            <a:stCxn id="163" idx="5"/>
            <a:endCxn id="169" idx="0"/>
          </p:cNvCxnSpPr>
          <p:nvPr/>
        </p:nvCxnSpPr>
        <p:spPr>
          <a:xfrm>
            <a:off x="4158857" y="733787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2EA0191-6999-6440-A063-4FF37607E074}"/>
              </a:ext>
            </a:extLst>
          </p:cNvPr>
          <p:cNvSpPr txBox="1"/>
          <p:nvPr/>
        </p:nvSpPr>
        <p:spPr>
          <a:xfrm>
            <a:off x="4250390" y="7337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B1452CD8-479C-004E-B14B-25CEDB2A05AE}"/>
              </a:ext>
            </a:extLst>
          </p:cNvPr>
          <p:cNvCxnSpPr>
            <a:cxnSpLocks/>
            <a:stCxn id="156" idx="5"/>
            <a:endCxn id="162" idx="0"/>
          </p:cNvCxnSpPr>
          <p:nvPr/>
        </p:nvCxnSpPr>
        <p:spPr>
          <a:xfrm>
            <a:off x="7423300" y="733787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53CA672B-EDED-CE48-9FCC-BAAFBB9B0767}"/>
              </a:ext>
            </a:extLst>
          </p:cNvPr>
          <p:cNvSpPr txBox="1"/>
          <p:nvPr/>
        </p:nvSpPr>
        <p:spPr>
          <a:xfrm>
            <a:off x="7529889" y="733787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2E0B2779-D21D-E946-B4DC-67D74939BA6B}"/>
              </a:ext>
            </a:extLst>
          </p:cNvPr>
          <p:cNvSpPr txBox="1"/>
          <p:nvPr/>
        </p:nvSpPr>
        <p:spPr>
          <a:xfrm>
            <a:off x="7552533" y="165069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F865BFC8-1B2D-AE47-993E-B7E796A4A391}"/>
              </a:ext>
            </a:extLst>
          </p:cNvPr>
          <p:cNvCxnSpPr>
            <a:cxnSpLocks/>
            <a:stCxn id="156" idx="6"/>
            <a:endCxn id="157" idx="2"/>
          </p:cNvCxnSpPr>
          <p:nvPr/>
        </p:nvCxnSpPr>
        <p:spPr>
          <a:xfrm flipV="1">
            <a:off x="7499820" y="535269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78383225-40FC-DA46-AE9F-D6A0A5816EFB}"/>
              </a:ext>
            </a:extLst>
          </p:cNvPr>
          <p:cNvSpPr/>
          <p:nvPr/>
        </p:nvSpPr>
        <p:spPr>
          <a:xfrm>
            <a:off x="10036296" y="3696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208DF551-50CF-BB46-8BDC-9FE637CD1ED4}"/>
              </a:ext>
            </a:extLst>
          </p:cNvPr>
          <p:cNvSpPr/>
          <p:nvPr/>
        </p:nvSpPr>
        <p:spPr>
          <a:xfrm>
            <a:off x="11002012" y="3600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D4EBC315-D8A6-3740-A713-04E483C058B9}"/>
              </a:ext>
            </a:extLst>
          </p:cNvPr>
          <p:cNvSpPr/>
          <p:nvPr/>
        </p:nvSpPr>
        <p:spPr>
          <a:xfrm>
            <a:off x="11368490" y="12704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361CE65D-4D09-564C-9881-AAA86C2F2DD6}"/>
              </a:ext>
            </a:extLst>
          </p:cNvPr>
          <p:cNvSpPr/>
          <p:nvPr/>
        </p:nvSpPr>
        <p:spPr>
          <a:xfrm>
            <a:off x="9683419" y="12535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F490F6F4-C8C0-CA4A-96C5-00044B04D5B5}"/>
              </a:ext>
            </a:extLst>
          </p:cNvPr>
          <p:cNvSpPr/>
          <p:nvPr/>
        </p:nvSpPr>
        <p:spPr>
          <a:xfrm>
            <a:off x="11026090" y="21923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C59357EA-672C-344D-A884-9BE70056F94E}"/>
              </a:ext>
            </a:extLst>
          </p:cNvPr>
          <p:cNvSpPr/>
          <p:nvPr/>
        </p:nvSpPr>
        <p:spPr>
          <a:xfrm>
            <a:off x="10036296" y="21923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A1EEEC7C-1F74-7A4D-986D-E26CA57B9267}"/>
              </a:ext>
            </a:extLst>
          </p:cNvPr>
          <p:cNvSpPr/>
          <p:nvPr/>
        </p:nvSpPr>
        <p:spPr>
          <a:xfrm>
            <a:off x="10588879" y="12535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8155B109-A81E-1C47-A399-2D286E51C420}"/>
              </a:ext>
            </a:extLst>
          </p:cNvPr>
          <p:cNvCxnSpPr>
            <a:cxnSpLocks/>
            <a:stCxn id="173" idx="5"/>
            <a:endCxn id="179" idx="0"/>
          </p:cNvCxnSpPr>
          <p:nvPr/>
        </p:nvCxnSpPr>
        <p:spPr>
          <a:xfrm>
            <a:off x="10482290" y="825748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9FD34B34-D173-2249-BC5F-2A1E360062DF}"/>
              </a:ext>
            </a:extLst>
          </p:cNvPr>
          <p:cNvSpPr txBox="1"/>
          <p:nvPr/>
        </p:nvSpPr>
        <p:spPr>
          <a:xfrm>
            <a:off x="10659055" y="84456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42E2FFC-1B6A-2F47-85B0-0905F3B45EE2}"/>
              </a:ext>
            </a:extLst>
          </p:cNvPr>
          <p:cNvSpPr txBox="1"/>
          <p:nvPr/>
        </p:nvSpPr>
        <p:spPr>
          <a:xfrm>
            <a:off x="10611523" y="257030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83" name="直线连接符 182">
            <a:extLst>
              <a:ext uri="{FF2B5EF4-FFF2-40B4-BE49-F238E27FC236}">
                <a16:creationId xmlns:a16="http://schemas.microsoft.com/office/drawing/2014/main" id="{666004B6-C277-6244-8D90-DAA4C572E9E9}"/>
              </a:ext>
            </a:extLst>
          </p:cNvPr>
          <p:cNvCxnSpPr>
            <a:cxnSpLocks/>
            <a:stCxn id="173" idx="6"/>
            <a:endCxn id="174" idx="2"/>
          </p:cNvCxnSpPr>
          <p:nvPr/>
        </p:nvCxnSpPr>
        <p:spPr>
          <a:xfrm flipV="1">
            <a:off x="10558810" y="627230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C4AA4A77-A4F6-D648-BF35-03D53BF1ED07}"/>
              </a:ext>
            </a:extLst>
          </p:cNvPr>
          <p:cNvCxnSpPr>
            <a:cxnSpLocks/>
            <a:stCxn id="176" idx="6"/>
            <a:endCxn id="179" idx="2"/>
          </p:cNvCxnSpPr>
          <p:nvPr/>
        </p:nvCxnSpPr>
        <p:spPr>
          <a:xfrm>
            <a:off x="10205933" y="1520729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5" name="文本框 184">
            <a:extLst>
              <a:ext uri="{FF2B5EF4-FFF2-40B4-BE49-F238E27FC236}">
                <a16:creationId xmlns:a16="http://schemas.microsoft.com/office/drawing/2014/main" id="{6447D1C8-A8CD-3A4F-B046-E9E332EB2ACF}"/>
              </a:ext>
            </a:extLst>
          </p:cNvPr>
          <p:cNvSpPr txBox="1"/>
          <p:nvPr/>
        </p:nvSpPr>
        <p:spPr>
          <a:xfrm>
            <a:off x="10245202" y="1106998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16D2D720-78DA-6649-A442-4CE241BC1FC2}"/>
              </a:ext>
            </a:extLst>
          </p:cNvPr>
          <p:cNvSpPr/>
          <p:nvPr/>
        </p:nvSpPr>
        <p:spPr>
          <a:xfrm>
            <a:off x="653873" y="33716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3F822D8A-8E96-6F4D-A924-2244D374F771}"/>
              </a:ext>
            </a:extLst>
          </p:cNvPr>
          <p:cNvSpPr/>
          <p:nvPr/>
        </p:nvSpPr>
        <p:spPr>
          <a:xfrm>
            <a:off x="1619589" y="33620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5788FBC0-8A1C-CC46-9B3E-144720146C72}"/>
              </a:ext>
            </a:extLst>
          </p:cNvPr>
          <p:cNvSpPr/>
          <p:nvPr/>
        </p:nvSpPr>
        <p:spPr>
          <a:xfrm>
            <a:off x="2092187" y="42874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BD49C453-DDE1-9C4C-8FE3-110801B1E487}"/>
              </a:ext>
            </a:extLst>
          </p:cNvPr>
          <p:cNvSpPr/>
          <p:nvPr/>
        </p:nvSpPr>
        <p:spPr>
          <a:xfrm>
            <a:off x="300996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6B79BB5D-5E14-CF42-A30D-6E66DC6EF958}"/>
              </a:ext>
            </a:extLst>
          </p:cNvPr>
          <p:cNvSpPr/>
          <p:nvPr/>
        </p:nvSpPr>
        <p:spPr>
          <a:xfrm>
            <a:off x="1643667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672C0952-5C81-6242-97F8-D99D792E74D9}"/>
              </a:ext>
            </a:extLst>
          </p:cNvPr>
          <p:cNvSpPr/>
          <p:nvPr/>
        </p:nvSpPr>
        <p:spPr>
          <a:xfrm>
            <a:off x="653873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774D0977-7B78-AB42-B7BE-6C25C33B3A30}"/>
              </a:ext>
            </a:extLst>
          </p:cNvPr>
          <p:cNvSpPr/>
          <p:nvPr/>
        </p:nvSpPr>
        <p:spPr>
          <a:xfrm>
            <a:off x="1206456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28E28273-9943-7943-8AC5-A202468CB460}"/>
              </a:ext>
            </a:extLst>
          </p:cNvPr>
          <p:cNvCxnSpPr>
            <a:cxnSpLocks/>
            <a:stCxn id="186" idx="5"/>
            <a:endCxn id="192" idx="0"/>
          </p:cNvCxnSpPr>
          <p:nvPr/>
        </p:nvCxnSpPr>
        <p:spPr>
          <a:xfrm>
            <a:off x="1099867" y="3827782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AABF7EBD-1A87-6540-BD4F-3A0F97751490}"/>
              </a:ext>
            </a:extLst>
          </p:cNvPr>
          <p:cNvSpPr txBox="1"/>
          <p:nvPr/>
        </p:nvSpPr>
        <p:spPr>
          <a:xfrm>
            <a:off x="1276632" y="3846596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CB97E9BF-6CDA-E44A-8A4E-2D5E26831F7B}"/>
              </a:ext>
            </a:extLst>
          </p:cNvPr>
          <p:cNvSpPr txBox="1"/>
          <p:nvPr/>
        </p:nvSpPr>
        <p:spPr>
          <a:xfrm>
            <a:off x="1229100" y="3259064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CAEEC1C5-93A9-3E41-B219-40E9CD9324DD}"/>
              </a:ext>
            </a:extLst>
          </p:cNvPr>
          <p:cNvCxnSpPr>
            <a:cxnSpLocks/>
            <a:stCxn id="186" idx="6"/>
            <a:endCxn id="187" idx="2"/>
          </p:cNvCxnSpPr>
          <p:nvPr/>
        </p:nvCxnSpPr>
        <p:spPr>
          <a:xfrm flipV="1">
            <a:off x="1176387" y="3629264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E46056CD-1285-944E-9252-CC3DAEF622BC}"/>
              </a:ext>
            </a:extLst>
          </p:cNvPr>
          <p:cNvCxnSpPr>
            <a:cxnSpLocks/>
            <a:stCxn id="189" idx="6"/>
            <a:endCxn id="192" idx="2"/>
          </p:cNvCxnSpPr>
          <p:nvPr/>
        </p:nvCxnSpPr>
        <p:spPr>
          <a:xfrm>
            <a:off x="823510" y="4522763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54A0A97C-F055-6E49-9C56-0DC311E331BA}"/>
              </a:ext>
            </a:extLst>
          </p:cNvPr>
          <p:cNvSpPr txBox="1"/>
          <p:nvPr/>
        </p:nvSpPr>
        <p:spPr>
          <a:xfrm>
            <a:off x="862779" y="410903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99" name="直线连接符 198">
            <a:extLst>
              <a:ext uri="{FF2B5EF4-FFF2-40B4-BE49-F238E27FC236}">
                <a16:creationId xmlns:a16="http://schemas.microsoft.com/office/drawing/2014/main" id="{069BF93A-22C8-ED40-BB98-CA0C0C73C7BE}"/>
              </a:ext>
            </a:extLst>
          </p:cNvPr>
          <p:cNvCxnSpPr>
            <a:cxnSpLocks/>
            <a:stCxn id="192" idx="4"/>
          </p:cNvCxnSpPr>
          <p:nvPr/>
        </p:nvCxnSpPr>
        <p:spPr>
          <a:xfrm>
            <a:off x="1467713" y="4789957"/>
            <a:ext cx="418672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B490D38-112B-8D42-B929-CEEBB7D0C9CA}"/>
              </a:ext>
            </a:extLst>
          </p:cNvPr>
          <p:cNvSpPr txBox="1"/>
          <p:nvPr/>
        </p:nvSpPr>
        <p:spPr>
          <a:xfrm>
            <a:off x="1722241" y="4771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1E6827B0-1765-2F45-8213-325B69D999B0}"/>
              </a:ext>
            </a:extLst>
          </p:cNvPr>
          <p:cNvSpPr/>
          <p:nvPr/>
        </p:nvSpPr>
        <p:spPr>
          <a:xfrm>
            <a:off x="3780644" y="33716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4B8449CB-CBDD-BB4C-80F7-36C0856C79EE}"/>
              </a:ext>
            </a:extLst>
          </p:cNvPr>
          <p:cNvSpPr/>
          <p:nvPr/>
        </p:nvSpPr>
        <p:spPr>
          <a:xfrm>
            <a:off x="4746360" y="33620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9B1FFC52-98C9-0644-BB5E-20EEE570EBE5}"/>
              </a:ext>
            </a:extLst>
          </p:cNvPr>
          <p:cNvSpPr/>
          <p:nvPr/>
        </p:nvSpPr>
        <p:spPr>
          <a:xfrm>
            <a:off x="5218958" y="42874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D53C68FC-4AB6-B94B-BD76-5A2FED1AD273}"/>
              </a:ext>
            </a:extLst>
          </p:cNvPr>
          <p:cNvSpPr/>
          <p:nvPr/>
        </p:nvSpPr>
        <p:spPr>
          <a:xfrm>
            <a:off x="3427767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8D39AF3A-326D-6040-80B9-33562E07B56B}"/>
              </a:ext>
            </a:extLst>
          </p:cNvPr>
          <p:cNvSpPr/>
          <p:nvPr/>
        </p:nvSpPr>
        <p:spPr>
          <a:xfrm>
            <a:off x="4770438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00FF8F6C-6AB9-B847-B907-6D872044EB07}"/>
              </a:ext>
            </a:extLst>
          </p:cNvPr>
          <p:cNvSpPr/>
          <p:nvPr/>
        </p:nvSpPr>
        <p:spPr>
          <a:xfrm>
            <a:off x="3780644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4B79C569-407D-BF44-9BB6-D6FD392F8EBD}"/>
              </a:ext>
            </a:extLst>
          </p:cNvPr>
          <p:cNvSpPr/>
          <p:nvPr/>
        </p:nvSpPr>
        <p:spPr>
          <a:xfrm>
            <a:off x="4333227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07" name="直线连接符 206">
            <a:extLst>
              <a:ext uri="{FF2B5EF4-FFF2-40B4-BE49-F238E27FC236}">
                <a16:creationId xmlns:a16="http://schemas.microsoft.com/office/drawing/2014/main" id="{35BA3869-09C2-2D49-BA76-424992DE1B8E}"/>
              </a:ext>
            </a:extLst>
          </p:cNvPr>
          <p:cNvCxnSpPr>
            <a:cxnSpLocks/>
            <a:stCxn id="200" idx="5"/>
            <a:endCxn id="206" idx="0"/>
          </p:cNvCxnSpPr>
          <p:nvPr/>
        </p:nvCxnSpPr>
        <p:spPr>
          <a:xfrm>
            <a:off x="4226638" y="3827782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8" name="文本框 207">
            <a:extLst>
              <a:ext uri="{FF2B5EF4-FFF2-40B4-BE49-F238E27FC236}">
                <a16:creationId xmlns:a16="http://schemas.microsoft.com/office/drawing/2014/main" id="{275A1704-A8FF-F541-8265-4C8F25F96BC4}"/>
              </a:ext>
            </a:extLst>
          </p:cNvPr>
          <p:cNvSpPr txBox="1"/>
          <p:nvPr/>
        </p:nvSpPr>
        <p:spPr>
          <a:xfrm>
            <a:off x="4403403" y="3846596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ED5AA3CD-CC5E-454D-B41E-A2F1E9F1E775}"/>
              </a:ext>
            </a:extLst>
          </p:cNvPr>
          <p:cNvSpPr txBox="1"/>
          <p:nvPr/>
        </p:nvSpPr>
        <p:spPr>
          <a:xfrm>
            <a:off x="4355871" y="3259064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0" name="直线连接符 209">
            <a:extLst>
              <a:ext uri="{FF2B5EF4-FFF2-40B4-BE49-F238E27FC236}">
                <a16:creationId xmlns:a16="http://schemas.microsoft.com/office/drawing/2014/main" id="{B46D4EDA-A79E-D442-8343-D5F3530697E5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 flipV="1">
            <a:off x="4303158" y="3629264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1" name="直线连接符 210">
            <a:extLst>
              <a:ext uri="{FF2B5EF4-FFF2-40B4-BE49-F238E27FC236}">
                <a16:creationId xmlns:a16="http://schemas.microsoft.com/office/drawing/2014/main" id="{8A177731-ABF4-DA48-86A4-1837F0573465}"/>
              </a:ext>
            </a:extLst>
          </p:cNvPr>
          <p:cNvCxnSpPr>
            <a:cxnSpLocks/>
            <a:stCxn id="203" idx="6"/>
            <a:endCxn id="206" idx="2"/>
          </p:cNvCxnSpPr>
          <p:nvPr/>
        </p:nvCxnSpPr>
        <p:spPr>
          <a:xfrm>
            <a:off x="3950281" y="4522763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28B0B2A3-5ACA-DD41-8909-37A503703319}"/>
              </a:ext>
            </a:extLst>
          </p:cNvPr>
          <p:cNvSpPr txBox="1"/>
          <p:nvPr/>
        </p:nvSpPr>
        <p:spPr>
          <a:xfrm>
            <a:off x="3989550" y="410903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55D55D36-E0F8-3541-87E0-EED15E9D723A}"/>
              </a:ext>
            </a:extLst>
          </p:cNvPr>
          <p:cNvCxnSpPr>
            <a:cxnSpLocks/>
            <a:stCxn id="206" idx="4"/>
          </p:cNvCxnSpPr>
          <p:nvPr/>
        </p:nvCxnSpPr>
        <p:spPr>
          <a:xfrm>
            <a:off x="4594484" y="4789957"/>
            <a:ext cx="418672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4" name="文本框 213">
            <a:extLst>
              <a:ext uri="{FF2B5EF4-FFF2-40B4-BE49-F238E27FC236}">
                <a16:creationId xmlns:a16="http://schemas.microsoft.com/office/drawing/2014/main" id="{CB3CE898-ED94-5943-AB02-8599B5718E07}"/>
              </a:ext>
            </a:extLst>
          </p:cNvPr>
          <p:cNvSpPr txBox="1"/>
          <p:nvPr/>
        </p:nvSpPr>
        <p:spPr>
          <a:xfrm>
            <a:off x="4849012" y="4771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0851B0BE-C18F-D841-BD29-2CD2B70EBB39}"/>
              </a:ext>
            </a:extLst>
          </p:cNvPr>
          <p:cNvCxnSpPr>
            <a:cxnSpLocks/>
            <a:stCxn id="205" idx="6"/>
            <a:endCxn id="204" idx="2"/>
          </p:cNvCxnSpPr>
          <p:nvPr/>
        </p:nvCxnSpPr>
        <p:spPr>
          <a:xfrm>
            <a:off x="4303158" y="5461543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D1184DC-8D34-E249-BAF3-4B7809CA24B8}"/>
              </a:ext>
            </a:extLst>
          </p:cNvPr>
          <p:cNvSpPr txBox="1"/>
          <p:nvPr/>
        </p:nvSpPr>
        <p:spPr>
          <a:xfrm>
            <a:off x="4393133" y="50516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78EE59A3-D07D-B041-9446-3D4AF6C0EEED}"/>
              </a:ext>
            </a:extLst>
          </p:cNvPr>
          <p:cNvSpPr/>
          <p:nvPr/>
        </p:nvSpPr>
        <p:spPr>
          <a:xfrm>
            <a:off x="7027222" y="33716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CABFED64-D049-6B4B-9CF6-3815CADCE301}"/>
              </a:ext>
            </a:extLst>
          </p:cNvPr>
          <p:cNvSpPr/>
          <p:nvPr/>
        </p:nvSpPr>
        <p:spPr>
          <a:xfrm>
            <a:off x="7992938" y="33620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94670BDD-EC3C-434B-AF3E-08BA170A0761}"/>
              </a:ext>
            </a:extLst>
          </p:cNvPr>
          <p:cNvSpPr/>
          <p:nvPr/>
        </p:nvSpPr>
        <p:spPr>
          <a:xfrm>
            <a:off x="8465536" y="42874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0CBE9AB6-5CBF-9546-9B21-89159208A10E}"/>
              </a:ext>
            </a:extLst>
          </p:cNvPr>
          <p:cNvSpPr/>
          <p:nvPr/>
        </p:nvSpPr>
        <p:spPr>
          <a:xfrm>
            <a:off x="6674345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D38CF52A-AEF2-4742-AB92-CFDF052AF80B}"/>
              </a:ext>
            </a:extLst>
          </p:cNvPr>
          <p:cNvSpPr/>
          <p:nvPr/>
        </p:nvSpPr>
        <p:spPr>
          <a:xfrm>
            <a:off x="8017016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FB26636C-4991-564A-81A2-F4AF51686251}"/>
              </a:ext>
            </a:extLst>
          </p:cNvPr>
          <p:cNvSpPr/>
          <p:nvPr/>
        </p:nvSpPr>
        <p:spPr>
          <a:xfrm>
            <a:off x="7027222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112F5FF4-95D6-7241-9BA8-E36F1641D63F}"/>
              </a:ext>
            </a:extLst>
          </p:cNvPr>
          <p:cNvSpPr/>
          <p:nvPr/>
        </p:nvSpPr>
        <p:spPr>
          <a:xfrm>
            <a:off x="7579805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CF3369F-AEC3-5644-BADA-FF399E3F0788}"/>
              </a:ext>
            </a:extLst>
          </p:cNvPr>
          <p:cNvCxnSpPr>
            <a:cxnSpLocks/>
            <a:stCxn id="216" idx="5"/>
            <a:endCxn id="222" idx="0"/>
          </p:cNvCxnSpPr>
          <p:nvPr/>
        </p:nvCxnSpPr>
        <p:spPr>
          <a:xfrm>
            <a:off x="7473216" y="3827782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4C8A8672-2ACB-F44C-881D-66FD1C1BC255}"/>
              </a:ext>
            </a:extLst>
          </p:cNvPr>
          <p:cNvSpPr txBox="1"/>
          <p:nvPr/>
        </p:nvSpPr>
        <p:spPr>
          <a:xfrm>
            <a:off x="7649981" y="3846596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03327CD9-7947-0F43-99FF-3CEF15218E3E}"/>
              </a:ext>
            </a:extLst>
          </p:cNvPr>
          <p:cNvSpPr txBox="1"/>
          <p:nvPr/>
        </p:nvSpPr>
        <p:spPr>
          <a:xfrm>
            <a:off x="7602449" y="3259064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22FA300B-25DC-994F-98C4-A34359C14F76}"/>
              </a:ext>
            </a:extLst>
          </p:cNvPr>
          <p:cNvCxnSpPr>
            <a:cxnSpLocks/>
            <a:stCxn id="216" idx="6"/>
            <a:endCxn id="217" idx="2"/>
          </p:cNvCxnSpPr>
          <p:nvPr/>
        </p:nvCxnSpPr>
        <p:spPr>
          <a:xfrm flipV="1">
            <a:off x="7549736" y="3629264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4497BD67-3017-974B-B246-B3D43F88796F}"/>
              </a:ext>
            </a:extLst>
          </p:cNvPr>
          <p:cNvCxnSpPr>
            <a:cxnSpLocks/>
            <a:stCxn id="219" idx="6"/>
            <a:endCxn id="222" idx="2"/>
          </p:cNvCxnSpPr>
          <p:nvPr/>
        </p:nvCxnSpPr>
        <p:spPr>
          <a:xfrm>
            <a:off x="7196859" y="4522763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8" name="文本框 227">
            <a:extLst>
              <a:ext uri="{FF2B5EF4-FFF2-40B4-BE49-F238E27FC236}">
                <a16:creationId xmlns:a16="http://schemas.microsoft.com/office/drawing/2014/main" id="{8565EC74-1B2D-0F4E-94E5-AB88D720C035}"/>
              </a:ext>
            </a:extLst>
          </p:cNvPr>
          <p:cNvSpPr txBox="1"/>
          <p:nvPr/>
        </p:nvSpPr>
        <p:spPr>
          <a:xfrm>
            <a:off x="7236128" y="410903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307C722-DEA4-CD4D-9D0C-5021FF52392C}"/>
              </a:ext>
            </a:extLst>
          </p:cNvPr>
          <p:cNvCxnSpPr>
            <a:cxnSpLocks/>
            <a:stCxn id="222" idx="4"/>
          </p:cNvCxnSpPr>
          <p:nvPr/>
        </p:nvCxnSpPr>
        <p:spPr>
          <a:xfrm>
            <a:off x="7841062" y="4789957"/>
            <a:ext cx="418672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0" name="文本框 229">
            <a:extLst>
              <a:ext uri="{FF2B5EF4-FFF2-40B4-BE49-F238E27FC236}">
                <a16:creationId xmlns:a16="http://schemas.microsoft.com/office/drawing/2014/main" id="{55D663D3-6E30-514A-B0AB-DDAF719B0F14}"/>
              </a:ext>
            </a:extLst>
          </p:cNvPr>
          <p:cNvSpPr txBox="1"/>
          <p:nvPr/>
        </p:nvSpPr>
        <p:spPr>
          <a:xfrm>
            <a:off x="8095590" y="4771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9212C8EA-3BC5-FF4A-A671-78F67E7A2D85}"/>
              </a:ext>
            </a:extLst>
          </p:cNvPr>
          <p:cNvCxnSpPr>
            <a:cxnSpLocks/>
            <a:stCxn id="221" idx="6"/>
            <a:endCxn id="220" idx="2"/>
          </p:cNvCxnSpPr>
          <p:nvPr/>
        </p:nvCxnSpPr>
        <p:spPr>
          <a:xfrm>
            <a:off x="7549736" y="5461543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DC265AD0-97FE-1D44-AB6A-C53130980F8E}"/>
              </a:ext>
            </a:extLst>
          </p:cNvPr>
          <p:cNvSpPr txBox="1"/>
          <p:nvPr/>
        </p:nvSpPr>
        <p:spPr>
          <a:xfrm>
            <a:off x="7639711" y="50516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5A9DDAC3-173B-A846-AAE5-0379B4ABF3FD}"/>
              </a:ext>
            </a:extLst>
          </p:cNvPr>
          <p:cNvCxnSpPr>
            <a:cxnSpLocks/>
            <a:stCxn id="218" idx="4"/>
            <a:endCxn id="220" idx="7"/>
          </p:cNvCxnSpPr>
          <p:nvPr/>
        </p:nvCxnSpPr>
        <p:spPr>
          <a:xfrm flipH="1">
            <a:off x="8463010" y="4821827"/>
            <a:ext cx="263783" cy="4507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5" name="文本框 234">
            <a:extLst>
              <a:ext uri="{FF2B5EF4-FFF2-40B4-BE49-F238E27FC236}">
                <a16:creationId xmlns:a16="http://schemas.microsoft.com/office/drawing/2014/main" id="{4EB5F2C7-2625-4F4B-9A13-B598525CF7CC}"/>
              </a:ext>
            </a:extLst>
          </p:cNvPr>
          <p:cNvSpPr txBox="1"/>
          <p:nvPr/>
        </p:nvSpPr>
        <p:spPr>
          <a:xfrm>
            <a:off x="8634472" y="49335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右箭头 42">
            <a:extLst>
              <a:ext uri="{FF2B5EF4-FFF2-40B4-BE49-F238E27FC236}">
                <a16:creationId xmlns:a16="http://schemas.microsoft.com/office/drawing/2014/main" id="{3211CD94-0BC4-BB4B-9EA9-7651EA516D78}"/>
              </a:ext>
            </a:extLst>
          </p:cNvPr>
          <p:cNvSpPr/>
          <p:nvPr/>
        </p:nvSpPr>
        <p:spPr>
          <a:xfrm>
            <a:off x="2761129" y="1253534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6" name="右箭头 235">
            <a:extLst>
              <a:ext uri="{FF2B5EF4-FFF2-40B4-BE49-F238E27FC236}">
                <a16:creationId xmlns:a16="http://schemas.microsoft.com/office/drawing/2014/main" id="{EA6FA149-C668-1846-91F3-473607FF6B03}"/>
              </a:ext>
            </a:extLst>
          </p:cNvPr>
          <p:cNvSpPr/>
          <p:nvPr/>
        </p:nvSpPr>
        <p:spPr>
          <a:xfrm>
            <a:off x="2825330" y="4357112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右箭头 236">
            <a:extLst>
              <a:ext uri="{FF2B5EF4-FFF2-40B4-BE49-F238E27FC236}">
                <a16:creationId xmlns:a16="http://schemas.microsoft.com/office/drawing/2014/main" id="{D2537347-A4A8-9D47-BB8E-1A2AC3296919}"/>
              </a:ext>
            </a:extLst>
          </p:cNvPr>
          <p:cNvSpPr/>
          <p:nvPr/>
        </p:nvSpPr>
        <p:spPr>
          <a:xfrm>
            <a:off x="5898781" y="1244233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8" name="右箭头 237">
            <a:extLst>
              <a:ext uri="{FF2B5EF4-FFF2-40B4-BE49-F238E27FC236}">
                <a16:creationId xmlns:a16="http://schemas.microsoft.com/office/drawing/2014/main" id="{EF829B9A-A8F7-6043-91DE-167B4C97545B}"/>
              </a:ext>
            </a:extLst>
          </p:cNvPr>
          <p:cNvSpPr/>
          <p:nvPr/>
        </p:nvSpPr>
        <p:spPr>
          <a:xfrm>
            <a:off x="9076355" y="1263117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右箭头 238">
            <a:extLst>
              <a:ext uri="{FF2B5EF4-FFF2-40B4-BE49-F238E27FC236}">
                <a16:creationId xmlns:a16="http://schemas.microsoft.com/office/drawing/2014/main" id="{C936E8F5-F006-7D42-9D96-411FAFA52662}"/>
              </a:ext>
            </a:extLst>
          </p:cNvPr>
          <p:cNvSpPr/>
          <p:nvPr/>
        </p:nvSpPr>
        <p:spPr>
          <a:xfrm>
            <a:off x="5996000" y="4357112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4754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B171E103-656C-994C-9463-EEFAA61E730A}"/>
              </a:ext>
            </a:extLst>
          </p:cNvPr>
          <p:cNvSpPr txBox="1"/>
          <p:nvPr/>
        </p:nvSpPr>
        <p:spPr>
          <a:xfrm>
            <a:off x="1528078" y="6234672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Kruskal</a:t>
            </a:r>
            <a:r>
              <a:rPr kumimoji="1" lang="zh-CN" altLang="en-US" sz="2400" dirty="0">
                <a:solidFill>
                  <a:schemeClr val="accent1"/>
                </a:solidFill>
              </a:rPr>
              <a:t>算法</a:t>
            </a: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37AED1D1-1F54-DC42-9540-AA71C6FE6C41}"/>
              </a:ext>
            </a:extLst>
          </p:cNvPr>
          <p:cNvSpPr/>
          <p:nvPr/>
        </p:nvSpPr>
        <p:spPr>
          <a:xfrm>
            <a:off x="653873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307F1AC-C6E4-274A-B983-F9A72702EC8F}"/>
              </a:ext>
            </a:extLst>
          </p:cNvPr>
          <p:cNvSpPr/>
          <p:nvPr/>
        </p:nvSpPr>
        <p:spPr>
          <a:xfrm>
            <a:off x="1637454" y="2606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BC27C4-5F25-654C-9CCB-CE648E1683A6}"/>
              </a:ext>
            </a:extLst>
          </p:cNvPr>
          <p:cNvSpPr/>
          <p:nvPr/>
        </p:nvSpPr>
        <p:spPr>
          <a:xfrm>
            <a:off x="1986067" y="11689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D19170C-63D1-6C4F-844D-3F0A660397EF}"/>
              </a:ext>
            </a:extLst>
          </p:cNvPr>
          <p:cNvSpPr/>
          <p:nvPr/>
        </p:nvSpPr>
        <p:spPr>
          <a:xfrm>
            <a:off x="30099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EFFFB5D-786F-3347-A492-4BA3568C1191}"/>
              </a:ext>
            </a:extLst>
          </p:cNvPr>
          <p:cNvSpPr/>
          <p:nvPr/>
        </p:nvSpPr>
        <p:spPr>
          <a:xfrm>
            <a:off x="1643667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8DF5202-F702-0949-95E4-273878ED39E5}"/>
              </a:ext>
            </a:extLst>
          </p:cNvPr>
          <p:cNvSpPr/>
          <p:nvPr/>
        </p:nvSpPr>
        <p:spPr>
          <a:xfrm>
            <a:off x="653873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456EDFC-52FA-864D-9D17-42EE7A9A833C}"/>
              </a:ext>
            </a:extLst>
          </p:cNvPr>
          <p:cNvSpPr/>
          <p:nvPr/>
        </p:nvSpPr>
        <p:spPr>
          <a:xfrm>
            <a:off x="109707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D9FEC340-C89C-2F4D-B92D-34AE42C3E0DA}"/>
              </a:ext>
            </a:extLst>
          </p:cNvPr>
          <p:cNvSpPr/>
          <p:nvPr/>
        </p:nvSpPr>
        <p:spPr>
          <a:xfrm>
            <a:off x="3712863" y="2776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3DF614B9-2CBF-7B4D-8C72-E5793123396F}"/>
              </a:ext>
            </a:extLst>
          </p:cNvPr>
          <p:cNvSpPr/>
          <p:nvPr/>
        </p:nvSpPr>
        <p:spPr>
          <a:xfrm>
            <a:off x="4696444" y="27025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4CC56224-04C8-2448-82C8-B918D607A37E}"/>
              </a:ext>
            </a:extLst>
          </p:cNvPr>
          <p:cNvSpPr/>
          <p:nvPr/>
        </p:nvSpPr>
        <p:spPr>
          <a:xfrm>
            <a:off x="5045057" y="1178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570E622C-5689-2447-A8C4-CD514DC46FBC}"/>
              </a:ext>
            </a:extLst>
          </p:cNvPr>
          <p:cNvSpPr/>
          <p:nvPr/>
        </p:nvSpPr>
        <p:spPr>
          <a:xfrm>
            <a:off x="335998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D3F0B225-8EF1-8842-BCA6-B5470CD503ED}"/>
              </a:ext>
            </a:extLst>
          </p:cNvPr>
          <p:cNvSpPr/>
          <p:nvPr/>
        </p:nvSpPr>
        <p:spPr>
          <a:xfrm>
            <a:off x="4702657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99D3EFFF-86F1-6348-BDBB-A0E90EBEBC2F}"/>
              </a:ext>
            </a:extLst>
          </p:cNvPr>
          <p:cNvSpPr/>
          <p:nvPr/>
        </p:nvSpPr>
        <p:spPr>
          <a:xfrm>
            <a:off x="3712863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D6D93692-BA9B-5B4B-B9B3-CA5B84ED5A3E}"/>
              </a:ext>
            </a:extLst>
          </p:cNvPr>
          <p:cNvSpPr/>
          <p:nvPr/>
        </p:nvSpPr>
        <p:spPr>
          <a:xfrm>
            <a:off x="415606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F8A1B69-4B1C-9A44-AD5F-CA234FCAD6B9}"/>
              </a:ext>
            </a:extLst>
          </p:cNvPr>
          <p:cNvCxnSpPr>
            <a:cxnSpLocks/>
            <a:stCxn id="163" idx="5"/>
            <a:endCxn id="169" idx="0"/>
          </p:cNvCxnSpPr>
          <p:nvPr/>
        </p:nvCxnSpPr>
        <p:spPr>
          <a:xfrm>
            <a:off x="4158857" y="733787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2EA0191-6999-6440-A063-4FF37607E074}"/>
              </a:ext>
            </a:extLst>
          </p:cNvPr>
          <p:cNvSpPr txBox="1"/>
          <p:nvPr/>
        </p:nvSpPr>
        <p:spPr>
          <a:xfrm>
            <a:off x="4250390" y="7337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右箭头 42">
            <a:extLst>
              <a:ext uri="{FF2B5EF4-FFF2-40B4-BE49-F238E27FC236}">
                <a16:creationId xmlns:a16="http://schemas.microsoft.com/office/drawing/2014/main" id="{3211CD94-0BC4-BB4B-9EA9-7651EA516D78}"/>
              </a:ext>
            </a:extLst>
          </p:cNvPr>
          <p:cNvSpPr/>
          <p:nvPr/>
        </p:nvSpPr>
        <p:spPr>
          <a:xfrm>
            <a:off x="2761129" y="1253534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752775FE-2CC0-A442-8218-76512F316EB6}"/>
              </a:ext>
            </a:extLst>
          </p:cNvPr>
          <p:cNvSpPr/>
          <p:nvPr/>
        </p:nvSpPr>
        <p:spPr>
          <a:xfrm>
            <a:off x="6930658" y="287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1EFA0250-BDA8-3144-9999-822254F00D19}"/>
              </a:ext>
            </a:extLst>
          </p:cNvPr>
          <p:cNvSpPr/>
          <p:nvPr/>
        </p:nvSpPr>
        <p:spPr>
          <a:xfrm>
            <a:off x="7914239" y="2796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BF0A5E65-6817-1D4E-BD07-D7240D0E0B07}"/>
              </a:ext>
            </a:extLst>
          </p:cNvPr>
          <p:cNvSpPr/>
          <p:nvPr/>
        </p:nvSpPr>
        <p:spPr>
          <a:xfrm>
            <a:off x="8262852" y="11878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E32B2AB0-E3F8-A74C-8B00-964F7E9BC957}"/>
              </a:ext>
            </a:extLst>
          </p:cNvPr>
          <p:cNvSpPr/>
          <p:nvPr/>
        </p:nvSpPr>
        <p:spPr>
          <a:xfrm>
            <a:off x="6577781" y="11709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8230167D-509E-214A-B3EA-8AD3FB0EA5EF}"/>
              </a:ext>
            </a:extLst>
          </p:cNvPr>
          <p:cNvSpPr/>
          <p:nvPr/>
        </p:nvSpPr>
        <p:spPr>
          <a:xfrm>
            <a:off x="7920452" y="21097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DFF9F70B-2331-A24C-9FB3-F0CCCDD09815}"/>
              </a:ext>
            </a:extLst>
          </p:cNvPr>
          <p:cNvSpPr/>
          <p:nvPr/>
        </p:nvSpPr>
        <p:spPr>
          <a:xfrm>
            <a:off x="6930658" y="21097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D4D5BECD-B07B-614F-9BFB-FBD182738DFF}"/>
              </a:ext>
            </a:extLst>
          </p:cNvPr>
          <p:cNvSpPr/>
          <p:nvPr/>
        </p:nvSpPr>
        <p:spPr>
          <a:xfrm>
            <a:off x="7373861" y="11709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369E12E-C502-8B44-B142-E16360FA9710}"/>
              </a:ext>
            </a:extLst>
          </p:cNvPr>
          <p:cNvCxnSpPr>
            <a:cxnSpLocks/>
            <a:stCxn id="99" idx="5"/>
            <a:endCxn id="105" idx="0"/>
          </p:cNvCxnSpPr>
          <p:nvPr/>
        </p:nvCxnSpPr>
        <p:spPr>
          <a:xfrm>
            <a:off x="7376652" y="743148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8CA2A58-4764-C246-A9B2-024627D21F7F}"/>
              </a:ext>
            </a:extLst>
          </p:cNvPr>
          <p:cNvSpPr txBox="1"/>
          <p:nvPr/>
        </p:nvSpPr>
        <p:spPr>
          <a:xfrm>
            <a:off x="7468185" y="7431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08" name="右箭头 107">
            <a:extLst>
              <a:ext uri="{FF2B5EF4-FFF2-40B4-BE49-F238E27FC236}">
                <a16:creationId xmlns:a16="http://schemas.microsoft.com/office/drawing/2014/main" id="{B101B9AD-8F28-5940-8674-F4D14B3B2802}"/>
              </a:ext>
            </a:extLst>
          </p:cNvPr>
          <p:cNvSpPr/>
          <p:nvPr/>
        </p:nvSpPr>
        <p:spPr>
          <a:xfrm>
            <a:off x="5978924" y="1262895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87AB3477-CBB8-5547-AFC6-0CFA9E23EBBA}"/>
              </a:ext>
            </a:extLst>
          </p:cNvPr>
          <p:cNvCxnSpPr>
            <a:cxnSpLocks/>
            <a:stCxn id="104" idx="6"/>
            <a:endCxn id="103" idx="2"/>
          </p:cNvCxnSpPr>
          <p:nvPr/>
        </p:nvCxnSpPr>
        <p:spPr>
          <a:xfrm>
            <a:off x="7453172" y="2376909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5C570A2-5D7C-C541-A602-1A910451F7F0}"/>
              </a:ext>
            </a:extLst>
          </p:cNvPr>
          <p:cNvSpPr txBox="1"/>
          <p:nvPr/>
        </p:nvSpPr>
        <p:spPr>
          <a:xfrm>
            <a:off x="7589881" y="20075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AB78A780-D6A5-C546-B0AE-50D8680B6392}"/>
              </a:ext>
            </a:extLst>
          </p:cNvPr>
          <p:cNvSpPr/>
          <p:nvPr/>
        </p:nvSpPr>
        <p:spPr>
          <a:xfrm>
            <a:off x="10272940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B7DDF173-8D15-DD41-B34A-718E5FEB4D1F}"/>
              </a:ext>
            </a:extLst>
          </p:cNvPr>
          <p:cNvSpPr/>
          <p:nvPr/>
        </p:nvSpPr>
        <p:spPr>
          <a:xfrm>
            <a:off x="11256521" y="2606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B5999C79-93DF-9A49-BA48-2DBBCD0AAF6F}"/>
              </a:ext>
            </a:extLst>
          </p:cNvPr>
          <p:cNvSpPr/>
          <p:nvPr/>
        </p:nvSpPr>
        <p:spPr>
          <a:xfrm>
            <a:off x="11605134" y="11689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9A41621E-8244-D54F-A1AA-EF7CF40204DF}"/>
              </a:ext>
            </a:extLst>
          </p:cNvPr>
          <p:cNvSpPr/>
          <p:nvPr/>
        </p:nvSpPr>
        <p:spPr>
          <a:xfrm>
            <a:off x="9920063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7285CE66-7E1C-C141-9BFE-ACA20B3CC96B}"/>
              </a:ext>
            </a:extLst>
          </p:cNvPr>
          <p:cNvSpPr/>
          <p:nvPr/>
        </p:nvSpPr>
        <p:spPr>
          <a:xfrm>
            <a:off x="11262734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E9E8D2A3-844D-D44E-81DE-39959E954CDC}"/>
              </a:ext>
            </a:extLst>
          </p:cNvPr>
          <p:cNvSpPr/>
          <p:nvPr/>
        </p:nvSpPr>
        <p:spPr>
          <a:xfrm>
            <a:off x="10272940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57DC95C8-A4A2-AA44-A564-1B5B9BC5C5E4}"/>
              </a:ext>
            </a:extLst>
          </p:cNvPr>
          <p:cNvSpPr/>
          <p:nvPr/>
        </p:nvSpPr>
        <p:spPr>
          <a:xfrm>
            <a:off x="10716143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33D56ACF-6A92-8145-9339-B9228CEC7B06}"/>
              </a:ext>
            </a:extLst>
          </p:cNvPr>
          <p:cNvCxnSpPr>
            <a:cxnSpLocks/>
            <a:stCxn id="113" idx="5"/>
            <a:endCxn id="119" idx="0"/>
          </p:cNvCxnSpPr>
          <p:nvPr/>
        </p:nvCxnSpPr>
        <p:spPr>
          <a:xfrm>
            <a:off x="10718934" y="724204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9BF76B75-2E59-C14C-93A3-308A3B92A771}"/>
              </a:ext>
            </a:extLst>
          </p:cNvPr>
          <p:cNvSpPr txBox="1"/>
          <p:nvPr/>
        </p:nvSpPr>
        <p:spPr>
          <a:xfrm>
            <a:off x="10810467" y="724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9" name="右箭头 128">
            <a:extLst>
              <a:ext uri="{FF2B5EF4-FFF2-40B4-BE49-F238E27FC236}">
                <a16:creationId xmlns:a16="http://schemas.microsoft.com/office/drawing/2014/main" id="{A51435CA-D579-FB49-8FA3-E99702A2F981}"/>
              </a:ext>
            </a:extLst>
          </p:cNvPr>
          <p:cNvSpPr/>
          <p:nvPr/>
        </p:nvSpPr>
        <p:spPr>
          <a:xfrm>
            <a:off x="9161122" y="1262669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973753FD-62E1-D449-B438-3266C3190DB8}"/>
              </a:ext>
            </a:extLst>
          </p:cNvPr>
          <p:cNvCxnSpPr>
            <a:cxnSpLocks/>
            <a:stCxn id="118" idx="6"/>
            <a:endCxn id="117" idx="2"/>
          </p:cNvCxnSpPr>
          <p:nvPr/>
        </p:nvCxnSpPr>
        <p:spPr>
          <a:xfrm>
            <a:off x="10795454" y="2357965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8B645E5-E660-124D-9376-802D9B669CF3}"/>
              </a:ext>
            </a:extLst>
          </p:cNvPr>
          <p:cNvSpPr txBox="1"/>
          <p:nvPr/>
        </p:nvSpPr>
        <p:spPr>
          <a:xfrm>
            <a:off x="10932163" y="19886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A8E6AA95-A7DD-534C-9D66-8BC2A2771FB9}"/>
              </a:ext>
            </a:extLst>
          </p:cNvPr>
          <p:cNvCxnSpPr>
            <a:cxnSpLocks/>
            <a:stCxn id="113" idx="6"/>
            <a:endCxn id="114" idx="2"/>
          </p:cNvCxnSpPr>
          <p:nvPr/>
        </p:nvCxnSpPr>
        <p:spPr>
          <a:xfrm flipV="1">
            <a:off x="10795454" y="527866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BEE10646-217B-DA4B-956D-53B5C5725571}"/>
              </a:ext>
            </a:extLst>
          </p:cNvPr>
          <p:cNvSpPr txBox="1"/>
          <p:nvPr/>
        </p:nvSpPr>
        <p:spPr>
          <a:xfrm>
            <a:off x="10871195" y="148154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9AE25BFF-407E-C943-BE50-1F029790D8EE}"/>
              </a:ext>
            </a:extLst>
          </p:cNvPr>
          <p:cNvSpPr/>
          <p:nvPr/>
        </p:nvSpPr>
        <p:spPr>
          <a:xfrm>
            <a:off x="629796" y="3311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C23BC201-3CDC-9C49-A622-F8D51EDB0DF7}"/>
              </a:ext>
            </a:extLst>
          </p:cNvPr>
          <p:cNvSpPr/>
          <p:nvPr/>
        </p:nvSpPr>
        <p:spPr>
          <a:xfrm>
            <a:off x="1613377" y="330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7D17969-E86E-0E48-BFA8-68E424AABD4E}"/>
              </a:ext>
            </a:extLst>
          </p:cNvPr>
          <p:cNvSpPr/>
          <p:nvPr/>
        </p:nvSpPr>
        <p:spPr>
          <a:xfrm>
            <a:off x="1961990" y="4212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4B127EFE-0159-EE4E-9BDE-76E70C8A4542}"/>
              </a:ext>
            </a:extLst>
          </p:cNvPr>
          <p:cNvSpPr/>
          <p:nvPr/>
        </p:nvSpPr>
        <p:spPr>
          <a:xfrm>
            <a:off x="276919" y="41952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5E105E80-B0DE-5B48-846B-993675F2F4F1}"/>
              </a:ext>
            </a:extLst>
          </p:cNvPr>
          <p:cNvSpPr/>
          <p:nvPr/>
        </p:nvSpPr>
        <p:spPr>
          <a:xfrm>
            <a:off x="1619590" y="513402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D6A4464F-1B37-574C-A406-04F42B17D68D}"/>
              </a:ext>
            </a:extLst>
          </p:cNvPr>
          <p:cNvSpPr/>
          <p:nvPr/>
        </p:nvSpPr>
        <p:spPr>
          <a:xfrm>
            <a:off x="629796" y="513402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3970B3A6-E3FC-E346-8123-02FC0707667D}"/>
              </a:ext>
            </a:extLst>
          </p:cNvPr>
          <p:cNvSpPr/>
          <p:nvPr/>
        </p:nvSpPr>
        <p:spPr>
          <a:xfrm>
            <a:off x="1181009" y="41952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B7011A1D-CFA6-044C-A923-41BB26514299}"/>
              </a:ext>
            </a:extLst>
          </p:cNvPr>
          <p:cNvCxnSpPr>
            <a:cxnSpLocks/>
            <a:stCxn id="146" idx="5"/>
            <a:endCxn id="152" idx="0"/>
          </p:cNvCxnSpPr>
          <p:nvPr/>
        </p:nvCxnSpPr>
        <p:spPr>
          <a:xfrm>
            <a:off x="1075790" y="3767463"/>
            <a:ext cx="36647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3FDC5D0-7A62-184E-80A2-5B0924CC82C5}"/>
              </a:ext>
            </a:extLst>
          </p:cNvPr>
          <p:cNvSpPr txBox="1"/>
          <p:nvPr/>
        </p:nvSpPr>
        <p:spPr>
          <a:xfrm>
            <a:off x="1244071" y="37314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0B6A00A3-78AB-6D41-9371-C05DADA8F8C6}"/>
              </a:ext>
            </a:extLst>
          </p:cNvPr>
          <p:cNvCxnSpPr>
            <a:cxnSpLocks/>
            <a:stCxn id="151" idx="6"/>
            <a:endCxn id="150" idx="2"/>
          </p:cNvCxnSpPr>
          <p:nvPr/>
        </p:nvCxnSpPr>
        <p:spPr>
          <a:xfrm>
            <a:off x="1152310" y="5401224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0" name="文本框 239">
            <a:extLst>
              <a:ext uri="{FF2B5EF4-FFF2-40B4-BE49-F238E27FC236}">
                <a16:creationId xmlns:a16="http://schemas.microsoft.com/office/drawing/2014/main" id="{B464C482-199A-6D45-B692-B003C92F0774}"/>
              </a:ext>
            </a:extLst>
          </p:cNvPr>
          <p:cNvSpPr txBox="1"/>
          <p:nvPr/>
        </p:nvSpPr>
        <p:spPr>
          <a:xfrm>
            <a:off x="1289019" y="5031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41" name="直线连接符 240">
            <a:extLst>
              <a:ext uri="{FF2B5EF4-FFF2-40B4-BE49-F238E27FC236}">
                <a16:creationId xmlns:a16="http://schemas.microsoft.com/office/drawing/2014/main" id="{147BAA26-EECF-B541-A1B7-E29BFEEC0593}"/>
              </a:ext>
            </a:extLst>
          </p:cNvPr>
          <p:cNvCxnSpPr>
            <a:cxnSpLocks/>
            <a:stCxn id="146" idx="6"/>
            <a:endCxn id="147" idx="2"/>
          </p:cNvCxnSpPr>
          <p:nvPr/>
        </p:nvCxnSpPr>
        <p:spPr>
          <a:xfrm flipV="1">
            <a:off x="1152310" y="3571125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2" name="文本框 241">
            <a:extLst>
              <a:ext uri="{FF2B5EF4-FFF2-40B4-BE49-F238E27FC236}">
                <a16:creationId xmlns:a16="http://schemas.microsoft.com/office/drawing/2014/main" id="{2D2D580E-BE8F-CF46-992B-63C2FD4B4859}"/>
              </a:ext>
            </a:extLst>
          </p:cNvPr>
          <p:cNvSpPr txBox="1"/>
          <p:nvPr/>
        </p:nvSpPr>
        <p:spPr>
          <a:xfrm>
            <a:off x="1228051" y="3191413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43" name="直线连接符 242">
            <a:extLst>
              <a:ext uri="{FF2B5EF4-FFF2-40B4-BE49-F238E27FC236}">
                <a16:creationId xmlns:a16="http://schemas.microsoft.com/office/drawing/2014/main" id="{E05B1254-99B1-1340-AAB3-5B764E47A614}"/>
              </a:ext>
            </a:extLst>
          </p:cNvPr>
          <p:cNvCxnSpPr>
            <a:cxnSpLocks/>
            <a:stCxn id="149" idx="6"/>
            <a:endCxn id="152" idx="2"/>
          </p:cNvCxnSpPr>
          <p:nvPr/>
        </p:nvCxnSpPr>
        <p:spPr>
          <a:xfrm>
            <a:off x="799433" y="4462444"/>
            <a:ext cx="3815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4" name="文本框 243">
            <a:extLst>
              <a:ext uri="{FF2B5EF4-FFF2-40B4-BE49-F238E27FC236}">
                <a16:creationId xmlns:a16="http://schemas.microsoft.com/office/drawing/2014/main" id="{A3378BAE-2D0F-F04E-9FC3-EAE301D4BC3A}"/>
              </a:ext>
            </a:extLst>
          </p:cNvPr>
          <p:cNvSpPr txBox="1"/>
          <p:nvPr/>
        </p:nvSpPr>
        <p:spPr>
          <a:xfrm>
            <a:off x="842933" y="4094824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45" name="右箭头 244">
            <a:extLst>
              <a:ext uri="{FF2B5EF4-FFF2-40B4-BE49-F238E27FC236}">
                <a16:creationId xmlns:a16="http://schemas.microsoft.com/office/drawing/2014/main" id="{335D8671-96EC-6248-9217-83B0BCE56697}"/>
              </a:ext>
            </a:extLst>
          </p:cNvPr>
          <p:cNvSpPr/>
          <p:nvPr/>
        </p:nvSpPr>
        <p:spPr>
          <a:xfrm>
            <a:off x="2742971" y="4310108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椭圆 246">
            <a:extLst>
              <a:ext uri="{FF2B5EF4-FFF2-40B4-BE49-F238E27FC236}">
                <a16:creationId xmlns:a16="http://schemas.microsoft.com/office/drawing/2014/main" id="{091DF798-79EA-684A-91F1-9450762F27F0}"/>
              </a:ext>
            </a:extLst>
          </p:cNvPr>
          <p:cNvSpPr/>
          <p:nvPr/>
        </p:nvSpPr>
        <p:spPr>
          <a:xfrm>
            <a:off x="3820925" y="34132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48" name="椭圆 247">
            <a:extLst>
              <a:ext uri="{FF2B5EF4-FFF2-40B4-BE49-F238E27FC236}">
                <a16:creationId xmlns:a16="http://schemas.microsoft.com/office/drawing/2014/main" id="{C64000CE-42FD-3B4D-B884-7EDDBE737E64}"/>
              </a:ext>
            </a:extLst>
          </p:cNvPr>
          <p:cNvSpPr/>
          <p:nvPr/>
        </p:nvSpPr>
        <p:spPr>
          <a:xfrm>
            <a:off x="4804506" y="340579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49" name="椭圆 248">
            <a:extLst>
              <a:ext uri="{FF2B5EF4-FFF2-40B4-BE49-F238E27FC236}">
                <a16:creationId xmlns:a16="http://schemas.microsoft.com/office/drawing/2014/main" id="{CA640513-D116-E04F-9C5F-BE32D9567F9E}"/>
              </a:ext>
            </a:extLst>
          </p:cNvPr>
          <p:cNvSpPr/>
          <p:nvPr/>
        </p:nvSpPr>
        <p:spPr>
          <a:xfrm>
            <a:off x="5153119" y="43140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73B3174B-CEA0-B64C-BFCD-109B37DD723B}"/>
              </a:ext>
            </a:extLst>
          </p:cNvPr>
          <p:cNvSpPr/>
          <p:nvPr/>
        </p:nvSpPr>
        <p:spPr>
          <a:xfrm>
            <a:off x="3468048" y="42971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8AC53E2B-80AD-7A41-AF9C-6182FFE02B8C}"/>
              </a:ext>
            </a:extLst>
          </p:cNvPr>
          <p:cNvSpPr/>
          <p:nvPr/>
        </p:nvSpPr>
        <p:spPr>
          <a:xfrm>
            <a:off x="4810719" y="52358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E40B6C3B-D683-E74D-BB23-741C8AF29FB6}"/>
              </a:ext>
            </a:extLst>
          </p:cNvPr>
          <p:cNvSpPr/>
          <p:nvPr/>
        </p:nvSpPr>
        <p:spPr>
          <a:xfrm>
            <a:off x="3820925" y="52358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E0D43E17-EE03-1245-B3EC-90D0B0DEA01E}"/>
              </a:ext>
            </a:extLst>
          </p:cNvPr>
          <p:cNvSpPr/>
          <p:nvPr/>
        </p:nvSpPr>
        <p:spPr>
          <a:xfrm>
            <a:off x="4372138" y="42971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54" name="直线连接符 253">
            <a:extLst>
              <a:ext uri="{FF2B5EF4-FFF2-40B4-BE49-F238E27FC236}">
                <a16:creationId xmlns:a16="http://schemas.microsoft.com/office/drawing/2014/main" id="{23EEDC9F-2B6D-6D45-8D85-128BD66635BD}"/>
              </a:ext>
            </a:extLst>
          </p:cNvPr>
          <p:cNvCxnSpPr>
            <a:cxnSpLocks/>
            <a:stCxn id="247" idx="5"/>
            <a:endCxn id="253" idx="0"/>
          </p:cNvCxnSpPr>
          <p:nvPr/>
        </p:nvCxnSpPr>
        <p:spPr>
          <a:xfrm>
            <a:off x="4266919" y="3869331"/>
            <a:ext cx="36647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5" name="文本框 254">
            <a:extLst>
              <a:ext uri="{FF2B5EF4-FFF2-40B4-BE49-F238E27FC236}">
                <a16:creationId xmlns:a16="http://schemas.microsoft.com/office/drawing/2014/main" id="{64DD6138-C84B-2849-BC42-8A9DFB0D56F5}"/>
              </a:ext>
            </a:extLst>
          </p:cNvPr>
          <p:cNvSpPr txBox="1"/>
          <p:nvPr/>
        </p:nvSpPr>
        <p:spPr>
          <a:xfrm>
            <a:off x="4435200" y="38333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56" name="直线连接符 255">
            <a:extLst>
              <a:ext uri="{FF2B5EF4-FFF2-40B4-BE49-F238E27FC236}">
                <a16:creationId xmlns:a16="http://schemas.microsoft.com/office/drawing/2014/main" id="{1801B643-7042-F542-A438-AEDD04683C00}"/>
              </a:ext>
            </a:extLst>
          </p:cNvPr>
          <p:cNvCxnSpPr>
            <a:cxnSpLocks/>
            <a:stCxn id="252" idx="6"/>
            <a:endCxn id="251" idx="2"/>
          </p:cNvCxnSpPr>
          <p:nvPr/>
        </p:nvCxnSpPr>
        <p:spPr>
          <a:xfrm>
            <a:off x="4343439" y="5503092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7" name="文本框 256">
            <a:extLst>
              <a:ext uri="{FF2B5EF4-FFF2-40B4-BE49-F238E27FC236}">
                <a16:creationId xmlns:a16="http://schemas.microsoft.com/office/drawing/2014/main" id="{887AE603-5484-CF47-98AD-E08768A55B78}"/>
              </a:ext>
            </a:extLst>
          </p:cNvPr>
          <p:cNvSpPr txBox="1"/>
          <p:nvPr/>
        </p:nvSpPr>
        <p:spPr>
          <a:xfrm>
            <a:off x="4480148" y="51337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411C08C3-3FED-6C42-92AE-E99EC77FDCEA}"/>
              </a:ext>
            </a:extLst>
          </p:cNvPr>
          <p:cNvCxnSpPr>
            <a:cxnSpLocks/>
            <a:stCxn id="247" idx="6"/>
            <a:endCxn id="248" idx="2"/>
          </p:cNvCxnSpPr>
          <p:nvPr/>
        </p:nvCxnSpPr>
        <p:spPr>
          <a:xfrm flipV="1">
            <a:off x="4343439" y="3672993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9" name="文本框 258">
            <a:extLst>
              <a:ext uri="{FF2B5EF4-FFF2-40B4-BE49-F238E27FC236}">
                <a16:creationId xmlns:a16="http://schemas.microsoft.com/office/drawing/2014/main" id="{E9C12CA8-06C7-9D4D-A52A-FCE90CE71D62}"/>
              </a:ext>
            </a:extLst>
          </p:cNvPr>
          <p:cNvSpPr txBox="1"/>
          <p:nvPr/>
        </p:nvSpPr>
        <p:spPr>
          <a:xfrm>
            <a:off x="4419180" y="3293281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651674B1-28FF-AD45-B642-297FF22A66AA}"/>
              </a:ext>
            </a:extLst>
          </p:cNvPr>
          <p:cNvCxnSpPr>
            <a:cxnSpLocks/>
            <a:stCxn id="250" idx="6"/>
            <a:endCxn id="253" idx="2"/>
          </p:cNvCxnSpPr>
          <p:nvPr/>
        </p:nvCxnSpPr>
        <p:spPr>
          <a:xfrm>
            <a:off x="3990562" y="4564312"/>
            <a:ext cx="3815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1" name="文本框 260">
            <a:extLst>
              <a:ext uri="{FF2B5EF4-FFF2-40B4-BE49-F238E27FC236}">
                <a16:creationId xmlns:a16="http://schemas.microsoft.com/office/drawing/2014/main" id="{D39814A5-B57C-EE4D-A594-9F26B77CEBE2}"/>
              </a:ext>
            </a:extLst>
          </p:cNvPr>
          <p:cNvSpPr txBox="1"/>
          <p:nvPr/>
        </p:nvSpPr>
        <p:spPr>
          <a:xfrm>
            <a:off x="4034062" y="4196692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2" name="右箭头 261">
            <a:extLst>
              <a:ext uri="{FF2B5EF4-FFF2-40B4-BE49-F238E27FC236}">
                <a16:creationId xmlns:a16="http://schemas.microsoft.com/office/drawing/2014/main" id="{472FC57C-E9F2-4A42-98F6-0717C53EE474}"/>
              </a:ext>
            </a:extLst>
          </p:cNvPr>
          <p:cNvSpPr/>
          <p:nvPr/>
        </p:nvSpPr>
        <p:spPr>
          <a:xfrm>
            <a:off x="5934100" y="4411976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4FC1BE89-FE83-524C-9027-6A6B4539EE1D}"/>
              </a:ext>
            </a:extLst>
          </p:cNvPr>
          <p:cNvCxnSpPr>
            <a:cxnSpLocks/>
            <a:stCxn id="253" idx="4"/>
            <a:endCxn id="251" idx="0"/>
          </p:cNvCxnSpPr>
          <p:nvPr/>
        </p:nvCxnSpPr>
        <p:spPr>
          <a:xfrm>
            <a:off x="4633395" y="4831506"/>
            <a:ext cx="438581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4" name="文本框 263">
            <a:extLst>
              <a:ext uri="{FF2B5EF4-FFF2-40B4-BE49-F238E27FC236}">
                <a16:creationId xmlns:a16="http://schemas.microsoft.com/office/drawing/2014/main" id="{01CE8A32-82E5-E349-A18C-29F02D961DC9}"/>
              </a:ext>
            </a:extLst>
          </p:cNvPr>
          <p:cNvSpPr txBox="1"/>
          <p:nvPr/>
        </p:nvSpPr>
        <p:spPr>
          <a:xfrm>
            <a:off x="4830067" y="4803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5" name="椭圆 264">
            <a:extLst>
              <a:ext uri="{FF2B5EF4-FFF2-40B4-BE49-F238E27FC236}">
                <a16:creationId xmlns:a16="http://schemas.microsoft.com/office/drawing/2014/main" id="{9EBA57A0-4B67-9F4C-9182-E5EDE91E368C}"/>
              </a:ext>
            </a:extLst>
          </p:cNvPr>
          <p:cNvSpPr/>
          <p:nvPr/>
        </p:nvSpPr>
        <p:spPr>
          <a:xfrm>
            <a:off x="7184225" y="34170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66" name="椭圆 265">
            <a:extLst>
              <a:ext uri="{FF2B5EF4-FFF2-40B4-BE49-F238E27FC236}">
                <a16:creationId xmlns:a16="http://schemas.microsoft.com/office/drawing/2014/main" id="{3502E21C-94DF-1E44-99E3-EE42837DFD5E}"/>
              </a:ext>
            </a:extLst>
          </p:cNvPr>
          <p:cNvSpPr/>
          <p:nvPr/>
        </p:nvSpPr>
        <p:spPr>
          <a:xfrm>
            <a:off x="8167806" y="3409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67" name="椭圆 266">
            <a:extLst>
              <a:ext uri="{FF2B5EF4-FFF2-40B4-BE49-F238E27FC236}">
                <a16:creationId xmlns:a16="http://schemas.microsoft.com/office/drawing/2014/main" id="{0F758713-3441-2942-8C76-D501D15EC446}"/>
              </a:ext>
            </a:extLst>
          </p:cNvPr>
          <p:cNvSpPr/>
          <p:nvPr/>
        </p:nvSpPr>
        <p:spPr>
          <a:xfrm>
            <a:off x="8715881" y="43369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68" name="椭圆 267">
            <a:extLst>
              <a:ext uri="{FF2B5EF4-FFF2-40B4-BE49-F238E27FC236}">
                <a16:creationId xmlns:a16="http://schemas.microsoft.com/office/drawing/2014/main" id="{F30AC54F-41F6-BD48-8F9D-F958A83C6879}"/>
              </a:ext>
            </a:extLst>
          </p:cNvPr>
          <p:cNvSpPr/>
          <p:nvPr/>
        </p:nvSpPr>
        <p:spPr>
          <a:xfrm>
            <a:off x="6831348" y="4300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633519A4-770C-1842-BEA7-B31C95FA0C2E}"/>
              </a:ext>
            </a:extLst>
          </p:cNvPr>
          <p:cNvSpPr/>
          <p:nvPr/>
        </p:nvSpPr>
        <p:spPr>
          <a:xfrm>
            <a:off x="8174019" y="52397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70" name="椭圆 269">
            <a:extLst>
              <a:ext uri="{FF2B5EF4-FFF2-40B4-BE49-F238E27FC236}">
                <a16:creationId xmlns:a16="http://schemas.microsoft.com/office/drawing/2014/main" id="{DEDD6DB9-DB72-7F45-9CFF-8C5255D62643}"/>
              </a:ext>
            </a:extLst>
          </p:cNvPr>
          <p:cNvSpPr/>
          <p:nvPr/>
        </p:nvSpPr>
        <p:spPr>
          <a:xfrm>
            <a:off x="7184225" y="52397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71" name="椭圆 270">
            <a:extLst>
              <a:ext uri="{FF2B5EF4-FFF2-40B4-BE49-F238E27FC236}">
                <a16:creationId xmlns:a16="http://schemas.microsoft.com/office/drawing/2014/main" id="{959E8642-ABA6-B149-A219-FA2D90AFCDE0}"/>
              </a:ext>
            </a:extLst>
          </p:cNvPr>
          <p:cNvSpPr/>
          <p:nvPr/>
        </p:nvSpPr>
        <p:spPr>
          <a:xfrm>
            <a:off x="7735438" y="4300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72" name="直线连接符 271">
            <a:extLst>
              <a:ext uri="{FF2B5EF4-FFF2-40B4-BE49-F238E27FC236}">
                <a16:creationId xmlns:a16="http://schemas.microsoft.com/office/drawing/2014/main" id="{F1BFCDC8-7A86-824B-91AA-B6BCCD0D746D}"/>
              </a:ext>
            </a:extLst>
          </p:cNvPr>
          <p:cNvCxnSpPr>
            <a:cxnSpLocks/>
            <a:stCxn id="265" idx="5"/>
            <a:endCxn id="271" idx="0"/>
          </p:cNvCxnSpPr>
          <p:nvPr/>
        </p:nvCxnSpPr>
        <p:spPr>
          <a:xfrm>
            <a:off x="7630219" y="3873211"/>
            <a:ext cx="36647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3" name="文本框 272">
            <a:extLst>
              <a:ext uri="{FF2B5EF4-FFF2-40B4-BE49-F238E27FC236}">
                <a16:creationId xmlns:a16="http://schemas.microsoft.com/office/drawing/2014/main" id="{527D32FD-84D2-CE46-AD25-A2BF2D8C3E81}"/>
              </a:ext>
            </a:extLst>
          </p:cNvPr>
          <p:cNvSpPr txBox="1"/>
          <p:nvPr/>
        </p:nvSpPr>
        <p:spPr>
          <a:xfrm>
            <a:off x="7798500" y="38371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4" name="直线连接符 273">
            <a:extLst>
              <a:ext uri="{FF2B5EF4-FFF2-40B4-BE49-F238E27FC236}">
                <a16:creationId xmlns:a16="http://schemas.microsoft.com/office/drawing/2014/main" id="{09610994-935C-6A44-8F26-C0BD8721BB07}"/>
              </a:ext>
            </a:extLst>
          </p:cNvPr>
          <p:cNvCxnSpPr>
            <a:cxnSpLocks/>
            <a:stCxn id="270" idx="6"/>
            <a:endCxn id="269" idx="2"/>
          </p:cNvCxnSpPr>
          <p:nvPr/>
        </p:nvCxnSpPr>
        <p:spPr>
          <a:xfrm>
            <a:off x="7706739" y="5506972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文本框 274">
            <a:extLst>
              <a:ext uri="{FF2B5EF4-FFF2-40B4-BE49-F238E27FC236}">
                <a16:creationId xmlns:a16="http://schemas.microsoft.com/office/drawing/2014/main" id="{3269BEAA-8276-FF4D-BA8C-DAF097F8DD83}"/>
              </a:ext>
            </a:extLst>
          </p:cNvPr>
          <p:cNvSpPr txBox="1"/>
          <p:nvPr/>
        </p:nvSpPr>
        <p:spPr>
          <a:xfrm>
            <a:off x="7843448" y="51376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00CA43EB-9A37-394A-BA79-53BF1685B951}"/>
              </a:ext>
            </a:extLst>
          </p:cNvPr>
          <p:cNvCxnSpPr>
            <a:cxnSpLocks/>
            <a:stCxn id="265" idx="6"/>
            <a:endCxn id="266" idx="2"/>
          </p:cNvCxnSpPr>
          <p:nvPr/>
        </p:nvCxnSpPr>
        <p:spPr>
          <a:xfrm flipV="1">
            <a:off x="7706739" y="3676873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7" name="文本框 276">
            <a:extLst>
              <a:ext uri="{FF2B5EF4-FFF2-40B4-BE49-F238E27FC236}">
                <a16:creationId xmlns:a16="http://schemas.microsoft.com/office/drawing/2014/main" id="{8E623D71-8C8A-CA4F-B45B-389C5467B888}"/>
              </a:ext>
            </a:extLst>
          </p:cNvPr>
          <p:cNvSpPr txBox="1"/>
          <p:nvPr/>
        </p:nvSpPr>
        <p:spPr>
          <a:xfrm>
            <a:off x="7782480" y="3297161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8" name="直线连接符 277">
            <a:extLst>
              <a:ext uri="{FF2B5EF4-FFF2-40B4-BE49-F238E27FC236}">
                <a16:creationId xmlns:a16="http://schemas.microsoft.com/office/drawing/2014/main" id="{6B1F4D34-0041-3240-AA7D-7D04C16B06A5}"/>
              </a:ext>
            </a:extLst>
          </p:cNvPr>
          <p:cNvCxnSpPr>
            <a:cxnSpLocks/>
            <a:stCxn id="268" idx="6"/>
            <a:endCxn id="271" idx="2"/>
          </p:cNvCxnSpPr>
          <p:nvPr/>
        </p:nvCxnSpPr>
        <p:spPr>
          <a:xfrm>
            <a:off x="7353862" y="4568192"/>
            <a:ext cx="3815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9" name="文本框 278">
            <a:extLst>
              <a:ext uri="{FF2B5EF4-FFF2-40B4-BE49-F238E27FC236}">
                <a16:creationId xmlns:a16="http://schemas.microsoft.com/office/drawing/2014/main" id="{DAFBFA42-1E40-344F-B0C9-8F2BDA2CBD7E}"/>
              </a:ext>
            </a:extLst>
          </p:cNvPr>
          <p:cNvSpPr txBox="1"/>
          <p:nvPr/>
        </p:nvSpPr>
        <p:spPr>
          <a:xfrm>
            <a:off x="7397362" y="4200572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80" name="直线连接符 279">
            <a:extLst>
              <a:ext uri="{FF2B5EF4-FFF2-40B4-BE49-F238E27FC236}">
                <a16:creationId xmlns:a16="http://schemas.microsoft.com/office/drawing/2014/main" id="{A6274CCE-1011-F94A-9C80-EC9D9BF65D4F}"/>
              </a:ext>
            </a:extLst>
          </p:cNvPr>
          <p:cNvCxnSpPr>
            <a:cxnSpLocks/>
            <a:stCxn id="271" idx="4"/>
            <a:endCxn id="269" idx="0"/>
          </p:cNvCxnSpPr>
          <p:nvPr/>
        </p:nvCxnSpPr>
        <p:spPr>
          <a:xfrm>
            <a:off x="7996695" y="4835386"/>
            <a:ext cx="438581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1" name="文本框 280">
            <a:extLst>
              <a:ext uri="{FF2B5EF4-FFF2-40B4-BE49-F238E27FC236}">
                <a16:creationId xmlns:a16="http://schemas.microsoft.com/office/drawing/2014/main" id="{EB38D507-89E7-C04B-A994-87B6B962AFD1}"/>
              </a:ext>
            </a:extLst>
          </p:cNvPr>
          <p:cNvSpPr txBox="1"/>
          <p:nvPr/>
        </p:nvSpPr>
        <p:spPr>
          <a:xfrm>
            <a:off x="8193367" y="48072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82" name="直线连接符 281">
            <a:extLst>
              <a:ext uri="{FF2B5EF4-FFF2-40B4-BE49-F238E27FC236}">
                <a16:creationId xmlns:a16="http://schemas.microsoft.com/office/drawing/2014/main" id="{F5A2324B-D0BF-D94C-B115-213FBE001974}"/>
              </a:ext>
            </a:extLst>
          </p:cNvPr>
          <p:cNvCxnSpPr>
            <a:cxnSpLocks/>
            <a:stCxn id="269" idx="7"/>
            <a:endCxn id="267" idx="4"/>
          </p:cNvCxnSpPr>
          <p:nvPr/>
        </p:nvCxnSpPr>
        <p:spPr>
          <a:xfrm flipV="1">
            <a:off x="8620013" y="4871356"/>
            <a:ext cx="357125" cy="446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3" name="文本框 282">
            <a:extLst>
              <a:ext uri="{FF2B5EF4-FFF2-40B4-BE49-F238E27FC236}">
                <a16:creationId xmlns:a16="http://schemas.microsoft.com/office/drawing/2014/main" id="{97779B0D-97C6-F749-ABA1-BF2B47636406}"/>
              </a:ext>
            </a:extLst>
          </p:cNvPr>
          <p:cNvSpPr txBox="1"/>
          <p:nvPr/>
        </p:nvSpPr>
        <p:spPr>
          <a:xfrm>
            <a:off x="8813929" y="49948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5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11093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6719030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579987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019480" y="3585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873182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1832679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706235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80737" y="1240464"/>
            <a:ext cx="699550" cy="875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" idx="6"/>
            <a:endCxn id="7" idx="1"/>
          </p:cNvCxnSpPr>
          <p:nvPr/>
        </p:nvCxnSpPr>
        <p:spPr>
          <a:xfrm>
            <a:off x="6357257" y="1051529"/>
            <a:ext cx="2451089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" idx="2"/>
            <a:endCxn id="3" idx="7"/>
          </p:cNvCxnSpPr>
          <p:nvPr/>
        </p:nvCxnSpPr>
        <p:spPr>
          <a:xfrm flipH="1">
            <a:off x="3556930" y="1051529"/>
            <a:ext cx="2277813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465474" y="2572015"/>
            <a:ext cx="330076" cy="1091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165024" y="2572015"/>
            <a:ext cx="491483" cy="10135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7"/>
          </p:cNvCxnSpPr>
          <p:nvPr/>
        </p:nvCxnSpPr>
        <p:spPr>
          <a:xfrm flipH="1">
            <a:off x="2278673" y="2578312"/>
            <a:ext cx="908783" cy="928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152229" y="1240464"/>
            <a:ext cx="759034" cy="953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树模型</a:t>
            </a:r>
          </a:p>
        </p:txBody>
      </p:sp>
    </p:spTree>
    <p:extLst>
      <p:ext uri="{BB962C8B-B14F-4D97-AF65-F5344CB8AC3E}">
        <p14:creationId xmlns:p14="http://schemas.microsoft.com/office/powerpoint/2010/main" val="5928214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785962" y="8513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8379623" y="2750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192301" y="275079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785962" y="47618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785962" y="276313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6231956" y="1307493"/>
            <a:ext cx="2224187" cy="15215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6047219" y="1385752"/>
            <a:ext cx="0" cy="1377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714815" y="3017987"/>
            <a:ext cx="2071147" cy="12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6047219" y="3297526"/>
            <a:ext cx="0" cy="14643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6308476" y="3206921"/>
            <a:ext cx="2147667" cy="18221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638295" y="130749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3638295" y="3206922"/>
            <a:ext cx="2147667" cy="18221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E0FDD5D-8F6C-9647-B296-DD665CF2C243}"/>
              </a:ext>
            </a:extLst>
          </p:cNvPr>
          <p:cNvSpPr txBox="1"/>
          <p:nvPr/>
        </p:nvSpPr>
        <p:spPr>
          <a:xfrm>
            <a:off x="1754539" y="6254726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双连通图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6311348" y="6278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8584902" y="35748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515281" y="6278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3515281" y="2630066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311348" y="2632992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6572605" y="1162232"/>
            <a:ext cx="0" cy="14707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 flipV="1">
            <a:off x="4037795" y="2897261"/>
            <a:ext cx="2273553" cy="29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4037795" y="89503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3776538" y="1162232"/>
            <a:ext cx="0" cy="14678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3515281" y="451969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6311348" y="451969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3776538" y="3164455"/>
            <a:ext cx="0" cy="13552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6572605" y="3167381"/>
            <a:ext cx="0" cy="13523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stCxn id="9" idx="1"/>
            <a:endCxn id="14" idx="6"/>
          </p:cNvCxnSpPr>
          <p:nvPr/>
        </p:nvCxnSpPr>
        <p:spPr>
          <a:xfrm flipH="1" flipV="1">
            <a:off x="6833862" y="2900187"/>
            <a:ext cx="1827560" cy="7529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6833862" y="4031011"/>
            <a:ext cx="1827560" cy="7558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22F59DA-50A5-FD4D-A7E9-B0CB6212E33F}"/>
              </a:ext>
            </a:extLst>
          </p:cNvPr>
          <p:cNvSpPr txBox="1"/>
          <p:nvPr/>
        </p:nvSpPr>
        <p:spPr>
          <a:xfrm>
            <a:off x="1754539" y="6254726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具有割点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的图</a:t>
            </a:r>
          </a:p>
        </p:txBody>
      </p: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0437460" y="141608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A,1/1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3975722" y="4061179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E,5/4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9443786" y="1232133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B,2/1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8301744" y="2442696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C,3/1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879999" y="273163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D,4/1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0FDD5D-8F6C-9647-B296-DD665CF2C243}"/>
              </a:ext>
            </a:extLst>
          </p:cNvPr>
          <p:cNvSpPr txBox="1"/>
          <p:nvPr/>
        </p:nvSpPr>
        <p:spPr>
          <a:xfrm>
            <a:off x="1754539" y="6254726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双连通图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的深度优先树</a:t>
            </a:r>
            <a:r>
              <a:rPr kumimoji="1" lang="en-US" altLang="zh-CN" sz="2400" dirty="0">
                <a:solidFill>
                  <a:schemeClr val="accent1"/>
                </a:solidFill>
              </a:rPr>
              <a:t>(</a:t>
            </a:r>
            <a:r>
              <a:rPr kumimoji="1" lang="zh-CN" altLang="en-US" sz="2400" dirty="0">
                <a:solidFill>
                  <a:schemeClr val="accent1"/>
                </a:solidFill>
              </a:rPr>
              <a:t>橙色线表示背向边</a:t>
            </a:r>
            <a:r>
              <a:rPr kumimoji="1" lang="en-US" altLang="zh-CN" sz="2400" dirty="0">
                <a:solidFill>
                  <a:schemeClr val="accent1"/>
                </a:solidFill>
              </a:rPr>
              <a:t>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8B1DBAF-3A46-3049-A9DD-EAA8937261E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0181256" y="879078"/>
            <a:ext cx="382734" cy="4795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C681B581-872D-5D4B-9EDC-1EC754A61B72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9039214" y="1969603"/>
            <a:ext cx="531102" cy="5996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AB8354C8-29E1-0A49-903C-BABA63642851}"/>
              </a:ext>
            </a:extLst>
          </p:cNvPr>
          <p:cNvSpPr/>
          <p:nvPr/>
        </p:nvSpPr>
        <p:spPr>
          <a:xfrm>
            <a:off x="806679" y="411905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F,6/4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B841DD9-3D38-E74D-9BA7-6367E3C8E735}"/>
              </a:ext>
            </a:extLst>
          </p:cNvPr>
          <p:cNvSpPr/>
          <p:nvPr/>
        </p:nvSpPr>
        <p:spPr>
          <a:xfrm>
            <a:off x="9443786" y="3743429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G,7/7</a:t>
            </a:r>
            <a:endParaRPr kumimoji="1"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F24F5EE-7FF1-684F-AF23-BD4C3A7E7439}"/>
              </a:ext>
            </a:extLst>
          </p:cNvPr>
          <p:cNvCxnSpPr>
            <a:cxnSpLocks/>
            <a:stCxn id="12" idx="2"/>
            <a:endCxn id="14" idx="6"/>
          </p:cNvCxnSpPr>
          <p:nvPr/>
        </p:nvCxnSpPr>
        <p:spPr>
          <a:xfrm flipH="1">
            <a:off x="6743999" y="2874696"/>
            <a:ext cx="1557745" cy="28893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83B8E568-54B2-3B4E-B53A-FEF896017F86}"/>
              </a:ext>
            </a:extLst>
          </p:cNvPr>
          <p:cNvCxnSpPr>
            <a:cxnSpLocks/>
            <a:stCxn id="12" idx="5"/>
            <a:endCxn id="38" idx="1"/>
          </p:cNvCxnSpPr>
          <p:nvPr/>
        </p:nvCxnSpPr>
        <p:spPr>
          <a:xfrm>
            <a:off x="9039214" y="3180166"/>
            <a:ext cx="531102" cy="6897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75CF015A-60BB-FE46-8597-19B416FB0428}"/>
              </a:ext>
            </a:extLst>
          </p:cNvPr>
          <p:cNvCxnSpPr>
            <a:cxnSpLocks/>
            <a:stCxn id="14" idx="3"/>
            <a:endCxn id="9" idx="7"/>
          </p:cNvCxnSpPr>
          <p:nvPr/>
        </p:nvCxnSpPr>
        <p:spPr>
          <a:xfrm flipH="1">
            <a:off x="4713192" y="3469102"/>
            <a:ext cx="1293337" cy="7186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9B53B8A9-AE06-F145-95CE-6ECBE2598D3F}"/>
              </a:ext>
            </a:extLst>
          </p:cNvPr>
          <p:cNvCxnSpPr>
            <a:cxnSpLocks/>
            <a:stCxn id="9" idx="2"/>
            <a:endCxn id="35" idx="6"/>
          </p:cNvCxnSpPr>
          <p:nvPr/>
        </p:nvCxnSpPr>
        <p:spPr>
          <a:xfrm flipH="1">
            <a:off x="1670679" y="4493179"/>
            <a:ext cx="2305043" cy="5787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A73F8A61-73C7-6B4D-82D0-8396B16F06AA}"/>
              </a:ext>
            </a:extLst>
          </p:cNvPr>
          <p:cNvCxnSpPr>
            <a:cxnSpLocks/>
            <a:stCxn id="35" idx="7"/>
            <a:endCxn id="14" idx="2"/>
          </p:cNvCxnSpPr>
          <p:nvPr/>
        </p:nvCxnSpPr>
        <p:spPr>
          <a:xfrm flipV="1">
            <a:off x="1544149" y="3163632"/>
            <a:ext cx="4335850" cy="108195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0271F595-806E-684E-9788-730BDA33A032}"/>
              </a:ext>
            </a:extLst>
          </p:cNvPr>
          <p:cNvCxnSpPr>
            <a:cxnSpLocks/>
            <a:stCxn id="14" idx="7"/>
            <a:endCxn id="4" idx="2"/>
          </p:cNvCxnSpPr>
          <p:nvPr/>
        </p:nvCxnSpPr>
        <p:spPr>
          <a:xfrm flipV="1">
            <a:off x="6617469" y="573608"/>
            <a:ext cx="3819991" cy="228455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9760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具有欧拉回路的图</a:t>
            </a:r>
          </a:p>
        </p:txBody>
      </p: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" altLang="zh-CN" dirty="0">
                <a:solidFill>
                  <a:schemeClr val="accent1"/>
                </a:solidFill>
              </a:rPr>
              <a:t>E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E </a:t>
            </a:r>
            <a:r>
              <a:rPr lang="zh-CN" altLang="en-US" dirty="0">
                <a:solidFill>
                  <a:schemeClr val="accent1"/>
                </a:solidFill>
              </a:rPr>
              <a:t>后剩下的图</a:t>
            </a:r>
          </a:p>
        </p:txBody>
      </p:sp>
    </p:spTree>
    <p:extLst>
      <p:ext uri="{BB962C8B-B14F-4D97-AF65-F5344CB8AC3E}">
        <p14:creationId xmlns:p14="http://schemas.microsoft.com/office/powerpoint/2010/main" val="20205765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" altLang="zh-CN" dirty="0">
                <a:solidFill>
                  <a:schemeClr val="accent1"/>
                </a:solidFill>
              </a:rPr>
              <a:t>E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A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K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I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E </a:t>
            </a:r>
            <a:r>
              <a:rPr lang="zh-CN" altLang="en-US" dirty="0">
                <a:solidFill>
                  <a:schemeClr val="accent1"/>
                </a:solidFill>
              </a:rPr>
              <a:t>后剩下的图</a:t>
            </a:r>
          </a:p>
        </p:txBody>
      </p:sp>
    </p:spTree>
    <p:extLst>
      <p:ext uri="{BB962C8B-B14F-4D97-AF65-F5344CB8AC3E}">
        <p14:creationId xmlns:p14="http://schemas.microsoft.com/office/powerpoint/2010/main" val="15387734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" altLang="zh-CN" dirty="0">
                <a:solidFill>
                  <a:schemeClr val="accent1"/>
                </a:solidFill>
              </a:rPr>
              <a:t>E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A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K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I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E </a:t>
            </a:r>
            <a:r>
              <a:rPr lang="zh-CN" altLang="en-US" dirty="0">
                <a:solidFill>
                  <a:schemeClr val="accent1"/>
                </a:solidFill>
              </a:rPr>
              <a:t>后剩下的图</a:t>
            </a:r>
          </a:p>
        </p:txBody>
      </p:sp>
    </p:spTree>
    <p:extLst>
      <p:ext uri="{BB962C8B-B14F-4D97-AF65-F5344CB8AC3E}">
        <p14:creationId xmlns:p14="http://schemas.microsoft.com/office/powerpoint/2010/main" val="33752806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" altLang="zh-CN" dirty="0">
                <a:solidFill>
                  <a:schemeClr val="accent1"/>
                </a:solidFill>
              </a:rPr>
              <a:t>E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A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K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I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E </a:t>
            </a:r>
            <a:r>
              <a:rPr lang="zh-CN" altLang="en-US" dirty="0">
                <a:solidFill>
                  <a:schemeClr val="accent1"/>
                </a:solidFill>
              </a:rPr>
              <a:t>后剩下的图</a:t>
            </a:r>
          </a:p>
        </p:txBody>
      </p:sp>
    </p:spTree>
    <p:extLst>
      <p:ext uri="{BB962C8B-B14F-4D97-AF65-F5344CB8AC3E}">
        <p14:creationId xmlns:p14="http://schemas.microsoft.com/office/powerpoint/2010/main" val="18760651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3581703" y="619786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 </a:t>
            </a:r>
            <a:r>
              <a:rPr kumimoji="1" lang="zh-CN" altLang="en-US" dirty="0">
                <a:solidFill>
                  <a:srgbClr val="0070C0"/>
                </a:solidFill>
              </a:rPr>
              <a:t>一个有向图</a:t>
            </a:r>
            <a:r>
              <a:rPr kumimoji="1" lang="en-US" altLang="zh-CN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1593F71-6A8A-E848-802B-9EE6C72C789B}"/>
              </a:ext>
            </a:extLst>
          </p:cNvPr>
          <p:cNvSpPr/>
          <p:nvPr/>
        </p:nvSpPr>
        <p:spPr>
          <a:xfrm>
            <a:off x="2074274" y="7880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3DB1CA5-9E7E-6447-B27D-975C7E618F1B}"/>
              </a:ext>
            </a:extLst>
          </p:cNvPr>
          <p:cNvSpPr/>
          <p:nvPr/>
        </p:nvSpPr>
        <p:spPr>
          <a:xfrm>
            <a:off x="1277496" y="19265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011B366-C465-7040-97C3-FC4B30C66A98}"/>
              </a:ext>
            </a:extLst>
          </p:cNvPr>
          <p:cNvSpPr/>
          <p:nvPr/>
        </p:nvSpPr>
        <p:spPr>
          <a:xfrm>
            <a:off x="2847862" y="18907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58A13A-7B10-DB45-8030-558B6909B554}"/>
              </a:ext>
            </a:extLst>
          </p:cNvPr>
          <p:cNvSpPr/>
          <p:nvPr/>
        </p:nvSpPr>
        <p:spPr>
          <a:xfrm>
            <a:off x="682115" y="31613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E329C3-6696-5046-9CD0-FD4AFC5D6DEA}"/>
              </a:ext>
            </a:extLst>
          </p:cNvPr>
          <p:cNvSpPr/>
          <p:nvPr/>
        </p:nvSpPr>
        <p:spPr>
          <a:xfrm>
            <a:off x="1813017" y="31433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8D55FF0-8DA4-2C42-8C11-FB0F464A7E3B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2520268" y="124413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3A11133-2AC3-EF48-BE1B-537074335809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1723490" y="124413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2595776-916D-E84C-ADA8-4A20B9DEADC9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943372" y="238266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396C829-57B0-9C49-B171-63E91D847442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1723490" y="2382661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3F3F8F27-ED54-CF4A-8C32-EF7B69F13B8C}"/>
              </a:ext>
            </a:extLst>
          </p:cNvPr>
          <p:cNvSpPr/>
          <p:nvPr/>
        </p:nvSpPr>
        <p:spPr>
          <a:xfrm>
            <a:off x="5766309" y="6348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DBC93E4-C5C0-9548-8AF2-8299B670895F}"/>
              </a:ext>
            </a:extLst>
          </p:cNvPr>
          <p:cNvSpPr/>
          <p:nvPr/>
        </p:nvSpPr>
        <p:spPr>
          <a:xfrm>
            <a:off x="4969531" y="17733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D893F8-0F36-5148-AE22-D1E51B3BE1A6}"/>
              </a:ext>
            </a:extLst>
          </p:cNvPr>
          <p:cNvSpPr/>
          <p:nvPr/>
        </p:nvSpPr>
        <p:spPr>
          <a:xfrm>
            <a:off x="6539897" y="17375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DA96E06-B740-CD44-BA2C-836E5A9102CC}"/>
              </a:ext>
            </a:extLst>
          </p:cNvPr>
          <p:cNvSpPr/>
          <p:nvPr/>
        </p:nvSpPr>
        <p:spPr>
          <a:xfrm>
            <a:off x="4374150" y="3008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9AD913E-316A-4448-9CE6-9CF2EB6C0418}"/>
              </a:ext>
            </a:extLst>
          </p:cNvPr>
          <p:cNvSpPr/>
          <p:nvPr/>
        </p:nvSpPr>
        <p:spPr>
          <a:xfrm>
            <a:off x="5505052" y="2990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FABF191C-A051-924B-A338-6D9D11C99745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6212303" y="1090971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0C8C5A1-0288-EE46-9EB7-D35CAC597F91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5415525" y="1090971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C8DAE58-DBEB-1545-AEA7-E398FB4664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635407" y="2229497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056D109-D909-5249-B4A5-C25DEEC44C2F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5415525" y="2229497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0A9393AF-7329-4A45-B70D-A82AA36BC034}"/>
              </a:ext>
            </a:extLst>
          </p:cNvPr>
          <p:cNvSpPr/>
          <p:nvPr/>
        </p:nvSpPr>
        <p:spPr>
          <a:xfrm>
            <a:off x="6027566" y="44070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32EA915-7A4A-A742-8772-9C5B52406622}"/>
              </a:ext>
            </a:extLst>
          </p:cNvPr>
          <p:cNvCxnSpPr>
            <a:cxnSpLocks/>
            <a:stCxn id="43" idx="5"/>
            <a:endCxn id="57" idx="0"/>
          </p:cNvCxnSpPr>
          <p:nvPr/>
        </p:nvCxnSpPr>
        <p:spPr>
          <a:xfrm>
            <a:off x="5951046" y="3446282"/>
            <a:ext cx="337777" cy="960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3285454-6013-1B41-B149-29EC7D2C3018}"/>
              </a:ext>
            </a:extLst>
          </p:cNvPr>
          <p:cNvSpPr txBox="1"/>
          <p:nvPr/>
        </p:nvSpPr>
        <p:spPr>
          <a:xfrm>
            <a:off x="397012" y="5909368"/>
            <a:ext cx="625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两棵二叉树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BD42451-566C-8F42-9A93-2E4BAD51CD4E}"/>
              </a:ext>
            </a:extLst>
          </p:cNvPr>
          <p:cNvSpPr/>
          <p:nvPr/>
        </p:nvSpPr>
        <p:spPr>
          <a:xfrm>
            <a:off x="10512726" y="33906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BC21796-2608-DB4A-AA1A-A6AFCB9BB9FC}"/>
              </a:ext>
            </a:extLst>
          </p:cNvPr>
          <p:cNvSpPr/>
          <p:nvPr/>
        </p:nvSpPr>
        <p:spPr>
          <a:xfrm>
            <a:off x="9082881" y="15844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B209EE7-57F7-4D41-8475-3D6872B3918C}"/>
              </a:ext>
            </a:extLst>
          </p:cNvPr>
          <p:cNvSpPr/>
          <p:nvPr/>
        </p:nvSpPr>
        <p:spPr>
          <a:xfrm>
            <a:off x="11257017" y="4407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C93930D-FB62-BC4C-8688-8D1C25893DE4}"/>
              </a:ext>
            </a:extLst>
          </p:cNvPr>
          <p:cNvSpPr/>
          <p:nvPr/>
        </p:nvSpPr>
        <p:spPr>
          <a:xfrm>
            <a:off x="8299928" y="5565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973865D-29D4-EE49-A6E7-31EA73DD84AD}"/>
              </a:ext>
            </a:extLst>
          </p:cNvPr>
          <p:cNvSpPr/>
          <p:nvPr/>
        </p:nvSpPr>
        <p:spPr>
          <a:xfrm>
            <a:off x="9805251" y="25048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55657A3-47FD-B243-8683-896933C239EC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10958720" y="3846806"/>
            <a:ext cx="374817" cy="6385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068765E-1245-814A-84B1-375F1E14034C}"/>
              </a:ext>
            </a:extLst>
          </p:cNvPr>
          <p:cNvCxnSpPr>
            <a:cxnSpLocks/>
            <a:stCxn id="69" idx="1"/>
            <a:endCxn id="73" idx="5"/>
          </p:cNvCxnSpPr>
          <p:nvPr/>
        </p:nvCxnSpPr>
        <p:spPr>
          <a:xfrm flipH="1" flipV="1">
            <a:off x="10251245" y="2960944"/>
            <a:ext cx="338001" cy="5079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36E89B9-C374-3244-BE9A-8A0991D44D0A}"/>
              </a:ext>
            </a:extLst>
          </p:cNvPr>
          <p:cNvCxnSpPr>
            <a:cxnSpLocks/>
            <a:stCxn id="70" idx="1"/>
            <a:endCxn id="72" idx="5"/>
          </p:cNvCxnSpPr>
          <p:nvPr/>
        </p:nvCxnSpPr>
        <p:spPr>
          <a:xfrm flipH="1" flipV="1">
            <a:off x="8745922" y="1012712"/>
            <a:ext cx="413479" cy="64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15C4AC16-C985-134D-B131-CCD1ED9A9BBB}"/>
              </a:ext>
            </a:extLst>
          </p:cNvPr>
          <p:cNvCxnSpPr>
            <a:cxnSpLocks/>
            <a:stCxn id="70" idx="5"/>
            <a:endCxn id="73" idx="1"/>
          </p:cNvCxnSpPr>
          <p:nvPr/>
        </p:nvCxnSpPr>
        <p:spPr>
          <a:xfrm>
            <a:off x="9528875" y="2040561"/>
            <a:ext cx="352896" cy="5425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5A281AB-4553-2443-901D-A80D65B75A36}"/>
              </a:ext>
            </a:extLst>
          </p:cNvPr>
          <p:cNvSpPr txBox="1"/>
          <p:nvPr/>
        </p:nvSpPr>
        <p:spPr>
          <a:xfrm>
            <a:off x="7573617" y="5941163"/>
            <a:ext cx="435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最坏情况的二叉查找树</a:t>
            </a:r>
          </a:p>
        </p:txBody>
      </p:sp>
    </p:spTree>
    <p:extLst>
      <p:ext uri="{BB962C8B-B14F-4D97-AF65-F5344CB8AC3E}">
        <p14:creationId xmlns:p14="http://schemas.microsoft.com/office/powerpoint/2010/main" val="2509349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A,3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2" y="126885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B,6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2" y="435733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E,1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2" y="282654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D,2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3" y="1268849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G,10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F,5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2" y="282654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C,4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754792" y="6319784"/>
            <a:ext cx="6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70C0"/>
                </a:solidFill>
              </a:rPr>
              <a:t>通过对图</a:t>
            </a:r>
            <a:r>
              <a:rPr kumimoji="1" lang="en-US" altLang="zh-CN" dirty="0">
                <a:solidFill>
                  <a:srgbClr val="0070C0"/>
                </a:solidFill>
              </a:rPr>
              <a:t>G</a:t>
            </a:r>
            <a:r>
              <a:rPr kumimoji="1" lang="zh-CN" altLang="en-US" dirty="0">
                <a:solidFill>
                  <a:srgbClr val="0070C0"/>
                </a:solidFill>
              </a:rPr>
              <a:t>的后续遍历所编号的反向图</a:t>
            </a:r>
            <a:r>
              <a:rPr kumimoji="1" lang="en-US" altLang="zh-CN" dirty="0">
                <a:solidFill>
                  <a:srgbClr val="0070C0"/>
                </a:solidFill>
              </a:rPr>
              <a:t>Gr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3204264" y="2006323"/>
            <a:ext cx="1376068" cy="946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3330794" y="1700852"/>
            <a:ext cx="1123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4885802" y="2132852"/>
            <a:ext cx="0" cy="693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6917030" y="3553499"/>
            <a:ext cx="1417569" cy="928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917030" y="2006319"/>
            <a:ext cx="403313" cy="936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2898792" y="3690545"/>
            <a:ext cx="0" cy="666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898792" y="2132853"/>
            <a:ext cx="2" cy="693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78" idx="1"/>
            <a:endCxn id="12" idx="5"/>
          </p:cNvCxnSpPr>
          <p:nvPr/>
        </p:nvCxnSpPr>
        <p:spPr>
          <a:xfrm flipH="1" flipV="1">
            <a:off x="7931283" y="2006319"/>
            <a:ext cx="403316" cy="936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3204262" y="3564015"/>
            <a:ext cx="1376070" cy="919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8640069" y="3680029"/>
            <a:ext cx="0" cy="675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317802" y="3248030"/>
            <a:ext cx="861758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330792" y="3258545"/>
            <a:ext cx="1123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69" y="2816029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H,9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8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J,8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69" y="4355568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I,7</a:t>
            </a:r>
            <a:endParaRPr kumimoji="1" lang="zh-CN" altLang="en-US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7043560" y="4787568"/>
            <a:ext cx="1164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5191272" y="2006322"/>
            <a:ext cx="1114818" cy="936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7043560" y="3248029"/>
            <a:ext cx="11645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5758241" y="759732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2" y="-871870"/>
            <a:ext cx="576000" cy="576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8C091C2-1334-3644-89B2-8DC1CFB212C9}"/>
              </a:ext>
            </a:extLst>
          </p:cNvPr>
          <p:cNvSpPr/>
          <p:nvPr/>
        </p:nvSpPr>
        <p:spPr>
          <a:xfrm>
            <a:off x="2875698" y="2129458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B4C7A5A-606F-C444-980F-B8E6BD57F6B5}"/>
              </a:ext>
            </a:extLst>
          </p:cNvPr>
          <p:cNvSpPr/>
          <p:nvPr/>
        </p:nvSpPr>
        <p:spPr>
          <a:xfrm>
            <a:off x="1572970" y="339232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BF3D0D2-78AE-4746-AD0F-57DD62456FE6}"/>
              </a:ext>
            </a:extLst>
          </p:cNvPr>
          <p:cNvSpPr/>
          <p:nvPr/>
        </p:nvSpPr>
        <p:spPr>
          <a:xfrm>
            <a:off x="639220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a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EC5A929-C7AE-6E45-B592-1D69A2023958}"/>
              </a:ext>
            </a:extLst>
          </p:cNvPr>
          <p:cNvSpPr/>
          <p:nvPr/>
        </p:nvSpPr>
        <p:spPr>
          <a:xfrm>
            <a:off x="2415705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b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0C004D0-2274-6045-ADC5-014C03D817CE}"/>
              </a:ext>
            </a:extLst>
          </p:cNvPr>
          <p:cNvCxnSpPr>
            <a:cxnSpLocks/>
            <a:stCxn id="147" idx="3"/>
            <a:endCxn id="23" idx="7"/>
          </p:cNvCxnSpPr>
          <p:nvPr/>
        </p:nvCxnSpPr>
        <p:spPr>
          <a:xfrm flipH="1">
            <a:off x="3367345" y="1251379"/>
            <a:ext cx="2475249" cy="96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C5119AC-C64E-6749-B7E1-FAE8C56A24B1}"/>
              </a:ext>
            </a:extLst>
          </p:cNvPr>
          <p:cNvCxnSpPr>
            <a:cxnSpLocks/>
            <a:stCxn id="147" idx="5"/>
            <a:endCxn id="63" idx="1"/>
          </p:cNvCxnSpPr>
          <p:nvPr/>
        </p:nvCxnSpPr>
        <p:spPr>
          <a:xfrm>
            <a:off x="6249888" y="1251379"/>
            <a:ext cx="2885448" cy="96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B43F97-911F-3E4F-8013-B2A34F7E5220}"/>
              </a:ext>
            </a:extLst>
          </p:cNvPr>
          <p:cNvCxnSpPr>
            <a:cxnSpLocks/>
            <a:stCxn id="23" idx="3"/>
            <a:endCxn id="25" idx="7"/>
          </p:cNvCxnSpPr>
          <p:nvPr/>
        </p:nvCxnSpPr>
        <p:spPr>
          <a:xfrm flipH="1">
            <a:off x="2064617" y="2621105"/>
            <a:ext cx="895434" cy="8555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27FD3D7-4586-F94E-A81F-0ACD3853B294}"/>
              </a:ext>
            </a:extLst>
          </p:cNvPr>
          <p:cNvCxnSpPr>
            <a:cxnSpLocks/>
            <a:stCxn id="25" idx="3"/>
            <a:endCxn id="29" idx="7"/>
          </p:cNvCxnSpPr>
          <p:nvPr/>
        </p:nvCxnSpPr>
        <p:spPr>
          <a:xfrm flipH="1">
            <a:off x="1130867" y="3883973"/>
            <a:ext cx="526456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27C814F-8E42-C948-9A8B-1ED38175A927}"/>
              </a:ext>
            </a:extLst>
          </p:cNvPr>
          <p:cNvCxnSpPr>
            <a:cxnSpLocks/>
            <a:stCxn id="30" idx="1"/>
            <a:endCxn id="25" idx="5"/>
          </p:cNvCxnSpPr>
          <p:nvPr/>
        </p:nvCxnSpPr>
        <p:spPr>
          <a:xfrm flipH="1" flipV="1">
            <a:off x="2064617" y="3883973"/>
            <a:ext cx="435441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7CD11254-637B-954E-898C-0719D0BF0483}"/>
              </a:ext>
            </a:extLst>
          </p:cNvPr>
          <p:cNvSpPr/>
          <p:nvPr/>
        </p:nvSpPr>
        <p:spPr>
          <a:xfrm>
            <a:off x="4493852" y="339232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5C11479-941F-3442-8B2A-79447EFA8966}"/>
              </a:ext>
            </a:extLst>
          </p:cNvPr>
          <p:cNvSpPr/>
          <p:nvPr/>
        </p:nvSpPr>
        <p:spPr>
          <a:xfrm>
            <a:off x="3560102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i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D6745F0-A531-B649-8F7C-7764CD91BBC7}"/>
              </a:ext>
            </a:extLst>
          </p:cNvPr>
          <p:cNvSpPr/>
          <p:nvPr/>
        </p:nvSpPr>
        <p:spPr>
          <a:xfrm>
            <a:off x="5336587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s</a:t>
            </a: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0A8E195E-B86A-594B-A14B-740D85BB76AE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051749" y="3883973"/>
            <a:ext cx="526456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4722D6B8-5483-214F-AADC-366125A9F755}"/>
              </a:ext>
            </a:extLst>
          </p:cNvPr>
          <p:cNvCxnSpPr>
            <a:cxnSpLocks/>
            <a:stCxn id="54" idx="1"/>
            <a:endCxn id="52" idx="5"/>
          </p:cNvCxnSpPr>
          <p:nvPr/>
        </p:nvCxnSpPr>
        <p:spPr>
          <a:xfrm flipH="1" flipV="1">
            <a:off x="4985499" y="3883973"/>
            <a:ext cx="435441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13B4C01E-3BAC-D540-B92D-95D6BF2FC046}"/>
              </a:ext>
            </a:extLst>
          </p:cNvPr>
          <p:cNvCxnSpPr>
            <a:cxnSpLocks/>
            <a:stCxn id="23" idx="5"/>
            <a:endCxn id="52" idx="1"/>
          </p:cNvCxnSpPr>
          <p:nvPr/>
        </p:nvCxnSpPr>
        <p:spPr>
          <a:xfrm>
            <a:off x="3367345" y="2621105"/>
            <a:ext cx="1210860" cy="8555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D4877C44-22F9-E644-B2AD-6B5AF4765BAC}"/>
              </a:ext>
            </a:extLst>
          </p:cNvPr>
          <p:cNvSpPr/>
          <p:nvPr/>
        </p:nvSpPr>
        <p:spPr>
          <a:xfrm>
            <a:off x="9050983" y="2129458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576416E3-06FE-EE4D-96E2-A4C56B00E50F}"/>
              </a:ext>
            </a:extLst>
          </p:cNvPr>
          <p:cNvSpPr/>
          <p:nvPr/>
        </p:nvSpPr>
        <p:spPr>
          <a:xfrm>
            <a:off x="7748255" y="339232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ED00824-DFD7-9F45-B13F-F9DA1B5388FA}"/>
              </a:ext>
            </a:extLst>
          </p:cNvPr>
          <p:cNvSpPr/>
          <p:nvPr/>
        </p:nvSpPr>
        <p:spPr>
          <a:xfrm>
            <a:off x="6814505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6F43AAC-50A7-2A4A-BBB5-DDA143949142}"/>
              </a:ext>
            </a:extLst>
          </p:cNvPr>
          <p:cNvSpPr/>
          <p:nvPr/>
        </p:nvSpPr>
        <p:spPr>
          <a:xfrm>
            <a:off x="8590990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SP</a:t>
            </a:r>
          </a:p>
        </p:txBody>
      </p: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1AB1AF03-2CCA-5948-AF40-56F6C670BD86}"/>
              </a:ext>
            </a:extLst>
          </p:cNvPr>
          <p:cNvCxnSpPr>
            <a:cxnSpLocks/>
            <a:stCxn id="63" idx="3"/>
            <a:endCxn id="64" idx="7"/>
          </p:cNvCxnSpPr>
          <p:nvPr/>
        </p:nvCxnSpPr>
        <p:spPr>
          <a:xfrm flipH="1">
            <a:off x="8239902" y="2621105"/>
            <a:ext cx="895434" cy="8555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FAB1D398-BBB3-A742-9141-07737B342449}"/>
              </a:ext>
            </a:extLst>
          </p:cNvPr>
          <p:cNvCxnSpPr>
            <a:cxnSpLocks/>
            <a:stCxn id="64" idx="3"/>
            <a:endCxn id="65" idx="7"/>
          </p:cNvCxnSpPr>
          <p:nvPr/>
        </p:nvCxnSpPr>
        <p:spPr>
          <a:xfrm flipH="1">
            <a:off x="7306152" y="3883973"/>
            <a:ext cx="526456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C94EB757-A94B-7848-9823-D14F0E0628F8}"/>
              </a:ext>
            </a:extLst>
          </p:cNvPr>
          <p:cNvCxnSpPr>
            <a:cxnSpLocks/>
            <a:stCxn id="66" idx="1"/>
            <a:endCxn id="64" idx="5"/>
          </p:cNvCxnSpPr>
          <p:nvPr/>
        </p:nvCxnSpPr>
        <p:spPr>
          <a:xfrm flipH="1" flipV="1">
            <a:off x="8239902" y="3883973"/>
            <a:ext cx="435441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24AD863C-9D43-ED42-9630-E59FC7C65613}"/>
              </a:ext>
            </a:extLst>
          </p:cNvPr>
          <p:cNvSpPr/>
          <p:nvPr/>
        </p:nvSpPr>
        <p:spPr>
          <a:xfrm>
            <a:off x="10669137" y="339232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224C9178-576E-4A43-8F2E-9F2C18815C2B}"/>
              </a:ext>
            </a:extLst>
          </p:cNvPr>
          <p:cNvSpPr/>
          <p:nvPr/>
        </p:nvSpPr>
        <p:spPr>
          <a:xfrm>
            <a:off x="9735387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NL</a:t>
            </a:r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730182CF-AA5B-FF4E-9F7A-EC14B17536BA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10227034" y="3883973"/>
            <a:ext cx="526456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111B26A-AD57-2A4E-B278-4492DEACC812}"/>
              </a:ext>
            </a:extLst>
          </p:cNvPr>
          <p:cNvCxnSpPr>
            <a:cxnSpLocks/>
            <a:stCxn id="63" idx="5"/>
            <a:endCxn id="70" idx="1"/>
          </p:cNvCxnSpPr>
          <p:nvPr/>
        </p:nvCxnSpPr>
        <p:spPr>
          <a:xfrm>
            <a:off x="9542630" y="2621105"/>
            <a:ext cx="1210860" cy="8555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2AA35687-5E50-494F-B9D0-45B7EAD296BB}"/>
              </a:ext>
            </a:extLst>
          </p:cNvPr>
          <p:cNvSpPr txBox="1"/>
          <p:nvPr/>
        </p:nvSpPr>
        <p:spPr>
          <a:xfrm>
            <a:off x="1416781" y="6031328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树中原始代码的表示方法</a:t>
            </a:r>
          </a:p>
        </p:txBody>
      </p:sp>
    </p:spTree>
    <p:extLst>
      <p:ext uri="{BB962C8B-B14F-4D97-AF65-F5344CB8AC3E}">
        <p14:creationId xmlns:p14="http://schemas.microsoft.com/office/powerpoint/2010/main" val="11240547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499824" y="640462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2" y="-871870"/>
            <a:ext cx="576000" cy="576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8C091C2-1334-3644-89B2-8DC1CFB212C9}"/>
              </a:ext>
            </a:extLst>
          </p:cNvPr>
          <p:cNvSpPr/>
          <p:nvPr/>
        </p:nvSpPr>
        <p:spPr>
          <a:xfrm>
            <a:off x="5244760" y="148698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B4C7A5A-606F-C444-980F-B8E6BD57F6B5}"/>
              </a:ext>
            </a:extLst>
          </p:cNvPr>
          <p:cNvSpPr/>
          <p:nvPr/>
        </p:nvSpPr>
        <p:spPr>
          <a:xfrm>
            <a:off x="4308751" y="2355782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BF3D0D2-78AE-4746-AD0F-57DD62456FE6}"/>
              </a:ext>
            </a:extLst>
          </p:cNvPr>
          <p:cNvSpPr/>
          <p:nvPr/>
        </p:nvSpPr>
        <p:spPr>
          <a:xfrm>
            <a:off x="5243630" y="3183636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a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EC5A929-C7AE-6E45-B592-1D69A2023958}"/>
              </a:ext>
            </a:extLst>
          </p:cNvPr>
          <p:cNvSpPr/>
          <p:nvPr/>
        </p:nvSpPr>
        <p:spPr>
          <a:xfrm>
            <a:off x="7067646" y="2330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i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0C004D0-2274-6045-ADC5-014C03D817CE}"/>
              </a:ext>
            </a:extLst>
          </p:cNvPr>
          <p:cNvCxnSpPr>
            <a:cxnSpLocks/>
            <a:stCxn id="147" idx="3"/>
            <a:endCxn id="23" idx="7"/>
          </p:cNvCxnSpPr>
          <p:nvPr/>
        </p:nvCxnSpPr>
        <p:spPr>
          <a:xfrm flipH="1">
            <a:off x="5736407" y="1132109"/>
            <a:ext cx="847770" cy="4392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C5119AC-C64E-6749-B7E1-FAE8C56A24B1}"/>
              </a:ext>
            </a:extLst>
          </p:cNvPr>
          <p:cNvCxnSpPr>
            <a:cxnSpLocks/>
            <a:stCxn id="147" idx="5"/>
            <a:endCxn id="63" idx="1"/>
          </p:cNvCxnSpPr>
          <p:nvPr/>
        </p:nvCxnSpPr>
        <p:spPr>
          <a:xfrm>
            <a:off x="6991471" y="1132109"/>
            <a:ext cx="1096630" cy="4140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B43F97-911F-3E4F-8013-B2A34F7E5220}"/>
              </a:ext>
            </a:extLst>
          </p:cNvPr>
          <p:cNvCxnSpPr>
            <a:cxnSpLocks/>
            <a:stCxn id="23" idx="3"/>
            <a:endCxn id="25" idx="7"/>
          </p:cNvCxnSpPr>
          <p:nvPr/>
        </p:nvCxnSpPr>
        <p:spPr>
          <a:xfrm flipH="1">
            <a:off x="4800398" y="1978633"/>
            <a:ext cx="528715" cy="461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85C11479-941F-3442-8B2A-79447EFA8966}"/>
              </a:ext>
            </a:extLst>
          </p:cNvPr>
          <p:cNvSpPr/>
          <p:nvPr/>
        </p:nvSpPr>
        <p:spPr>
          <a:xfrm>
            <a:off x="6163248" y="2359392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e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D6745F0-A531-B649-8F7C-7764CD91BBC7}"/>
              </a:ext>
            </a:extLst>
          </p:cNvPr>
          <p:cNvSpPr/>
          <p:nvPr/>
        </p:nvSpPr>
        <p:spPr>
          <a:xfrm>
            <a:off x="1922518" y="4942466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s</a:t>
            </a: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0A8E195E-B86A-594B-A14B-740D85BB76AE}"/>
              </a:ext>
            </a:extLst>
          </p:cNvPr>
          <p:cNvCxnSpPr>
            <a:cxnSpLocks/>
            <a:stCxn id="41" idx="5"/>
            <a:endCxn id="65" idx="1"/>
          </p:cNvCxnSpPr>
          <p:nvPr/>
        </p:nvCxnSpPr>
        <p:spPr>
          <a:xfrm>
            <a:off x="3944975" y="3675283"/>
            <a:ext cx="504111" cy="4184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D4877C44-22F9-E644-B2AD-6B5AF4765BAC}"/>
              </a:ext>
            </a:extLst>
          </p:cNvPr>
          <p:cNvSpPr/>
          <p:nvPr/>
        </p:nvSpPr>
        <p:spPr>
          <a:xfrm>
            <a:off x="8003748" y="1461807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ED00824-DFD7-9F45-B13F-F9DA1B5388FA}"/>
              </a:ext>
            </a:extLst>
          </p:cNvPr>
          <p:cNvSpPr/>
          <p:nvPr/>
        </p:nvSpPr>
        <p:spPr>
          <a:xfrm>
            <a:off x="4364733" y="4009339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6F43AAC-50A7-2A4A-BBB5-DDA143949142}"/>
              </a:ext>
            </a:extLst>
          </p:cNvPr>
          <p:cNvSpPr/>
          <p:nvPr/>
        </p:nvSpPr>
        <p:spPr>
          <a:xfrm>
            <a:off x="8922143" y="2330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SP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224C9178-576E-4A43-8F2E-9F2C18815C2B}"/>
              </a:ext>
            </a:extLst>
          </p:cNvPr>
          <p:cNvSpPr/>
          <p:nvPr/>
        </p:nvSpPr>
        <p:spPr>
          <a:xfrm>
            <a:off x="3453328" y="4942466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NL</a:t>
            </a:r>
          </a:p>
        </p:txBody>
      </p: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111B26A-AD57-2A4E-B278-4492DEACC812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8495395" y="1953454"/>
            <a:ext cx="511101" cy="461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2AA35687-5E50-494F-B9D0-45B7EAD296BB}"/>
              </a:ext>
            </a:extLst>
          </p:cNvPr>
          <p:cNvSpPr txBox="1"/>
          <p:nvPr/>
        </p:nvSpPr>
        <p:spPr>
          <a:xfrm>
            <a:off x="1416781" y="6031328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最优前缀码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C8E56439-EFA2-9847-A0A3-53E3D3D5CE24}"/>
              </a:ext>
            </a:extLst>
          </p:cNvPr>
          <p:cNvSpPr/>
          <p:nvPr/>
        </p:nvSpPr>
        <p:spPr>
          <a:xfrm>
            <a:off x="3453328" y="318363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4D88E64B-E4C1-AE4E-9CC6-29BB27CE249E}"/>
              </a:ext>
            </a:extLst>
          </p:cNvPr>
          <p:cNvCxnSpPr>
            <a:cxnSpLocks/>
            <a:stCxn id="25" idx="3"/>
            <a:endCxn id="41" idx="7"/>
          </p:cNvCxnSpPr>
          <p:nvPr/>
        </p:nvCxnSpPr>
        <p:spPr>
          <a:xfrm flipH="1">
            <a:off x="3944975" y="2847429"/>
            <a:ext cx="448129" cy="4205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6B2B182-3D13-A640-97B8-A8E067FE468F}"/>
              </a:ext>
            </a:extLst>
          </p:cNvPr>
          <p:cNvSpPr/>
          <p:nvPr/>
        </p:nvSpPr>
        <p:spPr>
          <a:xfrm>
            <a:off x="2568268" y="4006859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40FC5706-33CE-6D4F-BAF0-B883BF9862F6}"/>
              </a:ext>
            </a:extLst>
          </p:cNvPr>
          <p:cNvCxnSpPr>
            <a:cxnSpLocks/>
            <a:stCxn id="41" idx="3"/>
            <a:endCxn id="58" idx="7"/>
          </p:cNvCxnSpPr>
          <p:nvPr/>
        </p:nvCxnSpPr>
        <p:spPr>
          <a:xfrm flipH="1">
            <a:off x="3059915" y="3675283"/>
            <a:ext cx="477766" cy="415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2E3D4A8C-3AAF-7C46-B82C-498695273B16}"/>
              </a:ext>
            </a:extLst>
          </p:cNvPr>
          <p:cNvCxnSpPr>
            <a:cxnSpLocks/>
            <a:stCxn id="58" idx="5"/>
            <a:endCxn id="71" idx="1"/>
          </p:cNvCxnSpPr>
          <p:nvPr/>
        </p:nvCxnSpPr>
        <p:spPr>
          <a:xfrm>
            <a:off x="3059915" y="4498506"/>
            <a:ext cx="477766" cy="5283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B8B1285D-9199-DD45-B6C4-7E4647934B12}"/>
              </a:ext>
            </a:extLst>
          </p:cNvPr>
          <p:cNvCxnSpPr>
            <a:cxnSpLocks/>
            <a:stCxn id="58" idx="3"/>
            <a:endCxn id="54" idx="0"/>
          </p:cNvCxnSpPr>
          <p:nvPr/>
        </p:nvCxnSpPr>
        <p:spPr>
          <a:xfrm flipH="1">
            <a:off x="2210518" y="4498506"/>
            <a:ext cx="442103" cy="4439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6169D94-7BB6-E24B-A9E8-483644BE96A0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>
          <a:xfrm>
            <a:off x="4800398" y="2847429"/>
            <a:ext cx="527585" cy="4205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FC41D80C-FC8F-5149-A764-2882F3F90767}"/>
              </a:ext>
            </a:extLst>
          </p:cNvPr>
          <p:cNvCxnSpPr>
            <a:cxnSpLocks/>
            <a:stCxn id="23" idx="5"/>
            <a:endCxn id="53" idx="1"/>
          </p:cNvCxnSpPr>
          <p:nvPr/>
        </p:nvCxnSpPr>
        <p:spPr>
          <a:xfrm>
            <a:off x="5736407" y="1978633"/>
            <a:ext cx="511194" cy="4651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6B3D400D-AA38-B042-B214-3CD990DB2AF9}"/>
              </a:ext>
            </a:extLst>
          </p:cNvPr>
          <p:cNvCxnSpPr>
            <a:cxnSpLocks/>
            <a:stCxn id="63" idx="3"/>
            <a:endCxn id="30" idx="7"/>
          </p:cNvCxnSpPr>
          <p:nvPr/>
        </p:nvCxnSpPr>
        <p:spPr>
          <a:xfrm flipH="1">
            <a:off x="7559293" y="1953454"/>
            <a:ext cx="528808" cy="461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8823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7BF3D0D2-78AE-4746-AD0F-57DD62456FE6}"/>
              </a:ext>
            </a:extLst>
          </p:cNvPr>
          <p:cNvSpPr/>
          <p:nvPr/>
        </p:nvSpPr>
        <p:spPr>
          <a:xfrm>
            <a:off x="5343540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s/3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EC5A929-C7AE-6E45-B592-1D69A2023958}"/>
              </a:ext>
            </a:extLst>
          </p:cNvPr>
          <p:cNvSpPr/>
          <p:nvPr/>
        </p:nvSpPr>
        <p:spPr>
          <a:xfrm>
            <a:off x="4110434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/12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5C11479-941F-3442-8B2A-79447EFA8966}"/>
              </a:ext>
            </a:extLst>
          </p:cNvPr>
          <p:cNvSpPr/>
          <p:nvPr/>
        </p:nvSpPr>
        <p:spPr>
          <a:xfrm>
            <a:off x="2877328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e/15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D6745F0-A531-B649-8F7C-7764CD91BBC7}"/>
              </a:ext>
            </a:extLst>
          </p:cNvPr>
          <p:cNvSpPr/>
          <p:nvPr/>
        </p:nvSpPr>
        <p:spPr>
          <a:xfrm>
            <a:off x="1644222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a/10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ED00824-DFD7-9F45-B13F-F9DA1B5388FA}"/>
              </a:ext>
            </a:extLst>
          </p:cNvPr>
          <p:cNvSpPr/>
          <p:nvPr/>
        </p:nvSpPr>
        <p:spPr>
          <a:xfrm>
            <a:off x="6576646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t/4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6F43AAC-50A7-2A4A-BBB5-DDA143949142}"/>
              </a:ext>
            </a:extLst>
          </p:cNvPr>
          <p:cNvSpPr/>
          <p:nvPr/>
        </p:nvSpPr>
        <p:spPr>
          <a:xfrm>
            <a:off x="7809752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SP/13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224C9178-576E-4A43-8F2E-9F2C18815C2B}"/>
              </a:ext>
            </a:extLst>
          </p:cNvPr>
          <p:cNvSpPr/>
          <p:nvPr/>
        </p:nvSpPr>
        <p:spPr>
          <a:xfrm>
            <a:off x="9042858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63B5CFB-2B88-C140-9D48-86B8C78EB8B1}"/>
              </a:ext>
            </a:extLst>
          </p:cNvPr>
          <p:cNvSpPr txBox="1"/>
          <p:nvPr/>
        </p:nvSpPr>
        <p:spPr>
          <a:xfrm>
            <a:off x="3182197" y="1182824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哈夫曼算法的初始状态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8DACC929-1ACC-784A-A685-E37D803CABB4}"/>
              </a:ext>
            </a:extLst>
          </p:cNvPr>
          <p:cNvSpPr/>
          <p:nvPr/>
        </p:nvSpPr>
        <p:spPr>
          <a:xfrm>
            <a:off x="7809752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s/3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5D786948-08BE-F74C-BAB2-0EA180B75BE6}"/>
              </a:ext>
            </a:extLst>
          </p:cNvPr>
          <p:cNvSpPr/>
          <p:nvPr/>
        </p:nvSpPr>
        <p:spPr>
          <a:xfrm>
            <a:off x="4110434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/12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3E371EF-B5FA-4D46-B991-12708F3C3747}"/>
              </a:ext>
            </a:extLst>
          </p:cNvPr>
          <p:cNvSpPr/>
          <p:nvPr/>
        </p:nvSpPr>
        <p:spPr>
          <a:xfrm>
            <a:off x="2877328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e/15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0816AF8-F2FF-D84A-B7CF-C5A4AA11BBA0}"/>
              </a:ext>
            </a:extLst>
          </p:cNvPr>
          <p:cNvSpPr/>
          <p:nvPr/>
        </p:nvSpPr>
        <p:spPr>
          <a:xfrm>
            <a:off x="1644222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a/10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62B33938-0556-FF42-BE96-1009B71E3595}"/>
              </a:ext>
            </a:extLst>
          </p:cNvPr>
          <p:cNvSpPr/>
          <p:nvPr/>
        </p:nvSpPr>
        <p:spPr>
          <a:xfrm>
            <a:off x="5343540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t/4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258BB3C-56A6-2B48-A7B8-8AA0AA1AB6B9}"/>
              </a:ext>
            </a:extLst>
          </p:cNvPr>
          <p:cNvSpPr/>
          <p:nvPr/>
        </p:nvSpPr>
        <p:spPr>
          <a:xfrm>
            <a:off x="6576646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SP/13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DDB1F893-3D17-4044-85C4-EF070A50CD87}"/>
              </a:ext>
            </a:extLst>
          </p:cNvPr>
          <p:cNvSpPr/>
          <p:nvPr/>
        </p:nvSpPr>
        <p:spPr>
          <a:xfrm>
            <a:off x="9042858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04C73C3-3420-0349-AFE1-A22B5CCBC276}"/>
              </a:ext>
            </a:extLst>
          </p:cNvPr>
          <p:cNvSpPr txBox="1"/>
          <p:nvPr/>
        </p:nvSpPr>
        <p:spPr>
          <a:xfrm>
            <a:off x="3182197" y="3488011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第一次合并后的哈夫曼算法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781828D-3047-D04B-BCD6-710D9BC0B761}"/>
              </a:ext>
            </a:extLst>
          </p:cNvPr>
          <p:cNvSpPr/>
          <p:nvPr/>
        </p:nvSpPr>
        <p:spPr>
          <a:xfrm>
            <a:off x="8359283" y="1757232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T1/4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5C701067-2911-C143-84CC-1E8AC75420AF}"/>
              </a:ext>
            </a:extLst>
          </p:cNvPr>
          <p:cNvCxnSpPr>
            <a:cxnSpLocks/>
            <a:stCxn id="51" idx="3"/>
            <a:endCxn id="43" idx="0"/>
          </p:cNvCxnSpPr>
          <p:nvPr/>
        </p:nvCxnSpPr>
        <p:spPr>
          <a:xfrm flipH="1">
            <a:off x="8097752" y="2248879"/>
            <a:ext cx="345884" cy="3767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451AFBDE-8298-6D45-B98D-995C662B4ACD}"/>
              </a:ext>
            </a:extLst>
          </p:cNvPr>
          <p:cNvCxnSpPr>
            <a:cxnSpLocks/>
            <a:stCxn id="51" idx="5"/>
            <a:endCxn id="49" idx="0"/>
          </p:cNvCxnSpPr>
          <p:nvPr/>
        </p:nvCxnSpPr>
        <p:spPr>
          <a:xfrm>
            <a:off x="8850930" y="2248879"/>
            <a:ext cx="479928" cy="3767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987B6243-FA5B-BB4E-8EFF-42D7CCC47A97}"/>
              </a:ext>
            </a:extLst>
          </p:cNvPr>
          <p:cNvSpPr/>
          <p:nvPr/>
        </p:nvSpPr>
        <p:spPr>
          <a:xfrm>
            <a:off x="6634530" y="5461308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s/3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65E76B6-605D-7943-8B0F-9853185BF44D}"/>
              </a:ext>
            </a:extLst>
          </p:cNvPr>
          <p:cNvSpPr/>
          <p:nvPr/>
        </p:nvSpPr>
        <p:spPr>
          <a:xfrm>
            <a:off x="4167664" y="5461308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/12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74899C8-8DAF-7E42-97B7-04DC7714DC4A}"/>
              </a:ext>
            </a:extLst>
          </p:cNvPr>
          <p:cNvSpPr/>
          <p:nvPr/>
        </p:nvSpPr>
        <p:spPr>
          <a:xfrm>
            <a:off x="2934558" y="5461308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e/15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5DDC1800-3CBC-AE4C-9803-7F839368BFF2}"/>
              </a:ext>
            </a:extLst>
          </p:cNvPr>
          <p:cNvSpPr/>
          <p:nvPr/>
        </p:nvSpPr>
        <p:spPr>
          <a:xfrm>
            <a:off x="1701452" y="5461308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a/10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70E7C1B-E7BC-564E-97B1-4C1B309C9C1D}"/>
              </a:ext>
            </a:extLst>
          </p:cNvPr>
          <p:cNvSpPr/>
          <p:nvPr/>
        </p:nvSpPr>
        <p:spPr>
          <a:xfrm>
            <a:off x="5400770" y="5461308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SP/13</a:t>
            </a: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18937197-971A-BC4E-8FB5-E33F7ACCDAD9}"/>
              </a:ext>
            </a:extLst>
          </p:cNvPr>
          <p:cNvSpPr/>
          <p:nvPr/>
        </p:nvSpPr>
        <p:spPr>
          <a:xfrm>
            <a:off x="7867636" y="5461308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7F5460A-97E6-FB43-8CC6-EF994E0D949A}"/>
              </a:ext>
            </a:extLst>
          </p:cNvPr>
          <p:cNvSpPr txBox="1"/>
          <p:nvPr/>
        </p:nvSpPr>
        <p:spPr>
          <a:xfrm>
            <a:off x="3239427" y="6323716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第二次合并后的哈夫曼算法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EA693C48-6B65-3544-9061-BF9581E41AC2}"/>
              </a:ext>
            </a:extLst>
          </p:cNvPr>
          <p:cNvSpPr/>
          <p:nvPr/>
        </p:nvSpPr>
        <p:spPr>
          <a:xfrm>
            <a:off x="7184061" y="459293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T1/4</a:t>
            </a:r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D8F2291D-0A89-D544-A69F-C8896ECF4F6C}"/>
              </a:ext>
            </a:extLst>
          </p:cNvPr>
          <p:cNvCxnSpPr>
            <a:cxnSpLocks/>
            <a:stCxn id="70" idx="3"/>
            <a:endCxn id="56" idx="0"/>
          </p:cNvCxnSpPr>
          <p:nvPr/>
        </p:nvCxnSpPr>
        <p:spPr>
          <a:xfrm flipH="1">
            <a:off x="6922530" y="5084584"/>
            <a:ext cx="345884" cy="3767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8211C1A5-21E1-9140-90EF-BF3017E30A95}"/>
              </a:ext>
            </a:extLst>
          </p:cNvPr>
          <p:cNvCxnSpPr>
            <a:cxnSpLocks/>
            <a:stCxn id="70" idx="5"/>
            <a:endCxn id="68" idx="0"/>
          </p:cNvCxnSpPr>
          <p:nvPr/>
        </p:nvCxnSpPr>
        <p:spPr>
          <a:xfrm>
            <a:off x="7675708" y="5084584"/>
            <a:ext cx="479928" cy="3767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C9B2436C-07EF-304E-A042-CED3DE91DAFE}"/>
              </a:ext>
            </a:extLst>
          </p:cNvPr>
          <p:cNvSpPr/>
          <p:nvPr/>
        </p:nvSpPr>
        <p:spPr>
          <a:xfrm>
            <a:off x="8385752" y="3776712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T2/8</a:t>
            </a:r>
          </a:p>
        </p:txBody>
      </p: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DD03DA95-4C4F-084C-B10E-E91147AEC4D7}"/>
              </a:ext>
            </a:extLst>
          </p:cNvPr>
          <p:cNvCxnSpPr>
            <a:cxnSpLocks/>
            <a:stCxn id="78" idx="3"/>
            <a:endCxn id="70" idx="7"/>
          </p:cNvCxnSpPr>
          <p:nvPr/>
        </p:nvCxnSpPr>
        <p:spPr>
          <a:xfrm flipH="1">
            <a:off x="7675708" y="4268359"/>
            <a:ext cx="794397" cy="4089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FD1E7676-E00F-EF41-9ACD-0EC3AD4C232E}"/>
              </a:ext>
            </a:extLst>
          </p:cNvPr>
          <p:cNvCxnSpPr>
            <a:cxnSpLocks/>
            <a:stCxn id="82" idx="1"/>
            <a:endCxn id="78" idx="5"/>
          </p:cNvCxnSpPr>
          <p:nvPr/>
        </p:nvCxnSpPr>
        <p:spPr>
          <a:xfrm flipH="1" flipV="1">
            <a:off x="8877399" y="4268359"/>
            <a:ext cx="825812" cy="4089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4C5C5B1E-0A0C-164C-A2DD-48014468A29B}"/>
              </a:ext>
            </a:extLst>
          </p:cNvPr>
          <p:cNvSpPr/>
          <p:nvPr/>
        </p:nvSpPr>
        <p:spPr>
          <a:xfrm>
            <a:off x="9618858" y="459293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t/4</a:t>
            </a:r>
          </a:p>
        </p:txBody>
      </p:sp>
    </p:spTree>
    <p:extLst>
      <p:ext uri="{BB962C8B-B14F-4D97-AF65-F5344CB8AC3E}">
        <p14:creationId xmlns:p14="http://schemas.microsoft.com/office/powerpoint/2010/main" val="2142657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椭圆 55">
            <a:extLst>
              <a:ext uri="{FF2B5EF4-FFF2-40B4-BE49-F238E27FC236}">
                <a16:creationId xmlns:a16="http://schemas.microsoft.com/office/drawing/2014/main" id="{987B6243-FA5B-BB4E-8EFF-42D7CCC47A97}"/>
              </a:ext>
            </a:extLst>
          </p:cNvPr>
          <p:cNvSpPr/>
          <p:nvPr/>
        </p:nvSpPr>
        <p:spPr>
          <a:xfrm>
            <a:off x="6137499" y="2328301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s/3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65E76B6-605D-7943-8B0F-9853185BF44D}"/>
              </a:ext>
            </a:extLst>
          </p:cNvPr>
          <p:cNvSpPr/>
          <p:nvPr/>
        </p:nvSpPr>
        <p:spPr>
          <a:xfrm>
            <a:off x="3871415" y="233245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 err="1"/>
              <a:t>i</a:t>
            </a:r>
            <a:r>
              <a:rPr kumimoji="1" lang="en-US" altLang="zh-CN" sz="1200" dirty="0"/>
              <a:t>/12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74899C8-8DAF-7E42-97B7-04DC7714DC4A}"/>
              </a:ext>
            </a:extLst>
          </p:cNvPr>
          <p:cNvSpPr/>
          <p:nvPr/>
        </p:nvSpPr>
        <p:spPr>
          <a:xfrm>
            <a:off x="2638309" y="233245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e/15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70E7C1B-E7BC-564E-97B1-4C1B309C9C1D}"/>
              </a:ext>
            </a:extLst>
          </p:cNvPr>
          <p:cNvSpPr/>
          <p:nvPr/>
        </p:nvSpPr>
        <p:spPr>
          <a:xfrm>
            <a:off x="5104521" y="233245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SP/13</a:t>
            </a: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18937197-971A-BC4E-8FB5-E33F7ACCDAD9}"/>
              </a:ext>
            </a:extLst>
          </p:cNvPr>
          <p:cNvSpPr/>
          <p:nvPr/>
        </p:nvSpPr>
        <p:spPr>
          <a:xfrm>
            <a:off x="7602113" y="233245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7F5460A-97E6-FB43-8CC6-EF994E0D949A}"/>
              </a:ext>
            </a:extLst>
          </p:cNvPr>
          <p:cNvSpPr txBox="1"/>
          <p:nvPr/>
        </p:nvSpPr>
        <p:spPr>
          <a:xfrm>
            <a:off x="2955426" y="3101204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第三次合并后的哈夫曼算法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EA693C48-6B65-3544-9061-BF9581E41AC2}"/>
              </a:ext>
            </a:extLst>
          </p:cNvPr>
          <p:cNvSpPr/>
          <p:nvPr/>
        </p:nvSpPr>
        <p:spPr>
          <a:xfrm>
            <a:off x="6887812" y="1464088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T1/4</a:t>
            </a:r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D8F2291D-0A89-D544-A69F-C8896ECF4F6C}"/>
              </a:ext>
            </a:extLst>
          </p:cNvPr>
          <p:cNvCxnSpPr>
            <a:cxnSpLocks/>
            <a:stCxn id="70" idx="3"/>
            <a:endCxn id="56" idx="0"/>
          </p:cNvCxnSpPr>
          <p:nvPr/>
        </p:nvCxnSpPr>
        <p:spPr>
          <a:xfrm flipH="1">
            <a:off x="6389499" y="1894278"/>
            <a:ext cx="572122" cy="4340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8211C1A5-21E1-9140-90EF-BF3017E30A95}"/>
              </a:ext>
            </a:extLst>
          </p:cNvPr>
          <p:cNvCxnSpPr>
            <a:cxnSpLocks/>
            <a:stCxn id="70" idx="5"/>
            <a:endCxn id="68" idx="0"/>
          </p:cNvCxnSpPr>
          <p:nvPr/>
        </p:nvCxnSpPr>
        <p:spPr>
          <a:xfrm>
            <a:off x="7318002" y="1894278"/>
            <a:ext cx="536111" cy="438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C9B2436C-07EF-304E-A042-CED3DE91DAFE}"/>
              </a:ext>
            </a:extLst>
          </p:cNvPr>
          <p:cNvSpPr/>
          <p:nvPr/>
        </p:nvSpPr>
        <p:spPr>
          <a:xfrm>
            <a:off x="7725556" y="872225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T2/8</a:t>
            </a:r>
          </a:p>
        </p:txBody>
      </p: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DD03DA95-4C4F-084C-B10E-E91147AEC4D7}"/>
              </a:ext>
            </a:extLst>
          </p:cNvPr>
          <p:cNvCxnSpPr>
            <a:cxnSpLocks/>
            <a:stCxn id="78" idx="3"/>
            <a:endCxn id="70" idx="7"/>
          </p:cNvCxnSpPr>
          <p:nvPr/>
        </p:nvCxnSpPr>
        <p:spPr>
          <a:xfrm flipH="1">
            <a:off x="7318002" y="1302415"/>
            <a:ext cx="481363" cy="235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FD1E7676-E00F-EF41-9ACD-0EC3AD4C232E}"/>
              </a:ext>
            </a:extLst>
          </p:cNvPr>
          <p:cNvCxnSpPr>
            <a:cxnSpLocks/>
            <a:stCxn id="82" idx="1"/>
            <a:endCxn id="78" idx="5"/>
          </p:cNvCxnSpPr>
          <p:nvPr/>
        </p:nvCxnSpPr>
        <p:spPr>
          <a:xfrm flipH="1" flipV="1">
            <a:off x="8155746" y="1302415"/>
            <a:ext cx="635765" cy="235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4C5C5B1E-0A0C-164C-A2DD-48014468A29B}"/>
              </a:ext>
            </a:extLst>
          </p:cNvPr>
          <p:cNvSpPr/>
          <p:nvPr/>
        </p:nvSpPr>
        <p:spPr>
          <a:xfrm>
            <a:off x="8717702" y="1464088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t/4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34F8594-92E9-1C41-96BC-67F349FE0A30}"/>
              </a:ext>
            </a:extLst>
          </p:cNvPr>
          <p:cNvSpPr/>
          <p:nvPr/>
        </p:nvSpPr>
        <p:spPr>
          <a:xfrm>
            <a:off x="10184769" y="872224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a/10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2232BD2-F44C-4145-977A-5C3AFC18B3BB}"/>
              </a:ext>
            </a:extLst>
          </p:cNvPr>
          <p:cNvSpPr/>
          <p:nvPr/>
        </p:nvSpPr>
        <p:spPr>
          <a:xfrm>
            <a:off x="8969701" y="155502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T3/18</a:t>
            </a: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6100356E-28C8-2049-AF39-97AD0493AB4F}"/>
              </a:ext>
            </a:extLst>
          </p:cNvPr>
          <p:cNvCxnSpPr>
            <a:cxnSpLocks/>
            <a:stCxn id="35" idx="1"/>
            <a:endCxn id="36" idx="5"/>
          </p:cNvCxnSpPr>
          <p:nvPr/>
        </p:nvCxnSpPr>
        <p:spPr>
          <a:xfrm flipH="1" flipV="1">
            <a:off x="9399891" y="585692"/>
            <a:ext cx="858687" cy="3603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46C5F002-D80A-7C42-8E4D-ADC9BFCA9B1C}"/>
              </a:ext>
            </a:extLst>
          </p:cNvPr>
          <p:cNvCxnSpPr>
            <a:cxnSpLocks/>
            <a:stCxn id="78" idx="7"/>
            <a:endCxn id="36" idx="3"/>
          </p:cNvCxnSpPr>
          <p:nvPr/>
        </p:nvCxnSpPr>
        <p:spPr>
          <a:xfrm flipV="1">
            <a:off x="8155746" y="585692"/>
            <a:ext cx="887764" cy="3603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AEF344CE-5FE0-AF41-8621-A11FA40A8498}"/>
              </a:ext>
            </a:extLst>
          </p:cNvPr>
          <p:cNvSpPr/>
          <p:nvPr/>
        </p:nvSpPr>
        <p:spPr>
          <a:xfrm>
            <a:off x="6063690" y="572291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s/3</a:t>
            </a: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0A5785C0-1042-5C4B-90AC-CB986F22D7AF}"/>
              </a:ext>
            </a:extLst>
          </p:cNvPr>
          <p:cNvSpPr/>
          <p:nvPr/>
        </p:nvSpPr>
        <p:spPr>
          <a:xfrm>
            <a:off x="3797606" y="572707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 err="1"/>
              <a:t>i</a:t>
            </a:r>
            <a:r>
              <a:rPr kumimoji="1" lang="en-US" altLang="zh-CN" sz="1200" dirty="0"/>
              <a:t>/12</a:t>
            </a: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443E323A-8FA3-EC46-B154-8EBB0E3F526F}"/>
              </a:ext>
            </a:extLst>
          </p:cNvPr>
          <p:cNvSpPr/>
          <p:nvPr/>
        </p:nvSpPr>
        <p:spPr>
          <a:xfrm>
            <a:off x="2564500" y="572707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e/15</a:t>
            </a: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44085DFA-6656-6248-BA9F-BD6C54838462}"/>
              </a:ext>
            </a:extLst>
          </p:cNvPr>
          <p:cNvSpPr/>
          <p:nvPr/>
        </p:nvSpPr>
        <p:spPr>
          <a:xfrm>
            <a:off x="5030712" y="572707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SP/13</a:t>
            </a: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77CBC4D-33EA-2E44-9BE3-A33508DDBED8}"/>
              </a:ext>
            </a:extLst>
          </p:cNvPr>
          <p:cNvSpPr/>
          <p:nvPr/>
        </p:nvSpPr>
        <p:spPr>
          <a:xfrm>
            <a:off x="7528304" y="572707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7B70C0D-052C-0E48-B6E1-B228AA1ABE04}"/>
              </a:ext>
            </a:extLst>
          </p:cNvPr>
          <p:cNvSpPr txBox="1"/>
          <p:nvPr/>
        </p:nvSpPr>
        <p:spPr>
          <a:xfrm>
            <a:off x="2892315" y="6449591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第四次合并后的哈夫曼算法</a:t>
            </a: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865A1DFF-ABA2-9F48-949C-88E7A6D68C1F}"/>
              </a:ext>
            </a:extLst>
          </p:cNvPr>
          <p:cNvSpPr/>
          <p:nvPr/>
        </p:nvSpPr>
        <p:spPr>
          <a:xfrm>
            <a:off x="6814003" y="4858706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T1/4</a:t>
            </a:r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E40528E7-7E31-EE48-ADDF-0FB4CEA96039}"/>
              </a:ext>
            </a:extLst>
          </p:cNvPr>
          <p:cNvCxnSpPr>
            <a:cxnSpLocks/>
            <a:stCxn id="105" idx="3"/>
            <a:endCxn id="98" idx="0"/>
          </p:cNvCxnSpPr>
          <p:nvPr/>
        </p:nvCxnSpPr>
        <p:spPr>
          <a:xfrm flipH="1">
            <a:off x="6315690" y="5288896"/>
            <a:ext cx="572122" cy="4340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4108A3B0-CF8B-0645-9D8A-722F55DCE3B3}"/>
              </a:ext>
            </a:extLst>
          </p:cNvPr>
          <p:cNvCxnSpPr>
            <a:cxnSpLocks/>
            <a:stCxn id="105" idx="5"/>
            <a:endCxn id="103" idx="0"/>
          </p:cNvCxnSpPr>
          <p:nvPr/>
        </p:nvCxnSpPr>
        <p:spPr>
          <a:xfrm>
            <a:off x="7244193" y="5288896"/>
            <a:ext cx="536111" cy="438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6CBF690A-E78D-1A45-90F4-CBBDFA21A620}"/>
              </a:ext>
            </a:extLst>
          </p:cNvPr>
          <p:cNvSpPr/>
          <p:nvPr/>
        </p:nvSpPr>
        <p:spPr>
          <a:xfrm>
            <a:off x="7651747" y="4266843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T2/8</a:t>
            </a:r>
          </a:p>
        </p:txBody>
      </p: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2F1BB249-2BBE-624F-A4B3-AB6D4EA3C097}"/>
              </a:ext>
            </a:extLst>
          </p:cNvPr>
          <p:cNvCxnSpPr>
            <a:cxnSpLocks/>
            <a:stCxn id="108" idx="3"/>
            <a:endCxn id="105" idx="7"/>
          </p:cNvCxnSpPr>
          <p:nvPr/>
        </p:nvCxnSpPr>
        <p:spPr>
          <a:xfrm flipH="1">
            <a:off x="7244193" y="4697033"/>
            <a:ext cx="481363" cy="235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D71F0FB1-F96E-9149-9893-5AFBA2764A6E}"/>
              </a:ext>
            </a:extLst>
          </p:cNvPr>
          <p:cNvCxnSpPr>
            <a:cxnSpLocks/>
            <a:stCxn id="111" idx="1"/>
            <a:endCxn id="108" idx="5"/>
          </p:cNvCxnSpPr>
          <p:nvPr/>
        </p:nvCxnSpPr>
        <p:spPr>
          <a:xfrm flipH="1" flipV="1">
            <a:off x="8081937" y="4697033"/>
            <a:ext cx="635765" cy="235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D316F585-4F3F-184C-B07B-27E2AFDE7406}"/>
              </a:ext>
            </a:extLst>
          </p:cNvPr>
          <p:cNvSpPr/>
          <p:nvPr/>
        </p:nvSpPr>
        <p:spPr>
          <a:xfrm>
            <a:off x="8643893" y="4858706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t/4</a:t>
            </a: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4CF89ACC-D6C5-4645-ABE8-EDA5FFCD35B0}"/>
              </a:ext>
            </a:extLst>
          </p:cNvPr>
          <p:cNvSpPr/>
          <p:nvPr/>
        </p:nvSpPr>
        <p:spPr>
          <a:xfrm>
            <a:off x="10110960" y="4266842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a/10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2E408046-54DF-3A49-B767-827622214317}"/>
              </a:ext>
            </a:extLst>
          </p:cNvPr>
          <p:cNvSpPr/>
          <p:nvPr/>
        </p:nvSpPr>
        <p:spPr>
          <a:xfrm>
            <a:off x="8895892" y="3550120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T3/18</a:t>
            </a:r>
          </a:p>
        </p:txBody>
      </p: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9B7FCCDF-9069-3644-873C-ED672F9AB811}"/>
              </a:ext>
            </a:extLst>
          </p:cNvPr>
          <p:cNvCxnSpPr>
            <a:cxnSpLocks/>
            <a:stCxn id="112" idx="1"/>
            <a:endCxn id="113" idx="5"/>
          </p:cNvCxnSpPr>
          <p:nvPr/>
        </p:nvCxnSpPr>
        <p:spPr>
          <a:xfrm flipH="1" flipV="1">
            <a:off x="9326082" y="3980310"/>
            <a:ext cx="858687" cy="3603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BEA26537-7441-4845-BC62-D7AED6B26037}"/>
              </a:ext>
            </a:extLst>
          </p:cNvPr>
          <p:cNvCxnSpPr>
            <a:cxnSpLocks/>
            <a:stCxn id="108" idx="7"/>
            <a:endCxn id="113" idx="3"/>
          </p:cNvCxnSpPr>
          <p:nvPr/>
        </p:nvCxnSpPr>
        <p:spPr>
          <a:xfrm flipV="1">
            <a:off x="8081937" y="3980310"/>
            <a:ext cx="887764" cy="3603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FEC5305F-9089-2947-A570-707F129368C6}"/>
              </a:ext>
            </a:extLst>
          </p:cNvPr>
          <p:cNvSpPr/>
          <p:nvPr/>
        </p:nvSpPr>
        <p:spPr>
          <a:xfrm>
            <a:off x="4440095" y="4858706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T4/25</a:t>
            </a:r>
          </a:p>
        </p:txBody>
      </p: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55242764-389B-0A46-88CB-39DA484569F2}"/>
              </a:ext>
            </a:extLst>
          </p:cNvPr>
          <p:cNvCxnSpPr>
            <a:cxnSpLocks/>
            <a:stCxn id="116" idx="3"/>
            <a:endCxn id="99" idx="0"/>
          </p:cNvCxnSpPr>
          <p:nvPr/>
        </p:nvCxnSpPr>
        <p:spPr>
          <a:xfrm flipH="1">
            <a:off x="4049606" y="5288896"/>
            <a:ext cx="464298" cy="438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4A0D5287-451C-8240-B47B-0846CDC25D54}"/>
              </a:ext>
            </a:extLst>
          </p:cNvPr>
          <p:cNvCxnSpPr>
            <a:cxnSpLocks/>
            <a:stCxn id="116" idx="5"/>
            <a:endCxn id="102" idx="0"/>
          </p:cNvCxnSpPr>
          <p:nvPr/>
        </p:nvCxnSpPr>
        <p:spPr>
          <a:xfrm>
            <a:off x="4870285" y="5288896"/>
            <a:ext cx="412427" cy="438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1978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椭圆 97">
            <a:extLst>
              <a:ext uri="{FF2B5EF4-FFF2-40B4-BE49-F238E27FC236}">
                <a16:creationId xmlns:a16="http://schemas.microsoft.com/office/drawing/2014/main" id="{AEF344CE-5FE0-AF41-8621-A11FA40A8498}"/>
              </a:ext>
            </a:extLst>
          </p:cNvPr>
          <p:cNvSpPr/>
          <p:nvPr/>
        </p:nvSpPr>
        <p:spPr>
          <a:xfrm>
            <a:off x="2276649" y="495749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s/3</a:t>
            </a: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0A5785C0-1042-5C4B-90AC-CB986F22D7AF}"/>
              </a:ext>
            </a:extLst>
          </p:cNvPr>
          <p:cNvSpPr/>
          <p:nvPr/>
        </p:nvSpPr>
        <p:spPr>
          <a:xfrm>
            <a:off x="327183" y="4961655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 err="1"/>
              <a:t>i</a:t>
            </a:r>
            <a:r>
              <a:rPr kumimoji="1" lang="en-US" altLang="zh-CN" sz="1200" dirty="0"/>
              <a:t>/12</a:t>
            </a: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443E323A-8FA3-EC46-B154-8EBB0E3F526F}"/>
              </a:ext>
            </a:extLst>
          </p:cNvPr>
          <p:cNvSpPr/>
          <p:nvPr/>
        </p:nvSpPr>
        <p:spPr>
          <a:xfrm>
            <a:off x="5440303" y="214022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e/15</a:t>
            </a: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44085DFA-6656-6248-BA9F-BD6C54838462}"/>
              </a:ext>
            </a:extLst>
          </p:cNvPr>
          <p:cNvSpPr/>
          <p:nvPr/>
        </p:nvSpPr>
        <p:spPr>
          <a:xfrm>
            <a:off x="1560289" y="4961655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SP/13</a:t>
            </a: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77CBC4D-33EA-2E44-9BE3-A33508DDBED8}"/>
              </a:ext>
            </a:extLst>
          </p:cNvPr>
          <p:cNvSpPr/>
          <p:nvPr/>
        </p:nvSpPr>
        <p:spPr>
          <a:xfrm>
            <a:off x="3384920" y="4957496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7B70C0D-052C-0E48-B6E1-B228AA1ABE04}"/>
              </a:ext>
            </a:extLst>
          </p:cNvPr>
          <p:cNvSpPr txBox="1"/>
          <p:nvPr/>
        </p:nvSpPr>
        <p:spPr>
          <a:xfrm>
            <a:off x="303738" y="6388757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第五次合并后的哈夫曼算法</a:t>
            </a: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865A1DFF-ABA2-9F48-949C-88E7A6D68C1F}"/>
              </a:ext>
            </a:extLst>
          </p:cNvPr>
          <p:cNvSpPr/>
          <p:nvPr/>
        </p:nvSpPr>
        <p:spPr>
          <a:xfrm>
            <a:off x="2852060" y="4003606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T1/4</a:t>
            </a:r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E40528E7-7E31-EE48-ADDF-0FB4CEA96039}"/>
              </a:ext>
            </a:extLst>
          </p:cNvPr>
          <p:cNvCxnSpPr>
            <a:cxnSpLocks/>
            <a:stCxn id="105" idx="3"/>
            <a:endCxn id="98" idx="0"/>
          </p:cNvCxnSpPr>
          <p:nvPr/>
        </p:nvCxnSpPr>
        <p:spPr>
          <a:xfrm flipH="1">
            <a:off x="2528649" y="4433796"/>
            <a:ext cx="397220" cy="5237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4108A3B0-CF8B-0645-9D8A-722F55DCE3B3}"/>
              </a:ext>
            </a:extLst>
          </p:cNvPr>
          <p:cNvCxnSpPr>
            <a:cxnSpLocks/>
            <a:stCxn id="105" idx="5"/>
            <a:endCxn id="103" idx="0"/>
          </p:cNvCxnSpPr>
          <p:nvPr/>
        </p:nvCxnSpPr>
        <p:spPr>
          <a:xfrm>
            <a:off x="3282250" y="4433796"/>
            <a:ext cx="354670" cy="52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6CBF690A-E78D-1A45-90F4-CBBDFA21A620}"/>
              </a:ext>
            </a:extLst>
          </p:cNvPr>
          <p:cNvSpPr/>
          <p:nvPr/>
        </p:nvSpPr>
        <p:spPr>
          <a:xfrm>
            <a:off x="3459585" y="3059372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T2/8</a:t>
            </a:r>
          </a:p>
        </p:txBody>
      </p: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2F1BB249-2BBE-624F-A4B3-AB6D4EA3C097}"/>
              </a:ext>
            </a:extLst>
          </p:cNvPr>
          <p:cNvCxnSpPr>
            <a:cxnSpLocks/>
            <a:stCxn id="108" idx="3"/>
            <a:endCxn id="105" idx="0"/>
          </p:cNvCxnSpPr>
          <p:nvPr/>
        </p:nvCxnSpPr>
        <p:spPr>
          <a:xfrm flipH="1">
            <a:off x="3104060" y="3489562"/>
            <a:ext cx="429334" cy="5140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D71F0FB1-F96E-9149-9893-5AFBA2764A6E}"/>
              </a:ext>
            </a:extLst>
          </p:cNvPr>
          <p:cNvCxnSpPr>
            <a:cxnSpLocks/>
            <a:stCxn id="111" idx="0"/>
            <a:endCxn id="108" idx="5"/>
          </p:cNvCxnSpPr>
          <p:nvPr/>
        </p:nvCxnSpPr>
        <p:spPr>
          <a:xfrm flipH="1" flipV="1">
            <a:off x="3889775" y="3489562"/>
            <a:ext cx="403912" cy="5140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D316F585-4F3F-184C-B07B-27E2AFDE7406}"/>
              </a:ext>
            </a:extLst>
          </p:cNvPr>
          <p:cNvSpPr/>
          <p:nvPr/>
        </p:nvSpPr>
        <p:spPr>
          <a:xfrm>
            <a:off x="4041687" y="4003605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t/4</a:t>
            </a: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4CF89ACC-D6C5-4645-ABE8-EDA5FFCD35B0}"/>
              </a:ext>
            </a:extLst>
          </p:cNvPr>
          <p:cNvSpPr/>
          <p:nvPr/>
        </p:nvSpPr>
        <p:spPr>
          <a:xfrm>
            <a:off x="4783256" y="3044958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a/10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2E408046-54DF-3A49-B767-827622214317}"/>
              </a:ext>
            </a:extLst>
          </p:cNvPr>
          <p:cNvSpPr/>
          <p:nvPr/>
        </p:nvSpPr>
        <p:spPr>
          <a:xfrm>
            <a:off x="4158348" y="2148592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T3/18</a:t>
            </a:r>
          </a:p>
        </p:txBody>
      </p: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9B7FCCDF-9069-3644-873C-ED672F9AB811}"/>
              </a:ext>
            </a:extLst>
          </p:cNvPr>
          <p:cNvCxnSpPr>
            <a:cxnSpLocks/>
            <a:stCxn id="112" idx="0"/>
            <a:endCxn id="113" idx="5"/>
          </p:cNvCxnSpPr>
          <p:nvPr/>
        </p:nvCxnSpPr>
        <p:spPr>
          <a:xfrm flipH="1" flipV="1">
            <a:off x="4588538" y="2578782"/>
            <a:ext cx="446718" cy="4661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BEA26537-7441-4845-BC62-D7AED6B26037}"/>
              </a:ext>
            </a:extLst>
          </p:cNvPr>
          <p:cNvCxnSpPr>
            <a:cxnSpLocks/>
            <a:stCxn id="108" idx="0"/>
            <a:endCxn id="113" idx="3"/>
          </p:cNvCxnSpPr>
          <p:nvPr/>
        </p:nvCxnSpPr>
        <p:spPr>
          <a:xfrm flipV="1">
            <a:off x="3711585" y="2578782"/>
            <a:ext cx="520572" cy="4805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FEC5305F-9089-2947-A570-707F129368C6}"/>
              </a:ext>
            </a:extLst>
          </p:cNvPr>
          <p:cNvSpPr/>
          <p:nvPr/>
        </p:nvSpPr>
        <p:spPr>
          <a:xfrm>
            <a:off x="969672" y="4093284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T4/25</a:t>
            </a:r>
          </a:p>
        </p:txBody>
      </p: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55242764-389B-0A46-88CB-39DA484569F2}"/>
              </a:ext>
            </a:extLst>
          </p:cNvPr>
          <p:cNvCxnSpPr>
            <a:cxnSpLocks/>
            <a:stCxn id="116" idx="3"/>
            <a:endCxn id="99" idx="0"/>
          </p:cNvCxnSpPr>
          <p:nvPr/>
        </p:nvCxnSpPr>
        <p:spPr>
          <a:xfrm flipH="1">
            <a:off x="579183" y="4523474"/>
            <a:ext cx="464298" cy="438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4A0D5287-451C-8240-B47B-0846CDC25D54}"/>
              </a:ext>
            </a:extLst>
          </p:cNvPr>
          <p:cNvCxnSpPr>
            <a:cxnSpLocks/>
            <a:stCxn id="116" idx="5"/>
            <a:endCxn id="102" idx="0"/>
          </p:cNvCxnSpPr>
          <p:nvPr/>
        </p:nvCxnSpPr>
        <p:spPr>
          <a:xfrm>
            <a:off x="1399862" y="4523474"/>
            <a:ext cx="412427" cy="438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A9339764-0EFF-1D47-AB26-E9D9DB07346E}"/>
              </a:ext>
            </a:extLst>
          </p:cNvPr>
          <p:cNvSpPr/>
          <p:nvPr/>
        </p:nvSpPr>
        <p:spPr>
          <a:xfrm>
            <a:off x="4813682" y="1204358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T5/33</a:t>
            </a:r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C85AF2E1-A85B-5443-B3BC-D692E1D9BAC0}"/>
              </a:ext>
            </a:extLst>
          </p:cNvPr>
          <p:cNvCxnSpPr>
            <a:cxnSpLocks/>
            <a:stCxn id="113" idx="0"/>
            <a:endCxn id="83" idx="3"/>
          </p:cNvCxnSpPr>
          <p:nvPr/>
        </p:nvCxnSpPr>
        <p:spPr>
          <a:xfrm flipV="1">
            <a:off x="4410348" y="1634548"/>
            <a:ext cx="477143" cy="5140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3477C506-1228-1D44-8464-58548AA73630}"/>
              </a:ext>
            </a:extLst>
          </p:cNvPr>
          <p:cNvCxnSpPr>
            <a:cxnSpLocks/>
            <a:stCxn id="100" idx="0"/>
            <a:endCxn id="83" idx="5"/>
          </p:cNvCxnSpPr>
          <p:nvPr/>
        </p:nvCxnSpPr>
        <p:spPr>
          <a:xfrm flipH="1" flipV="1">
            <a:off x="5243872" y="1634548"/>
            <a:ext cx="448431" cy="5056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8" name="椭圆 117">
            <a:extLst>
              <a:ext uri="{FF2B5EF4-FFF2-40B4-BE49-F238E27FC236}">
                <a16:creationId xmlns:a16="http://schemas.microsoft.com/office/drawing/2014/main" id="{B1818EBE-866C-7B4D-8A65-C27B164552EE}"/>
              </a:ext>
            </a:extLst>
          </p:cNvPr>
          <p:cNvSpPr/>
          <p:nvPr/>
        </p:nvSpPr>
        <p:spPr>
          <a:xfrm>
            <a:off x="6287394" y="560179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s/3</a:t>
            </a: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B5AFB880-44F1-B14B-8656-FE4E6E412292}"/>
              </a:ext>
            </a:extLst>
          </p:cNvPr>
          <p:cNvSpPr/>
          <p:nvPr/>
        </p:nvSpPr>
        <p:spPr>
          <a:xfrm>
            <a:off x="10329668" y="2805414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 err="1"/>
              <a:t>i</a:t>
            </a:r>
            <a:r>
              <a:rPr kumimoji="1" lang="en-US" altLang="zh-CN" sz="1200" dirty="0"/>
              <a:t>/12</a:t>
            </a: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51B69DC4-0963-FE47-8CB7-C46BB80FF1FF}"/>
              </a:ext>
            </a:extLst>
          </p:cNvPr>
          <p:cNvSpPr/>
          <p:nvPr/>
        </p:nvSpPr>
        <p:spPr>
          <a:xfrm>
            <a:off x="9451048" y="278452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e/15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ACCF131E-D886-8649-B65C-93528E10492A}"/>
              </a:ext>
            </a:extLst>
          </p:cNvPr>
          <p:cNvSpPr/>
          <p:nvPr/>
        </p:nvSpPr>
        <p:spPr>
          <a:xfrm>
            <a:off x="11482306" y="2804871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SP/13</a:t>
            </a: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497D7F17-1D80-9E4D-AADE-53F8CC68E9E4}"/>
              </a:ext>
            </a:extLst>
          </p:cNvPr>
          <p:cNvSpPr/>
          <p:nvPr/>
        </p:nvSpPr>
        <p:spPr>
          <a:xfrm>
            <a:off x="7395665" y="5601798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44DD4D02-A5EB-6548-AB86-A693B087BDA7}"/>
              </a:ext>
            </a:extLst>
          </p:cNvPr>
          <p:cNvSpPr txBox="1"/>
          <p:nvPr/>
        </p:nvSpPr>
        <p:spPr>
          <a:xfrm>
            <a:off x="7722329" y="6388757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最后一次合并后的哈夫曼算法</a:t>
            </a: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1C947404-C663-9D49-A0F7-61B26463586A}"/>
              </a:ext>
            </a:extLst>
          </p:cNvPr>
          <p:cNvSpPr/>
          <p:nvPr/>
        </p:nvSpPr>
        <p:spPr>
          <a:xfrm>
            <a:off x="6862805" y="4647908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T1/4</a:t>
            </a:r>
          </a:p>
        </p:txBody>
      </p: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490D9652-C46C-6C4B-BC45-A04C4D8894D9}"/>
              </a:ext>
            </a:extLst>
          </p:cNvPr>
          <p:cNvCxnSpPr>
            <a:cxnSpLocks/>
            <a:stCxn id="125" idx="3"/>
            <a:endCxn id="118" idx="0"/>
          </p:cNvCxnSpPr>
          <p:nvPr/>
        </p:nvCxnSpPr>
        <p:spPr>
          <a:xfrm flipH="1">
            <a:off x="6539394" y="5078098"/>
            <a:ext cx="397220" cy="5237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0BB3A976-2603-C641-B80C-2B1F49D071B8}"/>
              </a:ext>
            </a:extLst>
          </p:cNvPr>
          <p:cNvCxnSpPr>
            <a:cxnSpLocks/>
            <a:stCxn id="125" idx="5"/>
            <a:endCxn id="123" idx="0"/>
          </p:cNvCxnSpPr>
          <p:nvPr/>
        </p:nvCxnSpPr>
        <p:spPr>
          <a:xfrm>
            <a:off x="7292995" y="5078098"/>
            <a:ext cx="354670" cy="52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椭圆 127">
            <a:extLst>
              <a:ext uri="{FF2B5EF4-FFF2-40B4-BE49-F238E27FC236}">
                <a16:creationId xmlns:a16="http://schemas.microsoft.com/office/drawing/2014/main" id="{2E9C3B2D-E398-D249-82C4-DD0243A595E8}"/>
              </a:ext>
            </a:extLst>
          </p:cNvPr>
          <p:cNvSpPr/>
          <p:nvPr/>
        </p:nvSpPr>
        <p:spPr>
          <a:xfrm>
            <a:off x="7470330" y="3703674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T2/8</a:t>
            </a:r>
          </a:p>
        </p:txBody>
      </p: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9A9D5F4B-DB3F-3740-8660-558E42A0766C}"/>
              </a:ext>
            </a:extLst>
          </p:cNvPr>
          <p:cNvCxnSpPr>
            <a:cxnSpLocks/>
            <a:stCxn id="128" idx="3"/>
            <a:endCxn id="125" idx="0"/>
          </p:cNvCxnSpPr>
          <p:nvPr/>
        </p:nvCxnSpPr>
        <p:spPr>
          <a:xfrm flipH="1">
            <a:off x="7114805" y="4133864"/>
            <a:ext cx="429334" cy="5140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5893C850-D9E2-5C40-A330-3D484BB916B8}"/>
              </a:ext>
            </a:extLst>
          </p:cNvPr>
          <p:cNvCxnSpPr>
            <a:cxnSpLocks/>
            <a:stCxn id="131" idx="0"/>
            <a:endCxn id="128" idx="5"/>
          </p:cNvCxnSpPr>
          <p:nvPr/>
        </p:nvCxnSpPr>
        <p:spPr>
          <a:xfrm flipH="1" flipV="1">
            <a:off x="7900520" y="4133864"/>
            <a:ext cx="403912" cy="5140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椭圆 130">
            <a:extLst>
              <a:ext uri="{FF2B5EF4-FFF2-40B4-BE49-F238E27FC236}">
                <a16:creationId xmlns:a16="http://schemas.microsoft.com/office/drawing/2014/main" id="{5BD57B12-9932-C840-B7FC-9D139A2D9C63}"/>
              </a:ext>
            </a:extLst>
          </p:cNvPr>
          <p:cNvSpPr/>
          <p:nvPr/>
        </p:nvSpPr>
        <p:spPr>
          <a:xfrm>
            <a:off x="8052432" y="464790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t/4</a:t>
            </a: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5147755E-EF9F-C94F-AC7F-B6D2C9FFA5B9}"/>
              </a:ext>
            </a:extLst>
          </p:cNvPr>
          <p:cNvSpPr/>
          <p:nvPr/>
        </p:nvSpPr>
        <p:spPr>
          <a:xfrm>
            <a:off x="8794001" y="3689260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a/10</a:t>
            </a: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AA3A3BFE-610D-B242-9162-C3CB1CDA06CA}"/>
              </a:ext>
            </a:extLst>
          </p:cNvPr>
          <p:cNvSpPr/>
          <p:nvPr/>
        </p:nvSpPr>
        <p:spPr>
          <a:xfrm>
            <a:off x="8169093" y="2792894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T3/18</a:t>
            </a:r>
          </a:p>
        </p:txBody>
      </p: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A816EA7B-0559-5C4E-A56C-94EAE582D026}"/>
              </a:ext>
            </a:extLst>
          </p:cNvPr>
          <p:cNvCxnSpPr>
            <a:cxnSpLocks/>
            <a:stCxn id="132" idx="0"/>
            <a:endCxn id="133" idx="5"/>
          </p:cNvCxnSpPr>
          <p:nvPr/>
        </p:nvCxnSpPr>
        <p:spPr>
          <a:xfrm flipH="1" flipV="1">
            <a:off x="8599283" y="3223084"/>
            <a:ext cx="446718" cy="4661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048CC399-C03D-B14B-82A0-02E777F2220B}"/>
              </a:ext>
            </a:extLst>
          </p:cNvPr>
          <p:cNvCxnSpPr>
            <a:cxnSpLocks/>
            <a:stCxn id="128" idx="0"/>
            <a:endCxn id="133" idx="3"/>
          </p:cNvCxnSpPr>
          <p:nvPr/>
        </p:nvCxnSpPr>
        <p:spPr>
          <a:xfrm flipV="1">
            <a:off x="7722330" y="3223084"/>
            <a:ext cx="520572" cy="4805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7B331929-A139-054B-810E-DBCA16554C03}"/>
              </a:ext>
            </a:extLst>
          </p:cNvPr>
          <p:cNvSpPr/>
          <p:nvPr/>
        </p:nvSpPr>
        <p:spPr>
          <a:xfrm>
            <a:off x="10971060" y="186063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T4/25</a:t>
            </a:r>
          </a:p>
        </p:txBody>
      </p: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ED6DFFE0-FA8C-374F-A389-EDB5F0F5EB95}"/>
              </a:ext>
            </a:extLst>
          </p:cNvPr>
          <p:cNvCxnSpPr>
            <a:cxnSpLocks/>
            <a:stCxn id="136" idx="3"/>
            <a:endCxn id="119" idx="0"/>
          </p:cNvCxnSpPr>
          <p:nvPr/>
        </p:nvCxnSpPr>
        <p:spPr>
          <a:xfrm flipH="1">
            <a:off x="10581668" y="2290827"/>
            <a:ext cx="463201" cy="5145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6A80B563-C471-9444-83A0-B32B373C1A2C}"/>
              </a:ext>
            </a:extLst>
          </p:cNvPr>
          <p:cNvCxnSpPr>
            <a:cxnSpLocks/>
            <a:stCxn id="136" idx="5"/>
            <a:endCxn id="122" idx="0"/>
          </p:cNvCxnSpPr>
          <p:nvPr/>
        </p:nvCxnSpPr>
        <p:spPr>
          <a:xfrm>
            <a:off x="11401250" y="2290827"/>
            <a:ext cx="333056" cy="5140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E5A609C0-6B7E-3646-81BF-ABB4AA672571}"/>
              </a:ext>
            </a:extLst>
          </p:cNvPr>
          <p:cNvSpPr/>
          <p:nvPr/>
        </p:nvSpPr>
        <p:spPr>
          <a:xfrm>
            <a:off x="8824427" y="1848660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T5/33</a:t>
            </a:r>
          </a:p>
        </p:txBody>
      </p: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09297292-538A-6240-B904-C701F6BB0037}"/>
              </a:ext>
            </a:extLst>
          </p:cNvPr>
          <p:cNvCxnSpPr>
            <a:cxnSpLocks/>
            <a:stCxn id="133" idx="0"/>
            <a:endCxn id="139" idx="3"/>
          </p:cNvCxnSpPr>
          <p:nvPr/>
        </p:nvCxnSpPr>
        <p:spPr>
          <a:xfrm flipV="1">
            <a:off x="8421093" y="2278850"/>
            <a:ext cx="477143" cy="5140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DFD1A247-6668-A44A-89C3-FF0990471AB8}"/>
              </a:ext>
            </a:extLst>
          </p:cNvPr>
          <p:cNvCxnSpPr>
            <a:cxnSpLocks/>
            <a:stCxn id="121" idx="0"/>
            <a:endCxn id="139" idx="5"/>
          </p:cNvCxnSpPr>
          <p:nvPr/>
        </p:nvCxnSpPr>
        <p:spPr>
          <a:xfrm flipH="1" flipV="1">
            <a:off x="9254617" y="2278850"/>
            <a:ext cx="448431" cy="5056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15CA5290-FF70-EF4C-9620-6B5438103327}"/>
              </a:ext>
            </a:extLst>
          </p:cNvPr>
          <p:cNvSpPr/>
          <p:nvPr/>
        </p:nvSpPr>
        <p:spPr>
          <a:xfrm>
            <a:off x="9867674" y="821636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T6/58</a:t>
            </a:r>
          </a:p>
        </p:txBody>
      </p: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D52E47A0-EED4-1E4E-BB23-010BF8CDDAD4}"/>
              </a:ext>
            </a:extLst>
          </p:cNvPr>
          <p:cNvCxnSpPr>
            <a:cxnSpLocks/>
            <a:stCxn id="139" idx="0"/>
            <a:endCxn id="143" idx="3"/>
          </p:cNvCxnSpPr>
          <p:nvPr/>
        </p:nvCxnSpPr>
        <p:spPr>
          <a:xfrm flipV="1">
            <a:off x="9076427" y="1251826"/>
            <a:ext cx="865056" cy="5968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C94200AB-0FEA-7E41-B910-69581FA618D8}"/>
              </a:ext>
            </a:extLst>
          </p:cNvPr>
          <p:cNvCxnSpPr>
            <a:cxnSpLocks/>
            <a:stCxn id="136" idx="0"/>
            <a:endCxn id="143" idx="5"/>
          </p:cNvCxnSpPr>
          <p:nvPr/>
        </p:nvCxnSpPr>
        <p:spPr>
          <a:xfrm flipH="1" flipV="1">
            <a:off x="10297864" y="1251826"/>
            <a:ext cx="925196" cy="6088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476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76FEEF4-2B5B-BC4F-9973-C25ADD4460F0}"/>
              </a:ext>
            </a:extLst>
          </p:cNvPr>
          <p:cNvSpPr/>
          <p:nvPr/>
        </p:nvSpPr>
        <p:spPr>
          <a:xfrm>
            <a:off x="2345635" y="940905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C261DAE-A323-5C4A-B13D-E3718AAABCC8}"/>
              </a:ext>
            </a:extLst>
          </p:cNvPr>
          <p:cNvSpPr/>
          <p:nvPr/>
        </p:nvSpPr>
        <p:spPr>
          <a:xfrm>
            <a:off x="6447745" y="311264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E0A7D83-DE08-6047-B3E3-FC26599DD4FA}"/>
              </a:ext>
            </a:extLst>
          </p:cNvPr>
          <p:cNvSpPr/>
          <p:nvPr/>
        </p:nvSpPr>
        <p:spPr>
          <a:xfrm>
            <a:off x="2036870" y="501116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8CA0583-2A87-3D47-93CC-097729D9D548}"/>
              </a:ext>
            </a:extLst>
          </p:cNvPr>
          <p:cNvSpPr/>
          <p:nvPr/>
        </p:nvSpPr>
        <p:spPr>
          <a:xfrm>
            <a:off x="7018374" y="6541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A185A7E-15CF-4745-8DE1-604E6B5C4EA8}"/>
              </a:ext>
            </a:extLst>
          </p:cNvPr>
          <p:cNvSpPr/>
          <p:nvPr/>
        </p:nvSpPr>
        <p:spPr>
          <a:xfrm>
            <a:off x="6616499" y="545091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1A75C92-C628-2F47-BC75-656B320AF247}"/>
              </a:ext>
            </a:extLst>
          </p:cNvPr>
          <p:cNvSpPr/>
          <p:nvPr/>
        </p:nvSpPr>
        <p:spPr>
          <a:xfrm>
            <a:off x="4225973" y="6487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A7459F4-C25B-7740-860C-70A5E4FD4C39}"/>
              </a:ext>
            </a:extLst>
          </p:cNvPr>
          <p:cNvSpPr/>
          <p:nvPr/>
        </p:nvSpPr>
        <p:spPr>
          <a:xfrm>
            <a:off x="7894028" y="266738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F0368D6-D75E-CF4D-8FD7-4A4D0C6BEE29}"/>
              </a:ext>
            </a:extLst>
          </p:cNvPr>
          <p:cNvSpPr/>
          <p:nvPr/>
        </p:nvSpPr>
        <p:spPr>
          <a:xfrm>
            <a:off x="9386931" y="7981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060E917-3B5B-3544-B44B-0442A2DBE572}"/>
              </a:ext>
            </a:extLst>
          </p:cNvPr>
          <p:cNvSpPr/>
          <p:nvPr/>
        </p:nvSpPr>
        <p:spPr>
          <a:xfrm>
            <a:off x="3605513" y="2095227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7C6529F-00B6-9849-99A8-06C2EDCD3DCE}"/>
              </a:ext>
            </a:extLst>
          </p:cNvPr>
          <p:cNvSpPr/>
          <p:nvPr/>
        </p:nvSpPr>
        <p:spPr>
          <a:xfrm>
            <a:off x="2273635" y="3544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2FA952C-0B7C-9F40-9E17-DFB92B305A66}"/>
              </a:ext>
            </a:extLst>
          </p:cNvPr>
          <p:cNvSpPr/>
          <p:nvPr/>
        </p:nvSpPr>
        <p:spPr>
          <a:xfrm>
            <a:off x="5159128" y="168877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39F828-E36D-9945-AFA2-5E0CA14F2841}"/>
              </a:ext>
            </a:extLst>
          </p:cNvPr>
          <p:cNvSpPr/>
          <p:nvPr/>
        </p:nvSpPr>
        <p:spPr>
          <a:xfrm>
            <a:off x="5776027" y="168877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916CC12-75B1-9D4D-BC3B-88303BCA6CDC}"/>
              </a:ext>
            </a:extLst>
          </p:cNvPr>
          <p:cNvSpPr/>
          <p:nvPr/>
        </p:nvSpPr>
        <p:spPr>
          <a:xfrm>
            <a:off x="4845378" y="3843288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CD55F27-D781-8E4A-B581-67F339FE9B3E}"/>
              </a:ext>
            </a:extLst>
          </p:cNvPr>
          <p:cNvSpPr/>
          <p:nvPr/>
        </p:nvSpPr>
        <p:spPr>
          <a:xfrm>
            <a:off x="5267391" y="4843895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997774F-B45D-444B-8109-CB293F21989B}"/>
              </a:ext>
            </a:extLst>
          </p:cNvPr>
          <p:cNvSpPr/>
          <p:nvPr/>
        </p:nvSpPr>
        <p:spPr>
          <a:xfrm>
            <a:off x="4225973" y="273938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43D31E9-D8AB-364E-A9C1-C1BA648486B8}"/>
              </a:ext>
            </a:extLst>
          </p:cNvPr>
          <p:cNvSpPr/>
          <p:nvPr/>
        </p:nvSpPr>
        <p:spPr>
          <a:xfrm>
            <a:off x="3366165" y="501116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87C19F3-348A-4140-B1B1-6FB1323744E9}"/>
              </a:ext>
            </a:extLst>
          </p:cNvPr>
          <p:cNvSpPr/>
          <p:nvPr/>
        </p:nvSpPr>
        <p:spPr>
          <a:xfrm>
            <a:off x="9366042" y="2366622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87E0337-4A12-BC42-8C18-0A15F94DA177}"/>
              </a:ext>
            </a:extLst>
          </p:cNvPr>
          <p:cNvSpPr/>
          <p:nvPr/>
        </p:nvSpPr>
        <p:spPr>
          <a:xfrm>
            <a:off x="7448868" y="3472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704B2BB-A5B8-C443-B05E-5B6D80226175}"/>
              </a:ext>
            </a:extLst>
          </p:cNvPr>
          <p:cNvSpPr/>
          <p:nvPr/>
        </p:nvSpPr>
        <p:spPr>
          <a:xfrm>
            <a:off x="6008038" y="36375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1972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76FEEF4-2B5B-BC4F-9973-C25ADD4460F0}"/>
              </a:ext>
            </a:extLst>
          </p:cNvPr>
          <p:cNvSpPr/>
          <p:nvPr/>
        </p:nvSpPr>
        <p:spPr>
          <a:xfrm>
            <a:off x="2345635" y="940905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C261DAE-A323-5C4A-B13D-E3718AAABCC8}"/>
              </a:ext>
            </a:extLst>
          </p:cNvPr>
          <p:cNvSpPr/>
          <p:nvPr/>
        </p:nvSpPr>
        <p:spPr>
          <a:xfrm>
            <a:off x="9314931" y="3903062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E0A7D83-DE08-6047-B3E3-FC26599DD4FA}"/>
              </a:ext>
            </a:extLst>
          </p:cNvPr>
          <p:cNvSpPr/>
          <p:nvPr/>
        </p:nvSpPr>
        <p:spPr>
          <a:xfrm>
            <a:off x="2036870" y="501116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8CA0583-2A87-3D47-93CC-097729D9D548}"/>
              </a:ext>
            </a:extLst>
          </p:cNvPr>
          <p:cNvSpPr/>
          <p:nvPr/>
        </p:nvSpPr>
        <p:spPr>
          <a:xfrm>
            <a:off x="7018374" y="6541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A185A7E-15CF-4745-8DE1-604E6B5C4EA8}"/>
              </a:ext>
            </a:extLst>
          </p:cNvPr>
          <p:cNvSpPr/>
          <p:nvPr/>
        </p:nvSpPr>
        <p:spPr>
          <a:xfrm>
            <a:off x="6274882" y="542084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1A75C92-C628-2F47-BC75-656B320AF247}"/>
              </a:ext>
            </a:extLst>
          </p:cNvPr>
          <p:cNvSpPr/>
          <p:nvPr/>
        </p:nvSpPr>
        <p:spPr>
          <a:xfrm>
            <a:off x="4225973" y="6487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A7459F4-C25B-7740-860C-70A5E4FD4C39}"/>
              </a:ext>
            </a:extLst>
          </p:cNvPr>
          <p:cNvSpPr/>
          <p:nvPr/>
        </p:nvSpPr>
        <p:spPr>
          <a:xfrm>
            <a:off x="7894028" y="266738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F0368D6-D75E-CF4D-8FD7-4A4D0C6BEE29}"/>
              </a:ext>
            </a:extLst>
          </p:cNvPr>
          <p:cNvSpPr/>
          <p:nvPr/>
        </p:nvSpPr>
        <p:spPr>
          <a:xfrm>
            <a:off x="9386931" y="7981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060E917-3B5B-3544-B44B-0442A2DBE572}"/>
              </a:ext>
            </a:extLst>
          </p:cNvPr>
          <p:cNvSpPr/>
          <p:nvPr/>
        </p:nvSpPr>
        <p:spPr>
          <a:xfrm>
            <a:off x="3605513" y="2095227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7C6529F-00B6-9849-99A8-06C2EDCD3DCE}"/>
              </a:ext>
            </a:extLst>
          </p:cNvPr>
          <p:cNvSpPr/>
          <p:nvPr/>
        </p:nvSpPr>
        <p:spPr>
          <a:xfrm>
            <a:off x="2273635" y="3544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2FA952C-0B7C-9F40-9E17-DFB92B305A66}"/>
              </a:ext>
            </a:extLst>
          </p:cNvPr>
          <p:cNvSpPr/>
          <p:nvPr/>
        </p:nvSpPr>
        <p:spPr>
          <a:xfrm>
            <a:off x="5159128" y="168877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39F828-E36D-9945-AFA2-5E0CA14F2841}"/>
              </a:ext>
            </a:extLst>
          </p:cNvPr>
          <p:cNvSpPr/>
          <p:nvPr/>
        </p:nvSpPr>
        <p:spPr>
          <a:xfrm>
            <a:off x="5776027" y="168877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916CC12-75B1-9D4D-BC3B-88303BCA6CDC}"/>
              </a:ext>
            </a:extLst>
          </p:cNvPr>
          <p:cNvSpPr/>
          <p:nvPr/>
        </p:nvSpPr>
        <p:spPr>
          <a:xfrm>
            <a:off x="5015128" y="3538840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CD55F27-D781-8E4A-B581-67F339FE9B3E}"/>
              </a:ext>
            </a:extLst>
          </p:cNvPr>
          <p:cNvSpPr/>
          <p:nvPr/>
        </p:nvSpPr>
        <p:spPr>
          <a:xfrm>
            <a:off x="5303128" y="4549427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997774F-B45D-444B-8109-CB293F21989B}"/>
              </a:ext>
            </a:extLst>
          </p:cNvPr>
          <p:cNvSpPr/>
          <p:nvPr/>
        </p:nvSpPr>
        <p:spPr>
          <a:xfrm>
            <a:off x="4225973" y="273938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43D31E9-D8AB-364E-A9C1-C1BA648486B8}"/>
              </a:ext>
            </a:extLst>
          </p:cNvPr>
          <p:cNvSpPr/>
          <p:nvPr/>
        </p:nvSpPr>
        <p:spPr>
          <a:xfrm>
            <a:off x="3366165" y="501116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87C19F3-348A-4140-B1B1-6FB1323744E9}"/>
              </a:ext>
            </a:extLst>
          </p:cNvPr>
          <p:cNvSpPr/>
          <p:nvPr/>
        </p:nvSpPr>
        <p:spPr>
          <a:xfrm>
            <a:off x="9366042" y="2366622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87E0337-4A12-BC42-8C18-0A15F94DA177}"/>
              </a:ext>
            </a:extLst>
          </p:cNvPr>
          <p:cNvSpPr/>
          <p:nvPr/>
        </p:nvSpPr>
        <p:spPr>
          <a:xfrm>
            <a:off x="7448868" y="3472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FDF18FBB-48A4-044E-BB47-6DB103993EFB}"/>
              </a:ext>
            </a:extLst>
          </p:cNvPr>
          <p:cNvCxnSpPr>
            <a:cxnSpLocks/>
          </p:cNvCxnSpPr>
          <p:nvPr/>
        </p:nvCxnSpPr>
        <p:spPr>
          <a:xfrm>
            <a:off x="5532895" y="201478"/>
            <a:ext cx="0" cy="5765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B9598787-CFCC-7640-9C60-B4E314059EC0}"/>
              </a:ext>
            </a:extLst>
          </p:cNvPr>
          <p:cNvCxnSpPr>
            <a:cxnSpLocks/>
            <a:stCxn id="10" idx="5"/>
            <a:endCxn id="16" idx="1"/>
          </p:cNvCxnSpPr>
          <p:nvPr/>
        </p:nvCxnSpPr>
        <p:spPr>
          <a:xfrm>
            <a:off x="3728425" y="2218139"/>
            <a:ext cx="518636" cy="5423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B06375D-B32E-1C48-8149-ECAA8C666D8C}"/>
              </a:ext>
            </a:extLst>
          </p:cNvPr>
          <p:cNvSpPr txBox="1"/>
          <p:nvPr/>
        </p:nvSpPr>
        <p:spPr>
          <a:xfrm>
            <a:off x="4001541" y="212952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392510F3-5F5B-B648-87B8-A5CB42D103DA}"/>
              </a:ext>
            </a:extLst>
          </p:cNvPr>
          <p:cNvCxnSpPr>
            <a:cxnSpLocks/>
            <a:stCxn id="8" idx="4"/>
            <a:endCxn id="19" idx="7"/>
          </p:cNvCxnSpPr>
          <p:nvPr/>
        </p:nvCxnSpPr>
        <p:spPr>
          <a:xfrm flipH="1">
            <a:off x="7571780" y="2811383"/>
            <a:ext cx="394248" cy="6826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CA30CAC-6F83-E54F-8C51-D675430BA6FD}"/>
              </a:ext>
            </a:extLst>
          </p:cNvPr>
          <p:cNvSpPr txBox="1"/>
          <p:nvPr/>
        </p:nvSpPr>
        <p:spPr>
          <a:xfrm>
            <a:off x="7162374" y="287722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294BC72F-4969-2A4F-A5A4-9808D267FCC9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5303128" y="1760779"/>
            <a:ext cx="4728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B6ED311-A0BC-8841-A757-053BC3F28AD2}"/>
              </a:ext>
            </a:extLst>
          </p:cNvPr>
          <p:cNvSpPr txBox="1"/>
          <p:nvPr/>
        </p:nvSpPr>
        <p:spPr>
          <a:xfrm>
            <a:off x="5532895" y="12834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542D5A5-586E-F046-B64C-D943A73766AE}"/>
              </a:ext>
            </a:extLst>
          </p:cNvPr>
          <p:cNvSpPr/>
          <p:nvPr/>
        </p:nvSpPr>
        <p:spPr>
          <a:xfrm>
            <a:off x="6008038" y="36375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3380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76FEEF4-2B5B-BC4F-9973-C25ADD4460F0}"/>
              </a:ext>
            </a:extLst>
          </p:cNvPr>
          <p:cNvSpPr/>
          <p:nvPr/>
        </p:nvSpPr>
        <p:spPr>
          <a:xfrm>
            <a:off x="2345635" y="940905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C261DAE-A323-5C4A-B13D-E3718AAABCC8}"/>
              </a:ext>
            </a:extLst>
          </p:cNvPr>
          <p:cNvSpPr/>
          <p:nvPr/>
        </p:nvSpPr>
        <p:spPr>
          <a:xfrm>
            <a:off x="9314931" y="3903062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E0A7D83-DE08-6047-B3E3-FC26599DD4FA}"/>
              </a:ext>
            </a:extLst>
          </p:cNvPr>
          <p:cNvSpPr/>
          <p:nvPr/>
        </p:nvSpPr>
        <p:spPr>
          <a:xfrm>
            <a:off x="2036870" y="501116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8CA0583-2A87-3D47-93CC-097729D9D548}"/>
              </a:ext>
            </a:extLst>
          </p:cNvPr>
          <p:cNvSpPr/>
          <p:nvPr/>
        </p:nvSpPr>
        <p:spPr>
          <a:xfrm>
            <a:off x="7018374" y="6541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A185A7E-15CF-4745-8DE1-604E6B5C4EA8}"/>
              </a:ext>
            </a:extLst>
          </p:cNvPr>
          <p:cNvSpPr/>
          <p:nvPr/>
        </p:nvSpPr>
        <p:spPr>
          <a:xfrm>
            <a:off x="6274882" y="542084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1A75C92-C628-2F47-BC75-656B320AF247}"/>
              </a:ext>
            </a:extLst>
          </p:cNvPr>
          <p:cNvSpPr/>
          <p:nvPr/>
        </p:nvSpPr>
        <p:spPr>
          <a:xfrm>
            <a:off x="4225973" y="6487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A7459F4-C25B-7740-860C-70A5E4FD4C39}"/>
              </a:ext>
            </a:extLst>
          </p:cNvPr>
          <p:cNvSpPr/>
          <p:nvPr/>
        </p:nvSpPr>
        <p:spPr>
          <a:xfrm>
            <a:off x="7894028" y="266738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F0368D6-D75E-CF4D-8FD7-4A4D0C6BEE29}"/>
              </a:ext>
            </a:extLst>
          </p:cNvPr>
          <p:cNvSpPr/>
          <p:nvPr/>
        </p:nvSpPr>
        <p:spPr>
          <a:xfrm>
            <a:off x="9386931" y="7981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060E917-3B5B-3544-B44B-0442A2DBE572}"/>
              </a:ext>
            </a:extLst>
          </p:cNvPr>
          <p:cNvSpPr/>
          <p:nvPr/>
        </p:nvSpPr>
        <p:spPr>
          <a:xfrm>
            <a:off x="3605513" y="2095227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7C6529F-00B6-9849-99A8-06C2EDCD3DCE}"/>
              </a:ext>
            </a:extLst>
          </p:cNvPr>
          <p:cNvSpPr/>
          <p:nvPr/>
        </p:nvSpPr>
        <p:spPr>
          <a:xfrm>
            <a:off x="2273635" y="3544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2FA952C-0B7C-9F40-9E17-DFB92B305A66}"/>
              </a:ext>
            </a:extLst>
          </p:cNvPr>
          <p:cNvSpPr/>
          <p:nvPr/>
        </p:nvSpPr>
        <p:spPr>
          <a:xfrm>
            <a:off x="5159128" y="168877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39F828-E36D-9945-AFA2-5E0CA14F2841}"/>
              </a:ext>
            </a:extLst>
          </p:cNvPr>
          <p:cNvSpPr/>
          <p:nvPr/>
        </p:nvSpPr>
        <p:spPr>
          <a:xfrm>
            <a:off x="5776027" y="168877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916CC12-75B1-9D4D-BC3B-88303BCA6CDC}"/>
              </a:ext>
            </a:extLst>
          </p:cNvPr>
          <p:cNvSpPr/>
          <p:nvPr/>
        </p:nvSpPr>
        <p:spPr>
          <a:xfrm>
            <a:off x="5015128" y="3538840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CD55F27-D781-8E4A-B581-67F339FE9B3E}"/>
              </a:ext>
            </a:extLst>
          </p:cNvPr>
          <p:cNvSpPr/>
          <p:nvPr/>
        </p:nvSpPr>
        <p:spPr>
          <a:xfrm>
            <a:off x="5298489" y="447193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997774F-B45D-444B-8109-CB293F21989B}"/>
              </a:ext>
            </a:extLst>
          </p:cNvPr>
          <p:cNvSpPr/>
          <p:nvPr/>
        </p:nvSpPr>
        <p:spPr>
          <a:xfrm>
            <a:off x="4225973" y="273938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43D31E9-D8AB-364E-A9C1-C1BA648486B8}"/>
              </a:ext>
            </a:extLst>
          </p:cNvPr>
          <p:cNvSpPr/>
          <p:nvPr/>
        </p:nvSpPr>
        <p:spPr>
          <a:xfrm>
            <a:off x="3366165" y="501116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87C19F3-348A-4140-B1B1-6FB1323744E9}"/>
              </a:ext>
            </a:extLst>
          </p:cNvPr>
          <p:cNvSpPr/>
          <p:nvPr/>
        </p:nvSpPr>
        <p:spPr>
          <a:xfrm>
            <a:off x="9366042" y="2366622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87E0337-4A12-BC42-8C18-0A15F94DA177}"/>
              </a:ext>
            </a:extLst>
          </p:cNvPr>
          <p:cNvSpPr/>
          <p:nvPr/>
        </p:nvSpPr>
        <p:spPr>
          <a:xfrm>
            <a:off x="7448868" y="3472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FDF18FBB-48A4-044E-BB47-6DB103993EFB}"/>
              </a:ext>
            </a:extLst>
          </p:cNvPr>
          <p:cNvCxnSpPr>
            <a:cxnSpLocks/>
          </p:cNvCxnSpPr>
          <p:nvPr/>
        </p:nvCxnSpPr>
        <p:spPr>
          <a:xfrm>
            <a:off x="5532895" y="201478"/>
            <a:ext cx="0" cy="5765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B9598787-CFCC-7640-9C60-B4E314059EC0}"/>
              </a:ext>
            </a:extLst>
          </p:cNvPr>
          <p:cNvCxnSpPr>
            <a:cxnSpLocks/>
            <a:stCxn id="10" idx="5"/>
            <a:endCxn id="16" idx="1"/>
          </p:cNvCxnSpPr>
          <p:nvPr/>
        </p:nvCxnSpPr>
        <p:spPr>
          <a:xfrm>
            <a:off x="3728425" y="2218139"/>
            <a:ext cx="518636" cy="5423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B06375D-B32E-1C48-8149-ECAA8C666D8C}"/>
              </a:ext>
            </a:extLst>
          </p:cNvPr>
          <p:cNvSpPr txBox="1"/>
          <p:nvPr/>
        </p:nvSpPr>
        <p:spPr>
          <a:xfrm>
            <a:off x="4001541" y="212952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392510F3-5F5B-B648-87B8-A5CB42D103DA}"/>
              </a:ext>
            </a:extLst>
          </p:cNvPr>
          <p:cNvCxnSpPr>
            <a:cxnSpLocks/>
            <a:stCxn id="8" idx="4"/>
            <a:endCxn id="19" idx="7"/>
          </p:cNvCxnSpPr>
          <p:nvPr/>
        </p:nvCxnSpPr>
        <p:spPr>
          <a:xfrm flipH="1">
            <a:off x="7571780" y="2811383"/>
            <a:ext cx="394248" cy="6826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CA30CAC-6F83-E54F-8C51-D675430BA6FD}"/>
              </a:ext>
            </a:extLst>
          </p:cNvPr>
          <p:cNvSpPr txBox="1"/>
          <p:nvPr/>
        </p:nvSpPr>
        <p:spPr>
          <a:xfrm>
            <a:off x="7162374" y="287722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294BC72F-4969-2A4F-A5A4-9808D267FCC9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5303128" y="1760779"/>
            <a:ext cx="4728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B6ED311-A0BC-8841-A757-053BC3F28AD2}"/>
              </a:ext>
            </a:extLst>
          </p:cNvPr>
          <p:cNvSpPr txBox="1"/>
          <p:nvPr/>
        </p:nvSpPr>
        <p:spPr>
          <a:xfrm>
            <a:off x="5532895" y="12834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7E6FCA70-66CF-4C41-89C2-CEFDDB5B04C9}"/>
              </a:ext>
            </a:extLst>
          </p:cNvPr>
          <p:cNvCxnSpPr>
            <a:cxnSpLocks/>
          </p:cNvCxnSpPr>
          <p:nvPr/>
        </p:nvCxnSpPr>
        <p:spPr>
          <a:xfrm>
            <a:off x="4522838" y="200569"/>
            <a:ext cx="0" cy="57653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69681FCB-E55D-E04A-978A-77FB588148EB}"/>
              </a:ext>
            </a:extLst>
          </p:cNvPr>
          <p:cNvCxnSpPr>
            <a:cxnSpLocks/>
          </p:cNvCxnSpPr>
          <p:nvPr/>
        </p:nvCxnSpPr>
        <p:spPr>
          <a:xfrm>
            <a:off x="6599695" y="200569"/>
            <a:ext cx="0" cy="57653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613762E0-5B43-9D4E-9F07-C5AF9949CB03}"/>
              </a:ext>
            </a:extLst>
          </p:cNvPr>
          <p:cNvCxnSpPr>
            <a:cxnSpLocks/>
          </p:cNvCxnSpPr>
          <p:nvPr/>
        </p:nvCxnSpPr>
        <p:spPr>
          <a:xfrm>
            <a:off x="4495445" y="5956730"/>
            <a:ext cx="37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8EA0E719-EA85-1544-8EF4-19F723FC3FA1}"/>
              </a:ext>
            </a:extLst>
          </p:cNvPr>
          <p:cNvCxnSpPr>
            <a:cxnSpLocks/>
          </p:cNvCxnSpPr>
          <p:nvPr/>
        </p:nvCxnSpPr>
        <p:spPr>
          <a:xfrm flipH="1">
            <a:off x="5138416" y="5956730"/>
            <a:ext cx="37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4116A684-A30A-334A-99CA-B0C53050D85C}"/>
              </a:ext>
            </a:extLst>
          </p:cNvPr>
          <p:cNvSpPr txBox="1"/>
          <p:nvPr/>
        </p:nvSpPr>
        <p:spPr>
          <a:xfrm>
            <a:off x="4822674" y="573102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m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DD807304-421C-FF44-81E8-DBFAD39EDBA9}"/>
              </a:ext>
            </a:extLst>
          </p:cNvPr>
          <p:cNvCxnSpPr>
            <a:cxnSpLocks/>
          </p:cNvCxnSpPr>
          <p:nvPr/>
        </p:nvCxnSpPr>
        <p:spPr>
          <a:xfrm>
            <a:off x="5562244" y="5956064"/>
            <a:ext cx="37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8B41CFB-33BA-3C4B-B024-D0EA6C1AB281}"/>
              </a:ext>
            </a:extLst>
          </p:cNvPr>
          <p:cNvCxnSpPr>
            <a:cxnSpLocks/>
          </p:cNvCxnSpPr>
          <p:nvPr/>
        </p:nvCxnSpPr>
        <p:spPr>
          <a:xfrm flipH="1">
            <a:off x="6205215" y="5956064"/>
            <a:ext cx="37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DB39E9E-CE34-CA49-93D0-7F583E7483F6}"/>
              </a:ext>
            </a:extLst>
          </p:cNvPr>
          <p:cNvSpPr txBox="1"/>
          <p:nvPr/>
        </p:nvSpPr>
        <p:spPr>
          <a:xfrm>
            <a:off x="5889473" y="573035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m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8B97BED-29A3-DA42-9BBE-157D3F121274}"/>
              </a:ext>
            </a:extLst>
          </p:cNvPr>
          <p:cNvSpPr/>
          <p:nvPr/>
        </p:nvSpPr>
        <p:spPr>
          <a:xfrm>
            <a:off x="6008038" y="36375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82054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76FEEF4-2B5B-BC4F-9973-C25ADD4460F0}"/>
              </a:ext>
            </a:extLst>
          </p:cNvPr>
          <p:cNvSpPr/>
          <p:nvPr/>
        </p:nvSpPr>
        <p:spPr>
          <a:xfrm>
            <a:off x="2345635" y="940905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C261DAE-A323-5C4A-B13D-E3718AAABCC8}"/>
              </a:ext>
            </a:extLst>
          </p:cNvPr>
          <p:cNvSpPr/>
          <p:nvPr/>
        </p:nvSpPr>
        <p:spPr>
          <a:xfrm>
            <a:off x="9314931" y="3903062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E0A7D83-DE08-6047-B3E3-FC26599DD4FA}"/>
              </a:ext>
            </a:extLst>
          </p:cNvPr>
          <p:cNvSpPr/>
          <p:nvPr/>
        </p:nvSpPr>
        <p:spPr>
          <a:xfrm>
            <a:off x="2036870" y="501116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8CA0583-2A87-3D47-93CC-097729D9D548}"/>
              </a:ext>
            </a:extLst>
          </p:cNvPr>
          <p:cNvSpPr/>
          <p:nvPr/>
        </p:nvSpPr>
        <p:spPr>
          <a:xfrm>
            <a:off x="7018374" y="6541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A185A7E-15CF-4745-8DE1-604E6B5C4EA8}"/>
              </a:ext>
            </a:extLst>
          </p:cNvPr>
          <p:cNvSpPr/>
          <p:nvPr/>
        </p:nvSpPr>
        <p:spPr>
          <a:xfrm>
            <a:off x="6274882" y="542084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1A75C92-C628-2F47-BC75-656B320AF247}"/>
              </a:ext>
            </a:extLst>
          </p:cNvPr>
          <p:cNvSpPr/>
          <p:nvPr/>
        </p:nvSpPr>
        <p:spPr>
          <a:xfrm>
            <a:off x="4225973" y="6487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A7459F4-C25B-7740-860C-70A5E4FD4C39}"/>
              </a:ext>
            </a:extLst>
          </p:cNvPr>
          <p:cNvSpPr/>
          <p:nvPr/>
        </p:nvSpPr>
        <p:spPr>
          <a:xfrm>
            <a:off x="7894028" y="266738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F0368D6-D75E-CF4D-8FD7-4A4D0C6BEE29}"/>
              </a:ext>
            </a:extLst>
          </p:cNvPr>
          <p:cNvSpPr/>
          <p:nvPr/>
        </p:nvSpPr>
        <p:spPr>
          <a:xfrm>
            <a:off x="9386931" y="7981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060E917-3B5B-3544-B44B-0442A2DBE572}"/>
              </a:ext>
            </a:extLst>
          </p:cNvPr>
          <p:cNvSpPr/>
          <p:nvPr/>
        </p:nvSpPr>
        <p:spPr>
          <a:xfrm>
            <a:off x="3605513" y="2095227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7C6529F-00B6-9849-99A8-06C2EDCD3DCE}"/>
              </a:ext>
            </a:extLst>
          </p:cNvPr>
          <p:cNvSpPr/>
          <p:nvPr/>
        </p:nvSpPr>
        <p:spPr>
          <a:xfrm>
            <a:off x="2273635" y="3544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2FA952C-0B7C-9F40-9E17-DFB92B305A66}"/>
              </a:ext>
            </a:extLst>
          </p:cNvPr>
          <p:cNvSpPr/>
          <p:nvPr/>
        </p:nvSpPr>
        <p:spPr>
          <a:xfrm>
            <a:off x="5159128" y="168877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39F828-E36D-9945-AFA2-5E0CA14F2841}"/>
              </a:ext>
            </a:extLst>
          </p:cNvPr>
          <p:cNvSpPr/>
          <p:nvPr/>
        </p:nvSpPr>
        <p:spPr>
          <a:xfrm>
            <a:off x="5776027" y="168877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916CC12-75B1-9D4D-BC3B-88303BCA6CDC}"/>
              </a:ext>
            </a:extLst>
          </p:cNvPr>
          <p:cNvSpPr/>
          <p:nvPr/>
        </p:nvSpPr>
        <p:spPr>
          <a:xfrm>
            <a:off x="5015128" y="3538840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CD55F27-D781-8E4A-B581-67F339FE9B3E}"/>
              </a:ext>
            </a:extLst>
          </p:cNvPr>
          <p:cNvSpPr/>
          <p:nvPr/>
        </p:nvSpPr>
        <p:spPr>
          <a:xfrm>
            <a:off x="5300872" y="4293087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997774F-B45D-444B-8109-CB293F21989B}"/>
              </a:ext>
            </a:extLst>
          </p:cNvPr>
          <p:cNvSpPr/>
          <p:nvPr/>
        </p:nvSpPr>
        <p:spPr>
          <a:xfrm>
            <a:off x="4225973" y="273938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43D31E9-D8AB-364E-A9C1-C1BA648486B8}"/>
              </a:ext>
            </a:extLst>
          </p:cNvPr>
          <p:cNvSpPr/>
          <p:nvPr/>
        </p:nvSpPr>
        <p:spPr>
          <a:xfrm>
            <a:off x="3366165" y="501116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87C19F3-348A-4140-B1B1-6FB1323744E9}"/>
              </a:ext>
            </a:extLst>
          </p:cNvPr>
          <p:cNvSpPr/>
          <p:nvPr/>
        </p:nvSpPr>
        <p:spPr>
          <a:xfrm>
            <a:off x="9366042" y="2366622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87E0337-4A12-BC42-8C18-0A15F94DA177}"/>
              </a:ext>
            </a:extLst>
          </p:cNvPr>
          <p:cNvSpPr/>
          <p:nvPr/>
        </p:nvSpPr>
        <p:spPr>
          <a:xfrm>
            <a:off x="7448868" y="3472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FDF18FBB-48A4-044E-BB47-6DB103993EFB}"/>
              </a:ext>
            </a:extLst>
          </p:cNvPr>
          <p:cNvCxnSpPr>
            <a:cxnSpLocks/>
          </p:cNvCxnSpPr>
          <p:nvPr/>
        </p:nvCxnSpPr>
        <p:spPr>
          <a:xfrm>
            <a:off x="5532895" y="201478"/>
            <a:ext cx="0" cy="5765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B9598787-CFCC-7640-9C60-B4E314059EC0}"/>
              </a:ext>
            </a:extLst>
          </p:cNvPr>
          <p:cNvCxnSpPr>
            <a:cxnSpLocks/>
            <a:stCxn id="10" idx="5"/>
            <a:endCxn id="16" idx="1"/>
          </p:cNvCxnSpPr>
          <p:nvPr/>
        </p:nvCxnSpPr>
        <p:spPr>
          <a:xfrm>
            <a:off x="3728425" y="2218139"/>
            <a:ext cx="518636" cy="5423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B06375D-B32E-1C48-8149-ECAA8C666D8C}"/>
              </a:ext>
            </a:extLst>
          </p:cNvPr>
          <p:cNvSpPr txBox="1"/>
          <p:nvPr/>
        </p:nvSpPr>
        <p:spPr>
          <a:xfrm>
            <a:off x="4001541" y="212952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392510F3-5F5B-B648-87B8-A5CB42D103DA}"/>
              </a:ext>
            </a:extLst>
          </p:cNvPr>
          <p:cNvCxnSpPr>
            <a:cxnSpLocks/>
            <a:stCxn id="8" idx="4"/>
            <a:endCxn id="19" idx="7"/>
          </p:cNvCxnSpPr>
          <p:nvPr/>
        </p:nvCxnSpPr>
        <p:spPr>
          <a:xfrm flipH="1">
            <a:off x="7571780" y="2811383"/>
            <a:ext cx="394248" cy="6826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CA30CAC-6F83-E54F-8C51-D675430BA6FD}"/>
              </a:ext>
            </a:extLst>
          </p:cNvPr>
          <p:cNvSpPr txBox="1"/>
          <p:nvPr/>
        </p:nvSpPr>
        <p:spPr>
          <a:xfrm>
            <a:off x="7162374" y="287722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294BC72F-4969-2A4F-A5A4-9808D267FCC9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5303128" y="1760779"/>
            <a:ext cx="4728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B6ED311-A0BC-8841-A757-053BC3F28AD2}"/>
              </a:ext>
            </a:extLst>
          </p:cNvPr>
          <p:cNvSpPr txBox="1"/>
          <p:nvPr/>
        </p:nvSpPr>
        <p:spPr>
          <a:xfrm>
            <a:off x="5532895" y="12834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7E6FCA70-66CF-4C41-89C2-CEFDDB5B04C9}"/>
              </a:ext>
            </a:extLst>
          </p:cNvPr>
          <p:cNvCxnSpPr>
            <a:cxnSpLocks/>
          </p:cNvCxnSpPr>
          <p:nvPr/>
        </p:nvCxnSpPr>
        <p:spPr>
          <a:xfrm>
            <a:off x="4522838" y="200569"/>
            <a:ext cx="0" cy="57653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69681FCB-E55D-E04A-978A-77FB588148EB}"/>
              </a:ext>
            </a:extLst>
          </p:cNvPr>
          <p:cNvCxnSpPr>
            <a:cxnSpLocks/>
          </p:cNvCxnSpPr>
          <p:nvPr/>
        </p:nvCxnSpPr>
        <p:spPr>
          <a:xfrm>
            <a:off x="6599695" y="200569"/>
            <a:ext cx="0" cy="57653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613762E0-5B43-9D4E-9F07-C5AF9949CB03}"/>
              </a:ext>
            </a:extLst>
          </p:cNvPr>
          <p:cNvCxnSpPr>
            <a:cxnSpLocks/>
          </p:cNvCxnSpPr>
          <p:nvPr/>
        </p:nvCxnSpPr>
        <p:spPr>
          <a:xfrm>
            <a:off x="4495445" y="5956730"/>
            <a:ext cx="37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8EA0E719-EA85-1544-8EF4-19F723FC3FA1}"/>
              </a:ext>
            </a:extLst>
          </p:cNvPr>
          <p:cNvCxnSpPr>
            <a:cxnSpLocks/>
          </p:cNvCxnSpPr>
          <p:nvPr/>
        </p:nvCxnSpPr>
        <p:spPr>
          <a:xfrm flipH="1">
            <a:off x="5138416" y="5956730"/>
            <a:ext cx="37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4116A684-A30A-334A-99CA-B0C53050D85C}"/>
              </a:ext>
            </a:extLst>
          </p:cNvPr>
          <p:cNvSpPr txBox="1"/>
          <p:nvPr/>
        </p:nvSpPr>
        <p:spPr>
          <a:xfrm>
            <a:off x="4822674" y="573102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m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DD807304-421C-FF44-81E8-DBFAD39EDBA9}"/>
              </a:ext>
            </a:extLst>
          </p:cNvPr>
          <p:cNvCxnSpPr>
            <a:cxnSpLocks/>
          </p:cNvCxnSpPr>
          <p:nvPr/>
        </p:nvCxnSpPr>
        <p:spPr>
          <a:xfrm>
            <a:off x="5562244" y="5956064"/>
            <a:ext cx="37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8B41CFB-33BA-3C4B-B024-D0EA6C1AB281}"/>
              </a:ext>
            </a:extLst>
          </p:cNvPr>
          <p:cNvCxnSpPr>
            <a:cxnSpLocks/>
          </p:cNvCxnSpPr>
          <p:nvPr/>
        </p:nvCxnSpPr>
        <p:spPr>
          <a:xfrm flipH="1">
            <a:off x="6205215" y="5956064"/>
            <a:ext cx="37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DB39E9E-CE34-CA49-93D0-7F583E7483F6}"/>
              </a:ext>
            </a:extLst>
          </p:cNvPr>
          <p:cNvSpPr txBox="1"/>
          <p:nvPr/>
        </p:nvSpPr>
        <p:spPr>
          <a:xfrm>
            <a:off x="5889473" y="573035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m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8184CA-F4BC-EE45-B54C-AA409FC982E5}"/>
              </a:ext>
            </a:extLst>
          </p:cNvPr>
          <p:cNvSpPr txBox="1"/>
          <p:nvPr/>
        </p:nvSpPr>
        <p:spPr>
          <a:xfrm>
            <a:off x="4912401" y="317699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p3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B56C508-D3BC-8148-BD79-52D4500901D5}"/>
              </a:ext>
            </a:extLst>
          </p:cNvPr>
          <p:cNvSpPr txBox="1"/>
          <p:nvPr/>
        </p:nvSpPr>
        <p:spPr>
          <a:xfrm>
            <a:off x="4843167" y="411371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p1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3BA82DE-4538-7247-BE4F-262CA8D91FF6}"/>
              </a:ext>
            </a:extLst>
          </p:cNvPr>
          <p:cNvSpPr/>
          <p:nvPr/>
        </p:nvSpPr>
        <p:spPr>
          <a:xfrm>
            <a:off x="6048331" y="4970500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p2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39AC99B-24D0-8A4B-BFEA-CFC024EE730E}"/>
              </a:ext>
            </a:extLst>
          </p:cNvPr>
          <p:cNvSpPr/>
          <p:nvPr/>
        </p:nvSpPr>
        <p:spPr>
          <a:xfrm>
            <a:off x="6130882" y="3544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39AF874-4FA2-3A48-966A-A80E43242FA4}"/>
              </a:ext>
            </a:extLst>
          </p:cNvPr>
          <p:cNvSpPr txBox="1"/>
          <p:nvPr/>
        </p:nvSpPr>
        <p:spPr>
          <a:xfrm>
            <a:off x="6033225" y="318788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p4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87769A2-A478-1B47-A1D8-8864D3E58D68}"/>
              </a:ext>
            </a:extLst>
          </p:cNvPr>
          <p:cNvCxnSpPr>
            <a:cxnSpLocks/>
          </p:cNvCxnSpPr>
          <p:nvPr/>
        </p:nvCxnSpPr>
        <p:spPr>
          <a:xfrm flipH="1" flipV="1">
            <a:off x="4353303" y="4293087"/>
            <a:ext cx="1" cy="293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883A8568-15D3-2C41-A161-AE85EA856B76}"/>
              </a:ext>
            </a:extLst>
          </p:cNvPr>
          <p:cNvCxnSpPr>
            <a:cxnSpLocks/>
          </p:cNvCxnSpPr>
          <p:nvPr/>
        </p:nvCxnSpPr>
        <p:spPr>
          <a:xfrm>
            <a:off x="4369974" y="3610840"/>
            <a:ext cx="0" cy="436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1D83861-101D-3148-B4DB-2544BB29F630}"/>
              </a:ext>
            </a:extLst>
          </p:cNvPr>
          <p:cNvCxnSpPr>
            <a:cxnSpLocks/>
          </p:cNvCxnSpPr>
          <p:nvPr/>
        </p:nvCxnSpPr>
        <p:spPr>
          <a:xfrm>
            <a:off x="4522838" y="3610840"/>
            <a:ext cx="205614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5BA70527-0A15-2648-AAF4-E377A380D84B}"/>
              </a:ext>
            </a:extLst>
          </p:cNvPr>
          <p:cNvCxnSpPr>
            <a:cxnSpLocks/>
          </p:cNvCxnSpPr>
          <p:nvPr/>
        </p:nvCxnSpPr>
        <p:spPr>
          <a:xfrm>
            <a:off x="4574221" y="4586700"/>
            <a:ext cx="205614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3AFADBE9-83E1-774D-BDD5-54DF75D0C602}"/>
              </a:ext>
            </a:extLst>
          </p:cNvPr>
          <p:cNvSpPr txBox="1"/>
          <p:nvPr/>
        </p:nvSpPr>
        <p:spPr>
          <a:xfrm>
            <a:off x="4163988" y="393420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m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2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2978499" y="127768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2181721" y="24162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3752087" y="238044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586340" y="365103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2717242" y="3632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4493" y="1733816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2627715" y="1733816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1847597" y="2872342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627715" y="2872342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1358987" y="5611031"/>
            <a:ext cx="33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二叉树的查找过程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3379304" y="536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90476D8-34F2-C044-ABF8-6E4E3836FE48}"/>
              </a:ext>
            </a:extLst>
          </p:cNvPr>
          <p:cNvSpPr/>
          <p:nvPr/>
        </p:nvSpPr>
        <p:spPr>
          <a:xfrm>
            <a:off x="8300136" y="97472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810C89C-8789-2642-BB75-341A6CC0419B}"/>
              </a:ext>
            </a:extLst>
          </p:cNvPr>
          <p:cNvSpPr/>
          <p:nvPr/>
        </p:nvSpPr>
        <p:spPr>
          <a:xfrm>
            <a:off x="7503358" y="21132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8E324E8-DBE2-EC4B-AA26-FC2F114AB041}"/>
              </a:ext>
            </a:extLst>
          </p:cNvPr>
          <p:cNvSpPr/>
          <p:nvPr/>
        </p:nvSpPr>
        <p:spPr>
          <a:xfrm>
            <a:off x="9073724" y="20774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B23875B-E3CE-9743-928A-5081D8368476}"/>
              </a:ext>
            </a:extLst>
          </p:cNvPr>
          <p:cNvSpPr/>
          <p:nvPr/>
        </p:nvSpPr>
        <p:spPr>
          <a:xfrm>
            <a:off x="6907977" y="33480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D1CCE5-6924-0D47-BE54-A6944C9C0114}"/>
              </a:ext>
            </a:extLst>
          </p:cNvPr>
          <p:cNvSpPr/>
          <p:nvPr/>
        </p:nvSpPr>
        <p:spPr>
          <a:xfrm>
            <a:off x="8038879" y="3330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B9EB8E8-D455-9140-A3EF-D3D3DE3E90F8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8746130" y="143085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E1DA0E8B-BBB2-A44B-B8D9-EF8D70F9EDCB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7949352" y="1430850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8B37CA9-F96E-8B47-95A9-413F404CEAA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7169234" y="256937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9F6A1A7-1794-F548-AC40-8E7F6A76CD41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7949352" y="2569376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790F2A-C526-6044-9653-364B355F9CB8}"/>
              </a:ext>
            </a:extLst>
          </p:cNvPr>
          <p:cNvSpPr txBox="1"/>
          <p:nvPr/>
        </p:nvSpPr>
        <p:spPr>
          <a:xfrm>
            <a:off x="5583440" y="605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9BA0D1B-E30E-7148-B2AB-4297EA6527CC}"/>
              </a:ext>
            </a:extLst>
          </p:cNvPr>
          <p:cNvSpPr/>
          <p:nvPr/>
        </p:nvSpPr>
        <p:spPr>
          <a:xfrm>
            <a:off x="8822650" y="45505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7D5882-9B47-5742-AFB0-64F3195B1CBA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8484873" y="3786161"/>
            <a:ext cx="414297" cy="8426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644A891-92EF-7147-9244-4A2B14D410F1}"/>
              </a:ext>
            </a:extLst>
          </p:cNvPr>
          <p:cNvSpPr txBox="1"/>
          <p:nvPr/>
        </p:nvSpPr>
        <p:spPr>
          <a:xfrm>
            <a:off x="5500813" y="5611030"/>
            <a:ext cx="5247861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二叉树的插入过程</a:t>
            </a:r>
          </a:p>
        </p:txBody>
      </p:sp>
    </p:spTree>
    <p:extLst>
      <p:ext uri="{BB962C8B-B14F-4D97-AF65-F5344CB8AC3E}">
        <p14:creationId xmlns:p14="http://schemas.microsoft.com/office/powerpoint/2010/main" val="115949887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C68ED4AB-581A-CF49-9A84-8B336B66F4C0}"/>
              </a:ext>
            </a:extLst>
          </p:cNvPr>
          <p:cNvCxnSpPr/>
          <p:nvPr/>
        </p:nvCxnSpPr>
        <p:spPr>
          <a:xfrm>
            <a:off x="2836190" y="1704814"/>
            <a:ext cx="685025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DF0CD2C6-A230-E049-B262-FB5BA0499C65}"/>
              </a:ext>
            </a:extLst>
          </p:cNvPr>
          <p:cNvCxnSpPr/>
          <p:nvPr/>
        </p:nvCxnSpPr>
        <p:spPr>
          <a:xfrm>
            <a:off x="2836190" y="4460929"/>
            <a:ext cx="685025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5CA8436E-7E04-6644-BC8F-AA70D4F39FD2}"/>
              </a:ext>
            </a:extLst>
          </p:cNvPr>
          <p:cNvCxnSpPr>
            <a:cxnSpLocks/>
          </p:cNvCxnSpPr>
          <p:nvPr/>
        </p:nvCxnSpPr>
        <p:spPr>
          <a:xfrm flipV="1">
            <a:off x="2836190" y="1704815"/>
            <a:ext cx="0" cy="27561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7AD5283B-60F2-DB4B-89DC-4A842B3FA844}"/>
              </a:ext>
            </a:extLst>
          </p:cNvPr>
          <p:cNvCxnSpPr>
            <a:cxnSpLocks/>
          </p:cNvCxnSpPr>
          <p:nvPr/>
        </p:nvCxnSpPr>
        <p:spPr>
          <a:xfrm flipV="1">
            <a:off x="9686441" y="1704815"/>
            <a:ext cx="0" cy="27561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30EFBA75-34B6-0746-87FF-07C1276E34F8}"/>
              </a:ext>
            </a:extLst>
          </p:cNvPr>
          <p:cNvCxnSpPr>
            <a:cxnSpLocks/>
          </p:cNvCxnSpPr>
          <p:nvPr/>
        </p:nvCxnSpPr>
        <p:spPr>
          <a:xfrm flipV="1">
            <a:off x="6305228" y="1704814"/>
            <a:ext cx="0" cy="27561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D60DC6C-A020-2A4C-8F65-FAB4BA67EF87}"/>
              </a:ext>
            </a:extLst>
          </p:cNvPr>
          <p:cNvSpPr txBox="1"/>
          <p:nvPr/>
        </p:nvSpPr>
        <p:spPr>
          <a:xfrm>
            <a:off x="4294832" y="301956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Left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17AFC51-E079-1D45-BC5C-B62FC25BD2FA}"/>
              </a:ext>
            </a:extLst>
          </p:cNvPr>
          <p:cNvSpPr txBox="1"/>
          <p:nvPr/>
        </p:nvSpPr>
        <p:spPr>
          <a:xfrm>
            <a:off x="7719958" y="303766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Right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DEA2CCB1-447D-7F40-8802-258375C64CE0}"/>
              </a:ext>
            </a:extLst>
          </p:cNvPr>
          <p:cNvCxnSpPr>
            <a:cxnSpLocks/>
          </p:cNvCxnSpPr>
          <p:nvPr/>
        </p:nvCxnSpPr>
        <p:spPr>
          <a:xfrm flipV="1">
            <a:off x="6305228" y="1038386"/>
            <a:ext cx="0" cy="66642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72A7E3A6-AB87-614B-9AF3-820024EE3D70}"/>
              </a:ext>
            </a:extLst>
          </p:cNvPr>
          <p:cNvSpPr txBox="1"/>
          <p:nvPr/>
        </p:nvSpPr>
        <p:spPr>
          <a:xfrm>
            <a:off x="2739285" y="118693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p_L1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5B7993C-BE08-0441-B40A-C3D365BF09AD}"/>
              </a:ext>
            </a:extLst>
          </p:cNvPr>
          <p:cNvSpPr txBox="1"/>
          <p:nvPr/>
        </p:nvSpPr>
        <p:spPr>
          <a:xfrm>
            <a:off x="2739284" y="456941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p_L3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4D297D-0B44-8B43-8D27-E4C77C927FC4}"/>
              </a:ext>
            </a:extLst>
          </p:cNvPr>
          <p:cNvSpPr txBox="1"/>
          <p:nvPr/>
        </p:nvSpPr>
        <p:spPr>
          <a:xfrm>
            <a:off x="5565210" y="118693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p_L2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3DF892C-B8B5-BF44-8E24-B31162713469}"/>
              </a:ext>
            </a:extLst>
          </p:cNvPr>
          <p:cNvSpPr txBox="1"/>
          <p:nvPr/>
        </p:nvSpPr>
        <p:spPr>
          <a:xfrm>
            <a:off x="6402122" y="118693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p_R1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C398685-9A26-734A-93CD-8C7E92CEC844}"/>
              </a:ext>
            </a:extLst>
          </p:cNvPr>
          <p:cNvSpPr txBox="1"/>
          <p:nvPr/>
        </p:nvSpPr>
        <p:spPr>
          <a:xfrm>
            <a:off x="9050999" y="118693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p_R2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0B5961D-154B-974C-BFDB-A6A70AA0BF1A}"/>
              </a:ext>
            </a:extLst>
          </p:cNvPr>
          <p:cNvSpPr txBox="1"/>
          <p:nvPr/>
        </p:nvSpPr>
        <p:spPr>
          <a:xfrm>
            <a:off x="9017668" y="456941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p_R4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6C760AC3-7B8C-AB49-922A-E908FB49ED68}"/>
              </a:ext>
            </a:extLst>
          </p:cNvPr>
          <p:cNvCxnSpPr>
            <a:cxnSpLocks/>
          </p:cNvCxnSpPr>
          <p:nvPr/>
        </p:nvCxnSpPr>
        <p:spPr>
          <a:xfrm flipV="1">
            <a:off x="6305228" y="4420869"/>
            <a:ext cx="0" cy="66642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4A06F25D-7219-7440-A5A9-6BC65D0EE532}"/>
              </a:ext>
            </a:extLst>
          </p:cNvPr>
          <p:cNvSpPr txBox="1"/>
          <p:nvPr/>
        </p:nvSpPr>
        <p:spPr>
          <a:xfrm>
            <a:off x="5565210" y="456941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p_L4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7D83FD0-263C-B546-8D55-4E56DDA4C88F}"/>
              </a:ext>
            </a:extLst>
          </p:cNvPr>
          <p:cNvSpPr txBox="1"/>
          <p:nvPr/>
        </p:nvSpPr>
        <p:spPr>
          <a:xfrm>
            <a:off x="6402122" y="456941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p_R3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1306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82BFDC3D-2B0C-2A49-A8EB-A893EDE0AE57}"/>
              </a:ext>
            </a:extLst>
          </p:cNvPr>
          <p:cNvCxnSpPr>
            <a:cxnSpLocks/>
          </p:cNvCxnSpPr>
          <p:nvPr/>
        </p:nvCxnSpPr>
        <p:spPr>
          <a:xfrm>
            <a:off x="1884784" y="802433"/>
            <a:ext cx="83788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0DDDC08-501B-3A4C-9FD3-82F4AF3BD40F}"/>
              </a:ext>
            </a:extLst>
          </p:cNvPr>
          <p:cNvCxnSpPr>
            <a:cxnSpLocks/>
          </p:cNvCxnSpPr>
          <p:nvPr/>
        </p:nvCxnSpPr>
        <p:spPr>
          <a:xfrm>
            <a:off x="2575249" y="597159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10DB876-4840-BB4D-9DA9-E1B3FA9430C8}"/>
              </a:ext>
            </a:extLst>
          </p:cNvPr>
          <p:cNvCxnSpPr>
            <a:cxnSpLocks/>
          </p:cNvCxnSpPr>
          <p:nvPr/>
        </p:nvCxnSpPr>
        <p:spPr>
          <a:xfrm>
            <a:off x="9501673" y="597159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57E4007-DC56-F145-81B1-9119B187E3FE}"/>
              </a:ext>
            </a:extLst>
          </p:cNvPr>
          <p:cNvSpPr txBox="1"/>
          <p:nvPr/>
        </p:nvSpPr>
        <p:spPr>
          <a:xfrm>
            <a:off x="2217619" y="125030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X1=0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6B6D19-54B4-584B-8CAB-91E89E2A1252}"/>
              </a:ext>
            </a:extLst>
          </p:cNvPr>
          <p:cNvSpPr txBox="1"/>
          <p:nvPr/>
        </p:nvSpPr>
        <p:spPr>
          <a:xfrm>
            <a:off x="9124808" y="1250303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X6=10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8811484-A44E-D54D-8DE8-5E5B07F30100}"/>
              </a:ext>
            </a:extLst>
          </p:cNvPr>
          <p:cNvCxnSpPr>
            <a:cxnSpLocks/>
          </p:cNvCxnSpPr>
          <p:nvPr/>
        </p:nvCxnSpPr>
        <p:spPr>
          <a:xfrm>
            <a:off x="1906555" y="2619184"/>
            <a:ext cx="83788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5769BFA-E659-6247-8947-720395B2DD7B}"/>
              </a:ext>
            </a:extLst>
          </p:cNvPr>
          <p:cNvCxnSpPr>
            <a:cxnSpLocks/>
          </p:cNvCxnSpPr>
          <p:nvPr/>
        </p:nvCxnSpPr>
        <p:spPr>
          <a:xfrm>
            <a:off x="2597020" y="2413910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71F742A8-5690-5246-B211-182FAC4AA4FD}"/>
              </a:ext>
            </a:extLst>
          </p:cNvPr>
          <p:cNvCxnSpPr>
            <a:cxnSpLocks/>
          </p:cNvCxnSpPr>
          <p:nvPr/>
        </p:nvCxnSpPr>
        <p:spPr>
          <a:xfrm>
            <a:off x="9523444" y="2413910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BB8D2F5-7C29-574E-BE1E-1A8533E561D1}"/>
              </a:ext>
            </a:extLst>
          </p:cNvPr>
          <p:cNvSpPr txBox="1"/>
          <p:nvPr/>
        </p:nvSpPr>
        <p:spPr>
          <a:xfrm>
            <a:off x="2239390" y="306705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X1=0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39F9F75-3D1B-6841-8DAF-2200C4E5FD18}"/>
              </a:ext>
            </a:extLst>
          </p:cNvPr>
          <p:cNvSpPr txBox="1"/>
          <p:nvPr/>
        </p:nvSpPr>
        <p:spPr>
          <a:xfrm>
            <a:off x="9124808" y="3067829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X6=10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7258A779-B792-D549-B937-D4217CF49A68}"/>
              </a:ext>
            </a:extLst>
          </p:cNvPr>
          <p:cNvCxnSpPr>
            <a:cxnSpLocks/>
          </p:cNvCxnSpPr>
          <p:nvPr/>
        </p:nvCxnSpPr>
        <p:spPr>
          <a:xfrm>
            <a:off x="8296778" y="2432186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D9C20F1-1F29-B745-909B-11024D6413E4}"/>
              </a:ext>
            </a:extLst>
          </p:cNvPr>
          <p:cNvSpPr txBox="1"/>
          <p:nvPr/>
        </p:nvSpPr>
        <p:spPr>
          <a:xfrm>
            <a:off x="7878233" y="30779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X5=8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B0BB15AF-E5D3-5947-8073-0860498C44DC}"/>
              </a:ext>
            </a:extLst>
          </p:cNvPr>
          <p:cNvCxnSpPr>
            <a:cxnSpLocks/>
          </p:cNvCxnSpPr>
          <p:nvPr/>
        </p:nvCxnSpPr>
        <p:spPr>
          <a:xfrm>
            <a:off x="1906555" y="4238046"/>
            <a:ext cx="83788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4812A16-3B67-C145-A4BE-4F455D45308F}"/>
              </a:ext>
            </a:extLst>
          </p:cNvPr>
          <p:cNvCxnSpPr>
            <a:cxnSpLocks/>
          </p:cNvCxnSpPr>
          <p:nvPr/>
        </p:nvCxnSpPr>
        <p:spPr>
          <a:xfrm>
            <a:off x="2597020" y="4032772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840107DA-4FCD-8A4A-B2F4-D6317BA87CEF}"/>
              </a:ext>
            </a:extLst>
          </p:cNvPr>
          <p:cNvCxnSpPr>
            <a:cxnSpLocks/>
          </p:cNvCxnSpPr>
          <p:nvPr/>
        </p:nvCxnSpPr>
        <p:spPr>
          <a:xfrm>
            <a:off x="9523444" y="4032772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5C01011-5A7D-494D-A950-69DDDF38A33B}"/>
              </a:ext>
            </a:extLst>
          </p:cNvPr>
          <p:cNvSpPr txBox="1"/>
          <p:nvPr/>
        </p:nvSpPr>
        <p:spPr>
          <a:xfrm>
            <a:off x="2239390" y="468591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X1=0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8E88C12-C559-4A4F-897B-2837A1FF6103}"/>
              </a:ext>
            </a:extLst>
          </p:cNvPr>
          <p:cNvSpPr txBox="1"/>
          <p:nvPr/>
        </p:nvSpPr>
        <p:spPr>
          <a:xfrm>
            <a:off x="9124808" y="468669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X6=10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36CF7767-E1D4-1943-9A32-F3BE27A08714}"/>
              </a:ext>
            </a:extLst>
          </p:cNvPr>
          <p:cNvCxnSpPr>
            <a:cxnSpLocks/>
          </p:cNvCxnSpPr>
          <p:nvPr/>
        </p:nvCxnSpPr>
        <p:spPr>
          <a:xfrm>
            <a:off x="8296778" y="4040158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8A77DB-F229-154A-B0E6-1ED5A5234EC1}"/>
              </a:ext>
            </a:extLst>
          </p:cNvPr>
          <p:cNvSpPr txBox="1"/>
          <p:nvPr/>
        </p:nvSpPr>
        <p:spPr>
          <a:xfrm>
            <a:off x="7878233" y="468591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X5=8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8B303A94-9C21-EC4A-94F1-A8686DC3EB39}"/>
              </a:ext>
            </a:extLst>
          </p:cNvPr>
          <p:cNvCxnSpPr>
            <a:cxnSpLocks/>
          </p:cNvCxnSpPr>
          <p:nvPr/>
        </p:nvCxnSpPr>
        <p:spPr>
          <a:xfrm>
            <a:off x="7581518" y="4040158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E09E299-FAF3-3C4F-A516-6B20F42EB9B0}"/>
              </a:ext>
            </a:extLst>
          </p:cNvPr>
          <p:cNvSpPr txBox="1"/>
          <p:nvPr/>
        </p:nvSpPr>
        <p:spPr>
          <a:xfrm>
            <a:off x="7162973" y="468591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X4=7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BBA163-19AB-3E4B-AA66-EC753E409897}"/>
              </a:ext>
            </a:extLst>
          </p:cNvPr>
          <p:cNvCxnSpPr>
            <a:cxnSpLocks/>
          </p:cNvCxnSpPr>
          <p:nvPr/>
        </p:nvCxnSpPr>
        <p:spPr>
          <a:xfrm>
            <a:off x="1884784" y="5659019"/>
            <a:ext cx="83788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63960D1E-85D8-FB45-B9D6-ECF20B62ADF8}"/>
              </a:ext>
            </a:extLst>
          </p:cNvPr>
          <p:cNvCxnSpPr>
            <a:cxnSpLocks/>
          </p:cNvCxnSpPr>
          <p:nvPr/>
        </p:nvCxnSpPr>
        <p:spPr>
          <a:xfrm>
            <a:off x="2575249" y="5453745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5216FFAA-C369-F643-B395-17E49EE642E8}"/>
              </a:ext>
            </a:extLst>
          </p:cNvPr>
          <p:cNvCxnSpPr>
            <a:cxnSpLocks/>
          </p:cNvCxnSpPr>
          <p:nvPr/>
        </p:nvCxnSpPr>
        <p:spPr>
          <a:xfrm>
            <a:off x="9501673" y="5453745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2D9BC54-A318-364F-B28C-A7D7FD49EF43}"/>
              </a:ext>
            </a:extLst>
          </p:cNvPr>
          <p:cNvSpPr txBox="1"/>
          <p:nvPr/>
        </p:nvSpPr>
        <p:spPr>
          <a:xfrm>
            <a:off x="2217619" y="610688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X1=0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DF2CD08-2934-AB47-BC29-E6B132915285}"/>
              </a:ext>
            </a:extLst>
          </p:cNvPr>
          <p:cNvSpPr txBox="1"/>
          <p:nvPr/>
        </p:nvSpPr>
        <p:spPr>
          <a:xfrm>
            <a:off x="9103037" y="61076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X6=10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260E214E-EE08-3945-B92D-25CE1853F2AF}"/>
              </a:ext>
            </a:extLst>
          </p:cNvPr>
          <p:cNvCxnSpPr>
            <a:cxnSpLocks/>
          </p:cNvCxnSpPr>
          <p:nvPr/>
        </p:nvCxnSpPr>
        <p:spPr>
          <a:xfrm>
            <a:off x="8275007" y="5461131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300F74E-0554-1842-A526-540F62E51C1E}"/>
              </a:ext>
            </a:extLst>
          </p:cNvPr>
          <p:cNvSpPr txBox="1"/>
          <p:nvPr/>
        </p:nvSpPr>
        <p:spPr>
          <a:xfrm>
            <a:off x="7856462" y="610688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X5=8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5421D0B-D522-0244-9469-89383091E16B}"/>
              </a:ext>
            </a:extLst>
          </p:cNvPr>
          <p:cNvCxnSpPr>
            <a:cxnSpLocks/>
          </p:cNvCxnSpPr>
          <p:nvPr/>
        </p:nvCxnSpPr>
        <p:spPr>
          <a:xfrm>
            <a:off x="4117038" y="5461131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FEAADF1-44DA-F345-A88F-7C25ADADC527}"/>
              </a:ext>
            </a:extLst>
          </p:cNvPr>
          <p:cNvSpPr txBox="1"/>
          <p:nvPr/>
        </p:nvSpPr>
        <p:spPr>
          <a:xfrm>
            <a:off x="3698493" y="610688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X2=3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3923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BBA163-19AB-3E4B-AA66-EC753E409897}"/>
              </a:ext>
            </a:extLst>
          </p:cNvPr>
          <p:cNvCxnSpPr>
            <a:cxnSpLocks/>
          </p:cNvCxnSpPr>
          <p:nvPr/>
        </p:nvCxnSpPr>
        <p:spPr>
          <a:xfrm>
            <a:off x="1828801" y="489859"/>
            <a:ext cx="83788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63960D1E-85D8-FB45-B9D6-ECF20B62ADF8}"/>
              </a:ext>
            </a:extLst>
          </p:cNvPr>
          <p:cNvCxnSpPr>
            <a:cxnSpLocks/>
          </p:cNvCxnSpPr>
          <p:nvPr/>
        </p:nvCxnSpPr>
        <p:spPr>
          <a:xfrm>
            <a:off x="2519266" y="284585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5216FFAA-C369-F643-B395-17E49EE642E8}"/>
              </a:ext>
            </a:extLst>
          </p:cNvPr>
          <p:cNvCxnSpPr>
            <a:cxnSpLocks/>
          </p:cNvCxnSpPr>
          <p:nvPr/>
        </p:nvCxnSpPr>
        <p:spPr>
          <a:xfrm>
            <a:off x="9445690" y="284585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2D9BC54-A318-364F-B28C-A7D7FD49EF43}"/>
              </a:ext>
            </a:extLst>
          </p:cNvPr>
          <p:cNvSpPr txBox="1"/>
          <p:nvPr/>
        </p:nvSpPr>
        <p:spPr>
          <a:xfrm>
            <a:off x="2161636" y="93772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X1=0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DF2CD08-2934-AB47-BC29-E6B132915285}"/>
              </a:ext>
            </a:extLst>
          </p:cNvPr>
          <p:cNvSpPr txBox="1"/>
          <p:nvPr/>
        </p:nvSpPr>
        <p:spPr>
          <a:xfrm>
            <a:off x="9047054" y="93850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X6=10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260E214E-EE08-3945-B92D-25CE1853F2AF}"/>
              </a:ext>
            </a:extLst>
          </p:cNvPr>
          <p:cNvCxnSpPr>
            <a:cxnSpLocks/>
          </p:cNvCxnSpPr>
          <p:nvPr/>
        </p:nvCxnSpPr>
        <p:spPr>
          <a:xfrm>
            <a:off x="8219024" y="291971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300F74E-0554-1842-A526-540F62E51C1E}"/>
              </a:ext>
            </a:extLst>
          </p:cNvPr>
          <p:cNvSpPr txBox="1"/>
          <p:nvPr/>
        </p:nvSpPr>
        <p:spPr>
          <a:xfrm>
            <a:off x="7800479" y="93772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X5=8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5421D0B-D522-0244-9469-89383091E16B}"/>
              </a:ext>
            </a:extLst>
          </p:cNvPr>
          <p:cNvCxnSpPr>
            <a:cxnSpLocks/>
          </p:cNvCxnSpPr>
          <p:nvPr/>
        </p:nvCxnSpPr>
        <p:spPr>
          <a:xfrm>
            <a:off x="4301535" y="291971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FEAADF1-44DA-F345-A88F-7C25ADADC527}"/>
              </a:ext>
            </a:extLst>
          </p:cNvPr>
          <p:cNvSpPr txBox="1"/>
          <p:nvPr/>
        </p:nvSpPr>
        <p:spPr>
          <a:xfrm>
            <a:off x="3882990" y="93772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X2=3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F3F57B52-6CE6-F648-88AD-6FCD5D020B00}"/>
              </a:ext>
            </a:extLst>
          </p:cNvPr>
          <p:cNvCxnSpPr>
            <a:cxnSpLocks/>
          </p:cNvCxnSpPr>
          <p:nvPr/>
        </p:nvCxnSpPr>
        <p:spPr>
          <a:xfrm>
            <a:off x="6738150" y="291971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046C78B2-1843-814D-9A03-817C540976BA}"/>
              </a:ext>
            </a:extLst>
          </p:cNvPr>
          <p:cNvSpPr txBox="1"/>
          <p:nvPr/>
        </p:nvSpPr>
        <p:spPr>
          <a:xfrm>
            <a:off x="6319605" y="93772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X4=6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B2A45C75-1CFE-774E-ABEB-1A0F09F821E9}"/>
              </a:ext>
            </a:extLst>
          </p:cNvPr>
          <p:cNvCxnSpPr>
            <a:cxnSpLocks/>
          </p:cNvCxnSpPr>
          <p:nvPr/>
        </p:nvCxnSpPr>
        <p:spPr>
          <a:xfrm>
            <a:off x="1828801" y="2340431"/>
            <a:ext cx="83788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B28316DD-F6E6-2144-8B8B-22AF010A5901}"/>
              </a:ext>
            </a:extLst>
          </p:cNvPr>
          <p:cNvCxnSpPr>
            <a:cxnSpLocks/>
          </p:cNvCxnSpPr>
          <p:nvPr/>
        </p:nvCxnSpPr>
        <p:spPr>
          <a:xfrm>
            <a:off x="2519266" y="2135157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0A9BDB03-B9B2-294C-8636-35E8D318CEF2}"/>
              </a:ext>
            </a:extLst>
          </p:cNvPr>
          <p:cNvCxnSpPr>
            <a:cxnSpLocks/>
          </p:cNvCxnSpPr>
          <p:nvPr/>
        </p:nvCxnSpPr>
        <p:spPr>
          <a:xfrm>
            <a:off x="9445690" y="2135157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F67075-1516-9F44-AB97-8E46CEE10438}"/>
              </a:ext>
            </a:extLst>
          </p:cNvPr>
          <p:cNvSpPr txBox="1"/>
          <p:nvPr/>
        </p:nvSpPr>
        <p:spPr>
          <a:xfrm>
            <a:off x="2161636" y="278830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X1=0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63E06AB-C8BC-6E49-AC3E-6FC90372E34E}"/>
              </a:ext>
            </a:extLst>
          </p:cNvPr>
          <p:cNvSpPr txBox="1"/>
          <p:nvPr/>
        </p:nvSpPr>
        <p:spPr>
          <a:xfrm>
            <a:off x="9047054" y="278907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X6=10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A70544E-7D7C-C44B-BB75-2AB090FC547D}"/>
              </a:ext>
            </a:extLst>
          </p:cNvPr>
          <p:cNvCxnSpPr>
            <a:cxnSpLocks/>
          </p:cNvCxnSpPr>
          <p:nvPr/>
        </p:nvCxnSpPr>
        <p:spPr>
          <a:xfrm>
            <a:off x="8219024" y="2142543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E74764BB-631A-0A46-90A8-85309533BB23}"/>
              </a:ext>
            </a:extLst>
          </p:cNvPr>
          <p:cNvSpPr txBox="1"/>
          <p:nvPr/>
        </p:nvSpPr>
        <p:spPr>
          <a:xfrm>
            <a:off x="7800479" y="278830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X5=8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EA8AD50F-9982-CB49-9612-1AB9042EE721}"/>
              </a:ext>
            </a:extLst>
          </p:cNvPr>
          <p:cNvCxnSpPr>
            <a:cxnSpLocks/>
          </p:cNvCxnSpPr>
          <p:nvPr/>
        </p:nvCxnSpPr>
        <p:spPr>
          <a:xfrm>
            <a:off x="4301535" y="2142543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35FA98A-1954-5F43-8029-5D2764B17C8F}"/>
              </a:ext>
            </a:extLst>
          </p:cNvPr>
          <p:cNvSpPr txBox="1"/>
          <p:nvPr/>
        </p:nvSpPr>
        <p:spPr>
          <a:xfrm>
            <a:off x="3882990" y="278830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X2=3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AE0D3C3-FCB8-0A43-A45A-C1A36049604D}"/>
              </a:ext>
            </a:extLst>
          </p:cNvPr>
          <p:cNvCxnSpPr>
            <a:cxnSpLocks/>
          </p:cNvCxnSpPr>
          <p:nvPr/>
        </p:nvCxnSpPr>
        <p:spPr>
          <a:xfrm>
            <a:off x="6738150" y="2142543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222CC61E-4EA2-6946-B64E-C57C27950B25}"/>
              </a:ext>
            </a:extLst>
          </p:cNvPr>
          <p:cNvSpPr txBox="1"/>
          <p:nvPr/>
        </p:nvSpPr>
        <p:spPr>
          <a:xfrm>
            <a:off x="6319605" y="278830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X4=6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A139882-8BB8-D949-ABE1-34FFCC797085}"/>
              </a:ext>
            </a:extLst>
          </p:cNvPr>
          <p:cNvCxnSpPr>
            <a:cxnSpLocks/>
          </p:cNvCxnSpPr>
          <p:nvPr/>
        </p:nvCxnSpPr>
        <p:spPr>
          <a:xfrm>
            <a:off x="5849205" y="2142543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EE568A98-63E9-874A-B418-D6BD1CF7E28A}"/>
              </a:ext>
            </a:extLst>
          </p:cNvPr>
          <p:cNvSpPr txBox="1"/>
          <p:nvPr/>
        </p:nvSpPr>
        <p:spPr>
          <a:xfrm>
            <a:off x="5430660" y="278830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X3=5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16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6195</TotalTime>
  <Words>2709</Words>
  <Application>Microsoft Macintosh PowerPoint</Application>
  <PresentationFormat>宽屏</PresentationFormat>
  <Paragraphs>1705</Paragraphs>
  <Slides>92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9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746</cp:revision>
  <dcterms:created xsi:type="dcterms:W3CDTF">2020-11-25T09:44:09Z</dcterms:created>
  <dcterms:modified xsi:type="dcterms:W3CDTF">2021-01-29T03:31:26Z</dcterms:modified>
</cp:coreProperties>
</file>