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8"/>
  </p:notes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86" r:id="rId16"/>
    <p:sldId id="287" r:id="rId17"/>
    <p:sldId id="288" r:id="rId18"/>
    <p:sldId id="270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4" r:id="rId34"/>
    <p:sldId id="303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21" r:id="rId50"/>
    <p:sldId id="319" r:id="rId51"/>
    <p:sldId id="320" r:id="rId52"/>
    <p:sldId id="256" r:id="rId53"/>
    <p:sldId id="322" r:id="rId54"/>
    <p:sldId id="323" r:id="rId55"/>
    <p:sldId id="265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259" r:id="rId68"/>
    <p:sldId id="335" r:id="rId69"/>
    <p:sldId id="336" r:id="rId70"/>
    <p:sldId id="261" r:id="rId71"/>
    <p:sldId id="262" r:id="rId72"/>
    <p:sldId id="337" r:id="rId73"/>
    <p:sldId id="263" r:id="rId74"/>
    <p:sldId id="264" r:id="rId75"/>
    <p:sldId id="257" r:id="rId76"/>
    <p:sldId id="268" r:id="rId7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7"/>
            <p14:sldId id="288"/>
            <p14:sldId id="270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散列" id="{A7FC4655-9124-DF41-9585-CCD7F6B48611}">
          <p14:sldIdLst>
            <p14:sldId id="295"/>
            <p14:sldId id="296"/>
          </p14:sldIdLst>
        </p14:section>
        <p14:section name="优先队列" id="{6FBB480E-90CF-7A4A-B09C-F5651CBDD2F2}">
          <p14:sldIdLst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不相交集" id="{76BA4E13-C297-CD4C-83CC-6F29785E3A50}">
          <p14:sldIdLst>
            <p14:sldId id="315"/>
            <p14:sldId id="316"/>
            <p14:sldId id="317"/>
            <p14:sldId id="318"/>
            <p14:sldId id="321"/>
            <p14:sldId id="319"/>
            <p14:sldId id="320"/>
          </p14:sldIdLst>
        </p14:section>
        <p14:section name="图" id="{C3AD77A4-E60B-7C48-9A93-3AF8BF032940}">
          <p14:sldIdLst>
            <p14:sldId id="256"/>
            <p14:sldId id="322"/>
            <p14:sldId id="323"/>
            <p14:sldId id="265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259"/>
            <p14:sldId id="335"/>
            <p14:sldId id="336"/>
            <p14:sldId id="261"/>
            <p14:sldId id="262"/>
            <p14:sldId id="337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96"/>
    <p:restoredTop sz="86565"/>
  </p:normalViewPr>
  <p:slideViewPr>
    <p:cSldViewPr snapToGrid="0" snapToObjects="1">
      <p:cViewPr varScale="1">
        <p:scale>
          <a:sx n="63" d="100"/>
          <a:sy n="63" d="100"/>
        </p:scale>
        <p:origin x="184" y="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1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5585-462A-294D-BC2F-06465B294D2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EFDF7-858B-ED4F-ACC3-337B5504F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84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EFDF7-858B-ED4F-ACC3-337B5504FC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3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>
                <a:solidFill>
                  <a:schemeClr val="accent1"/>
                </a:solidFill>
              </a:rPr>
              <a:t>从栈输出</a:t>
            </a:r>
            <a:endParaRPr kumimoji="1" lang="zh-CN" altLang="en-US" sz="200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B4B73D-11E9-024B-A51C-D1A375995053}"/>
              </a:ext>
            </a:extLst>
          </p:cNvPr>
          <p:cNvSpPr/>
          <p:nvPr/>
        </p:nvSpPr>
        <p:spPr>
          <a:xfrm>
            <a:off x="5874442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2D7EBF-8464-6445-A869-C59D4434B5B4}"/>
              </a:ext>
            </a:extLst>
          </p:cNvPr>
          <p:cNvSpPr/>
          <p:nvPr/>
        </p:nvSpPr>
        <p:spPr>
          <a:xfrm>
            <a:off x="4979921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BDB1D1-DC7E-354E-B09F-005B365F4889}"/>
              </a:ext>
            </a:extLst>
          </p:cNvPr>
          <p:cNvSpPr/>
          <p:nvPr/>
        </p:nvSpPr>
        <p:spPr>
          <a:xfrm>
            <a:off x="5057067" y="39351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BAEC7-F055-9E45-92C7-033D85C57428}"/>
              </a:ext>
            </a:extLst>
          </p:cNvPr>
          <p:cNvSpPr/>
          <p:nvPr/>
        </p:nvSpPr>
        <p:spPr>
          <a:xfrm>
            <a:off x="6246450" y="57422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D0CB7C-788A-9C47-A6CC-9CBAEDE3A4D8}"/>
              </a:ext>
            </a:extLst>
          </p:cNvPr>
          <p:cNvSpPr/>
          <p:nvPr/>
        </p:nvSpPr>
        <p:spPr>
          <a:xfrm>
            <a:off x="7309908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B8B06CB-2686-EC42-B88E-5EBD53E3052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5503061" y="3327755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4C4E016-C650-A54A-9F2D-099A802BFBE9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5425915" y="2113233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0FB434-75D8-7946-B310-4E897264163D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425915" y="1030358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4938B5-FAE3-084D-AFEC-65C3A43C606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692444" y="1030358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DB2059-98E0-A742-8393-943754FECE15}"/>
              </a:ext>
            </a:extLst>
          </p:cNvPr>
          <p:cNvSpPr/>
          <p:nvPr/>
        </p:nvSpPr>
        <p:spPr>
          <a:xfrm>
            <a:off x="3971441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7725F51-F57C-3442-AF81-C20E999414A3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4417435" y="2113233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D25761E-DB60-B948-85D2-D2ADB5221EA7}"/>
              </a:ext>
            </a:extLst>
          </p:cNvPr>
          <p:cNvSpPr/>
          <p:nvPr/>
        </p:nvSpPr>
        <p:spPr>
          <a:xfrm>
            <a:off x="6787394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AD33B9E-DCBC-2E49-A686-3977FC9CD42D}"/>
              </a:ext>
            </a:extLst>
          </p:cNvPr>
          <p:cNvCxnSpPr>
            <a:cxnSpLocks/>
            <a:stCxn id="6" idx="4"/>
            <a:endCxn id="13" idx="7"/>
          </p:cNvCxnSpPr>
          <p:nvPr/>
        </p:nvCxnSpPr>
        <p:spPr>
          <a:xfrm flipH="1">
            <a:off x="7233388" y="2191492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A6EDC6F-D377-B04C-8BB5-0ED42EF0349B}"/>
              </a:ext>
            </a:extLst>
          </p:cNvPr>
          <p:cNvSpPr/>
          <p:nvPr/>
        </p:nvSpPr>
        <p:spPr>
          <a:xfrm>
            <a:off x="1565171" y="22643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2A9AD-3B23-A74F-84D9-DF8824B76766}"/>
              </a:ext>
            </a:extLst>
          </p:cNvPr>
          <p:cNvSpPr/>
          <p:nvPr/>
        </p:nvSpPr>
        <p:spPr>
          <a:xfrm>
            <a:off x="10365572" y="2264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623462-BF63-8D48-A765-5A56590EE2D7}"/>
              </a:ext>
            </a:extLst>
          </p:cNvPr>
          <p:cNvSpPr txBox="1"/>
          <p:nvPr/>
        </p:nvSpPr>
        <p:spPr>
          <a:xfrm>
            <a:off x="0" y="5297226"/>
            <a:ext cx="3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中关键字小于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2CF84-20A9-C24C-B4E2-C2A336770844}"/>
              </a:ext>
            </a:extLst>
          </p:cNvPr>
          <p:cNvSpPr txBox="1"/>
          <p:nvPr/>
        </p:nvSpPr>
        <p:spPr>
          <a:xfrm>
            <a:off x="3810403" y="5303105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4149D-19CF-3944-AF15-C5151C84194A}"/>
              </a:ext>
            </a:extLst>
          </p:cNvPr>
          <p:cNvSpPr txBox="1"/>
          <p:nvPr/>
        </p:nvSpPr>
        <p:spPr>
          <a:xfrm>
            <a:off x="8193020" y="5297226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中关键字大于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1457987" y="443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7987" y="360037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966214" y="26318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A899750-D404-1B47-B324-6D6A1592A200}"/>
              </a:ext>
            </a:extLst>
          </p:cNvPr>
          <p:cNvSpPr/>
          <p:nvPr/>
        </p:nvSpPr>
        <p:spPr>
          <a:xfrm>
            <a:off x="10471118" y="24197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940584" y="314934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1309365" y="40568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11247863" y="3456619"/>
            <a:ext cx="241502" cy="600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9253114" y="151461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5AF306-2518-3A4E-8C5A-D9F23A6DC8A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0778397" y="2727050"/>
            <a:ext cx="214908" cy="475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979214" y="270710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9159214" y="187461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3ED3F4C-2D12-4248-9AB3-6D827D7F707A}"/>
              </a:ext>
            </a:extLst>
          </p:cNvPr>
          <p:cNvSpPr/>
          <p:nvPr/>
        </p:nvSpPr>
        <p:spPr>
          <a:xfrm>
            <a:off x="10617285" y="400056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594174-6E75-3E4D-B379-2546C3D6231C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10797285" y="3456619"/>
            <a:ext cx="196020" cy="54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245823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7421632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5D7F93E-2490-1D4D-A5F5-3024D54BF118}"/>
              </a:ext>
            </a:extLst>
          </p:cNvPr>
          <p:cNvCxnSpPr>
            <a:cxnSpLocks/>
            <a:stCxn id="42" idx="3"/>
            <a:endCxn id="28" idx="0"/>
          </p:cNvCxnSpPr>
          <p:nvPr/>
        </p:nvCxnSpPr>
        <p:spPr>
          <a:xfrm flipH="1">
            <a:off x="10651118" y="1864530"/>
            <a:ext cx="203472" cy="555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自顶向下展开旋转：一字形旋转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2091887" y="425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2271887" y="3600377"/>
            <a:ext cx="370580" cy="65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730567" y="26530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374282" y="2665949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0743063" y="3573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554282" y="3025949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8979214" y="148108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705314" y="2673573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8885314" y="1841082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408544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6973675" y="14824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自顶向下展开旋转：之字形旋转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FDFE5FE-E90E-A74E-A566-78FDC4E738BB}"/>
              </a:ext>
            </a:extLst>
          </p:cNvPr>
          <p:cNvCxnSpPr>
            <a:cxnSpLocks/>
            <a:stCxn id="42" idx="3"/>
            <a:endCxn id="29" idx="0"/>
          </p:cNvCxnSpPr>
          <p:nvPr/>
        </p:nvCxnSpPr>
        <p:spPr>
          <a:xfrm flipH="1">
            <a:off x="10554282" y="1864530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1CCE458-6892-CC4B-A3F2-24619E83C812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7419669" y="1938622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55DCDE-0D23-E146-9E93-C6D4D83C7A21}"/>
              </a:ext>
            </a:extLst>
          </p:cNvPr>
          <p:cNvSpPr/>
          <p:nvPr/>
        </p:nvSpPr>
        <p:spPr>
          <a:xfrm>
            <a:off x="7503469" y="252710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F8F23D-BB58-5D43-84E5-5505CBEC24D6}"/>
              </a:ext>
            </a:extLst>
          </p:cNvPr>
          <p:cNvSpPr/>
          <p:nvPr/>
        </p:nvSpPr>
        <p:spPr>
          <a:xfrm>
            <a:off x="7117109" y="349808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B726DD8-155C-FD46-8DAF-812FBB47FEE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7297109" y="28343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BCF3FA-8A1A-E549-B01E-B27E637E1503}"/>
              </a:ext>
            </a:extLst>
          </p:cNvPr>
          <p:cNvSpPr/>
          <p:nvPr/>
        </p:nvSpPr>
        <p:spPr>
          <a:xfrm>
            <a:off x="3775887" y="238556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9A9DD-BF68-274D-81FA-82F912F0EA1E}"/>
              </a:ext>
            </a:extLst>
          </p:cNvPr>
          <p:cNvSpPr/>
          <p:nvPr/>
        </p:nvSpPr>
        <p:spPr>
          <a:xfrm>
            <a:off x="4144668" y="32930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B7BFE6-7688-A64D-8BC1-A4F3CFB511F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955887" y="2745562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B663B8-357E-6048-89D7-C1688B95AAB4}"/>
              </a:ext>
            </a:extLst>
          </p:cNvPr>
          <p:cNvSpPr/>
          <p:nvPr/>
        </p:nvSpPr>
        <p:spPr>
          <a:xfrm>
            <a:off x="2495870" y="112801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939D72-B096-4E4A-85B4-93F1583111AE}"/>
              </a:ext>
            </a:extLst>
          </p:cNvPr>
          <p:cNvSpPr/>
          <p:nvPr/>
        </p:nvSpPr>
        <p:spPr>
          <a:xfrm>
            <a:off x="2092160" y="220556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81105BE-EF32-6C4C-9217-F61D4F2360B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272160" y="1435292"/>
            <a:ext cx="276431" cy="770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FB06204-3C40-2941-AE50-24A102CD3A5E}"/>
              </a:ext>
            </a:extLst>
          </p:cNvPr>
          <p:cNvSpPr/>
          <p:nvPr/>
        </p:nvSpPr>
        <p:spPr>
          <a:xfrm>
            <a:off x="375651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F5CE29-14EE-6D4D-8172-72CAD36FC27B}"/>
              </a:ext>
            </a:extLst>
          </p:cNvPr>
          <p:cNvSpPr/>
          <p:nvPr/>
        </p:nvSpPr>
        <p:spPr>
          <a:xfrm>
            <a:off x="4179675" y="11280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5C4CF-680A-2844-8414-D4D5882B01D1}"/>
              </a:ext>
            </a:extLst>
          </p:cNvPr>
          <p:cNvSpPr txBox="1"/>
          <p:nvPr/>
        </p:nvSpPr>
        <p:spPr>
          <a:xfrm>
            <a:off x="1916109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24ACD-5DE9-BD41-BAC1-9490B5177C18}"/>
              </a:ext>
            </a:extLst>
          </p:cNvPr>
          <p:cNvSpPr txBox="1"/>
          <p:nvPr/>
        </p:nvSpPr>
        <p:spPr>
          <a:xfrm>
            <a:off x="4019261" y="480290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B1A46-86D9-D040-8743-25BDBDBC2DD2}"/>
              </a:ext>
            </a:extLst>
          </p:cNvPr>
          <p:cNvSpPr txBox="1"/>
          <p:nvPr/>
        </p:nvSpPr>
        <p:spPr>
          <a:xfrm>
            <a:off x="500957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8D3A74A-7128-7D4A-8579-EAB6595C6FEE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>
            <a:off x="3955887" y="1584143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E7AB42-B033-9F4D-B36A-12E8234B56DA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21645" y="1562105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8A832C-C5AA-A84E-8B97-A3DC9FDA0952}"/>
              </a:ext>
            </a:extLst>
          </p:cNvPr>
          <p:cNvSpPr/>
          <p:nvPr/>
        </p:nvSpPr>
        <p:spPr>
          <a:xfrm>
            <a:off x="905445" y="215059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982A46-1817-F144-AD0B-455A40C022CA}"/>
              </a:ext>
            </a:extLst>
          </p:cNvPr>
          <p:cNvSpPr/>
          <p:nvPr/>
        </p:nvSpPr>
        <p:spPr>
          <a:xfrm>
            <a:off x="519085" y="312157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996408-9C33-D142-904F-D93FF95A3EB4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99085" y="2457870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D6C6113D-8AAA-6C4B-A7DC-A41B5182E3C5}"/>
              </a:ext>
            </a:extLst>
          </p:cNvPr>
          <p:cNvSpPr/>
          <p:nvPr/>
        </p:nvSpPr>
        <p:spPr>
          <a:xfrm>
            <a:off x="5536954" y="2172620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208201-354E-8643-8999-2C05A04B8222}"/>
              </a:ext>
            </a:extLst>
          </p:cNvPr>
          <p:cNvSpPr/>
          <p:nvPr/>
        </p:nvSpPr>
        <p:spPr>
          <a:xfrm>
            <a:off x="9648701" y="209787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4BEC7E-4A9B-A24D-9DB9-F2BA0A5C8321}"/>
              </a:ext>
            </a:extLst>
          </p:cNvPr>
          <p:cNvSpPr/>
          <p:nvPr/>
        </p:nvSpPr>
        <p:spPr>
          <a:xfrm>
            <a:off x="10143939" y="31215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2340E2-CF75-3B4C-B8AD-6A86983CD409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9955980" y="2405149"/>
            <a:ext cx="367959" cy="716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E6DB307-8B01-BD49-BD8A-913FFB8F4824}"/>
              </a:ext>
            </a:extLst>
          </p:cNvPr>
          <p:cNvSpPr/>
          <p:nvPr/>
        </p:nvSpPr>
        <p:spPr>
          <a:xfrm>
            <a:off x="8833918" y="12021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0D3DB5-E0E5-EE42-B798-D760F1388A46}"/>
              </a:ext>
            </a:extLst>
          </p:cNvPr>
          <p:cNvSpPr/>
          <p:nvPr/>
        </p:nvSpPr>
        <p:spPr>
          <a:xfrm>
            <a:off x="843057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FDF681-89DD-744D-A645-33055CAF84B3}"/>
              </a:ext>
            </a:extLst>
          </p:cNvPr>
          <p:cNvCxnSpPr>
            <a:cxnSpLocks/>
            <a:stCxn id="29" idx="5"/>
            <a:endCxn id="23" idx="0"/>
          </p:cNvCxnSpPr>
          <p:nvPr/>
        </p:nvCxnSpPr>
        <p:spPr>
          <a:xfrm>
            <a:off x="8377858" y="2459082"/>
            <a:ext cx="23272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9E1F61-3869-524B-BBFB-8E7D47E5F706}"/>
              </a:ext>
            </a:extLst>
          </p:cNvPr>
          <p:cNvSpPr/>
          <p:nvPr/>
        </p:nvSpPr>
        <p:spPr>
          <a:xfrm>
            <a:off x="6713699" y="1180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9A17B7-4BE5-EC4B-9DD9-F65ED1BB88B4}"/>
              </a:ext>
            </a:extLst>
          </p:cNvPr>
          <p:cNvSpPr/>
          <p:nvPr/>
        </p:nvSpPr>
        <p:spPr>
          <a:xfrm>
            <a:off x="10969340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88F59E-B8A6-3F4A-A8AF-6B5574A2827E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9141197" y="1509384"/>
            <a:ext cx="687504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D5F1195-0EAA-334B-AB17-CC7B68CDAD6B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8250579" y="1509384"/>
            <a:ext cx="636060" cy="642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59E62B-A4C8-A048-BF11-7ED0B6BE9EAE}"/>
              </a:ext>
            </a:extLst>
          </p:cNvPr>
          <p:cNvSpPr/>
          <p:nvPr/>
        </p:nvSpPr>
        <p:spPr>
          <a:xfrm>
            <a:off x="8070579" y="215180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5B57F96-2566-0843-8297-89D0339842C3}"/>
              </a:ext>
            </a:extLst>
          </p:cNvPr>
          <p:cNvSpPr/>
          <p:nvPr/>
        </p:nvSpPr>
        <p:spPr>
          <a:xfrm>
            <a:off x="768421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B9501A3-B1A1-5F42-988C-B6865017F2C7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864219" y="2459082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79A543A-892D-7B40-9AC6-59A9738C2E83}"/>
              </a:ext>
            </a:extLst>
          </p:cNvPr>
          <p:cNvSpPr/>
          <p:nvPr/>
        </p:nvSpPr>
        <p:spPr>
          <a:xfrm>
            <a:off x="2925872" y="218671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613664-7C43-5044-9DF7-D721723BE676}"/>
              </a:ext>
            </a:extLst>
          </p:cNvPr>
          <p:cNvCxnSpPr>
            <a:cxnSpLocks/>
            <a:stCxn id="5" idx="5"/>
            <a:endCxn id="53" idx="0"/>
          </p:cNvCxnSpPr>
          <p:nvPr/>
        </p:nvCxnSpPr>
        <p:spPr>
          <a:xfrm>
            <a:off x="2803149" y="1435292"/>
            <a:ext cx="302723" cy="75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323EA41-7C41-D641-B9F5-5B4FA42C5AF7}"/>
              </a:ext>
            </a:extLst>
          </p:cNvPr>
          <p:cNvSpPr/>
          <p:nvPr/>
        </p:nvSpPr>
        <p:spPr>
          <a:xfrm>
            <a:off x="9287259" y="314291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7AD9D2A-5C61-624C-BE11-D164E9C50E36}"/>
              </a:ext>
            </a:extLst>
          </p:cNvPr>
          <p:cNvCxnSpPr>
            <a:cxnSpLocks/>
            <a:stCxn id="19" idx="3"/>
            <a:endCxn id="62" idx="0"/>
          </p:cNvCxnSpPr>
          <p:nvPr/>
        </p:nvCxnSpPr>
        <p:spPr>
          <a:xfrm flipH="1">
            <a:off x="9467259" y="2405149"/>
            <a:ext cx="234163" cy="737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E1C133B-0FF0-0343-A485-A54E83447C9C}"/>
              </a:ext>
            </a:extLst>
          </p:cNvPr>
          <p:cNvSpPr txBox="1"/>
          <p:nvPr/>
        </p:nvSpPr>
        <p:spPr>
          <a:xfrm>
            <a:off x="85552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F1EFB-7A0C-1542-ABA8-A50F1FB9519E}"/>
              </a:ext>
            </a:extLst>
          </p:cNvPr>
          <p:cNvSpPr txBox="1"/>
          <p:nvPr/>
        </p:nvSpPr>
        <p:spPr>
          <a:xfrm>
            <a:off x="106446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BBC19E-A41B-A346-9ED2-047BBF97C8B1}"/>
              </a:ext>
            </a:extLst>
          </p:cNvPr>
          <p:cNvSpPr txBox="1"/>
          <p:nvPr/>
        </p:nvSpPr>
        <p:spPr>
          <a:xfrm>
            <a:off x="6287258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1809AA-93F5-9E46-9AA0-6C398852C114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伸展最后阶段的树的合并</a:t>
            </a:r>
          </a:p>
        </p:txBody>
      </p:sp>
    </p:spTree>
    <p:extLst>
      <p:ext uri="{BB962C8B-B14F-4D97-AF65-F5344CB8AC3E}">
        <p14:creationId xmlns:p14="http://schemas.microsoft.com/office/powerpoint/2010/main" val="36635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5CBCFD0-EAF7-5348-8A8F-2E798212A2D5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红黑树模型</a:t>
            </a:r>
          </a:p>
        </p:txBody>
      </p: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5823CF-F94C-3C42-917B-9885F387E871}"/>
              </a:ext>
            </a:extLst>
          </p:cNvPr>
          <p:cNvSpPr/>
          <p:nvPr/>
        </p:nvSpPr>
        <p:spPr>
          <a:xfrm>
            <a:off x="2108862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C16BF7-E3EE-9041-84E3-613936F87D53}"/>
              </a:ext>
            </a:extLst>
          </p:cNvPr>
          <p:cNvSpPr/>
          <p:nvPr/>
        </p:nvSpPr>
        <p:spPr>
          <a:xfrm>
            <a:off x="2721420" y="1978463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CA5DD8-82EF-DD40-A8B3-CA4074B4EFB9}"/>
              </a:ext>
            </a:extLst>
          </p:cNvPr>
          <p:cNvSpPr/>
          <p:nvPr/>
        </p:nvSpPr>
        <p:spPr>
          <a:xfrm>
            <a:off x="3381604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22C2197-A13D-3143-9877-72C8DD10DC44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167414" y="2434593"/>
            <a:ext cx="475447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83BD95-4CAF-204B-995A-D56143DBBE87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370119" y="2434593"/>
            <a:ext cx="427821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8772F09-41F3-2C43-B1AE-478DD7F41714}"/>
              </a:ext>
            </a:extLst>
          </p:cNvPr>
          <p:cNvSpPr/>
          <p:nvPr/>
        </p:nvSpPr>
        <p:spPr>
          <a:xfrm>
            <a:off x="8549140" y="3174077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5E0DEB-D289-4D48-A2D0-AB6254D9F626}"/>
              </a:ext>
            </a:extLst>
          </p:cNvPr>
          <p:cNvSpPr/>
          <p:nvPr/>
        </p:nvSpPr>
        <p:spPr>
          <a:xfrm>
            <a:off x="9209323" y="190020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3CA2F6-02F0-BF44-93C8-87874EA225AE}"/>
              </a:ext>
            </a:extLst>
          </p:cNvPr>
          <p:cNvSpPr/>
          <p:nvPr/>
        </p:nvSpPr>
        <p:spPr>
          <a:xfrm>
            <a:off x="9835405" y="317894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110024-5373-2042-BDD9-26474C097A3C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9655317" y="2356334"/>
            <a:ext cx="441345" cy="8226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E13651C-D55B-BF4C-8054-724C6E3E69D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8810397" y="2356334"/>
            <a:ext cx="475446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右箭头 11">
            <a:extLst>
              <a:ext uri="{FF2B5EF4-FFF2-40B4-BE49-F238E27FC236}">
                <a16:creationId xmlns:a16="http://schemas.microsoft.com/office/drawing/2014/main" id="{D9DA2D63-4F51-9343-BA8F-507EA3358820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0C336-3E05-6343-BB4A-FC4CB2CD71FC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颜色翻转</a:t>
            </a:r>
          </a:p>
        </p:txBody>
      </p:sp>
    </p:spTree>
    <p:extLst>
      <p:ext uri="{BB962C8B-B14F-4D97-AF65-F5344CB8AC3E}">
        <p14:creationId xmlns:p14="http://schemas.microsoft.com/office/powerpoint/2010/main" val="12920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队列模型</a:t>
            </a:r>
            <a:endParaRPr kumimoji="1" lang="zh-CN" altLang="en-US" sz="20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627146" y="1617000"/>
            <a:ext cx="653909" cy="821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754755" y="350326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16012" y="2812615"/>
            <a:ext cx="337689" cy="690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2261755" y="461571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2200749" y="3959392"/>
            <a:ext cx="322263" cy="656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806871" y="347809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44953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1232153" y="46308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7" idx="3"/>
          </p:cNvCxnSpPr>
          <p:nvPr/>
        </p:nvCxnSpPr>
        <p:spPr>
          <a:xfrm flipV="1">
            <a:off x="1493410" y="3959392"/>
            <a:ext cx="337865" cy="6714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1965" y="11568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32547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709270" y="342900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478541" y="2812614"/>
            <a:ext cx="491986" cy="61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7959" y="1613018"/>
            <a:ext cx="885845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08770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70027" y="1613018"/>
            <a:ext cx="668458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163" y="34780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54764" y="2812614"/>
            <a:ext cx="282656" cy="665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489550" y="347808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750807" y="2812614"/>
            <a:ext cx="358260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37146" y="347808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798403" y="2812614"/>
            <a:ext cx="386887" cy="665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一字形旋转</a:t>
            </a:r>
          </a:p>
        </p:txBody>
      </p:sp>
    </p:spTree>
    <p:extLst>
      <p:ext uri="{BB962C8B-B14F-4D97-AF65-F5344CB8AC3E}">
        <p14:creationId xmlns:p14="http://schemas.microsoft.com/office/powerpoint/2010/main" val="261817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627146" y="1617000"/>
            <a:ext cx="671596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805443" y="350747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66700" y="2812615"/>
            <a:ext cx="287001" cy="694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3284780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15" idx="5"/>
          </p:cNvCxnSpPr>
          <p:nvPr/>
        </p:nvCxnSpPr>
        <p:spPr>
          <a:xfrm flipH="1" flipV="1">
            <a:off x="3238060" y="3960774"/>
            <a:ext cx="307977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792066" y="350464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30148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2353701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15" idx="3"/>
          </p:cNvCxnSpPr>
          <p:nvPr/>
        </p:nvCxnSpPr>
        <p:spPr>
          <a:xfrm flipV="1">
            <a:off x="2614958" y="3960774"/>
            <a:ext cx="253628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0888" y="11104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69294" y="238529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605381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515288" y="2841420"/>
            <a:ext cx="351350" cy="6632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6882" y="1566586"/>
            <a:ext cx="923669" cy="818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30225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91482" y="1566586"/>
            <a:ext cx="645926" cy="7898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219" y="35046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76219" y="2812614"/>
            <a:ext cx="261257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574394" y="350464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835651" y="2841420"/>
            <a:ext cx="310163" cy="663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53438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814695" y="2812614"/>
            <a:ext cx="392050" cy="69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之字形旋转</a:t>
            </a:r>
          </a:p>
        </p:txBody>
      </p:sp>
    </p:spTree>
    <p:extLst>
      <p:ext uri="{BB962C8B-B14F-4D97-AF65-F5344CB8AC3E}">
        <p14:creationId xmlns:p14="http://schemas.microsoft.com/office/powerpoint/2010/main" val="184355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298625" y="319009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425690" y="204019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407144" y="317014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871684" y="249632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744619" y="249632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各有两个黑色的子节点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986850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824808" y="424346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966755" y="424345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776111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1037368" y="3646223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744619" y="364622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228012" y="3626271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853138" y="3626271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10831" y="319545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037896" y="20455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019350" y="317550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483890" y="2501694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356825" y="2501694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4EBE4A1-D568-4748-B7FF-8EA4DC36C1A8}"/>
              </a:ext>
            </a:extLst>
          </p:cNvPr>
          <p:cNvSpPr/>
          <p:nvPr/>
        </p:nvSpPr>
        <p:spPr>
          <a:xfrm>
            <a:off x="10599056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437014" y="424882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1576253-4577-CB4D-90C6-CFBDFE39E92F}"/>
              </a:ext>
            </a:extLst>
          </p:cNvPr>
          <p:cNvSpPr/>
          <p:nvPr/>
        </p:nvSpPr>
        <p:spPr>
          <a:xfrm>
            <a:off x="9578961" y="4248825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2731FA1-E181-1F42-86A3-D75160D19910}"/>
              </a:ext>
            </a:extLst>
          </p:cNvPr>
          <p:cNvSpPr/>
          <p:nvPr/>
        </p:nvSpPr>
        <p:spPr>
          <a:xfrm>
            <a:off x="7388317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70" idx="0"/>
          </p:cNvCxnSpPr>
          <p:nvPr/>
        </p:nvCxnSpPr>
        <p:spPr>
          <a:xfrm flipH="1">
            <a:off x="7649574" y="3651589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356825" y="3651589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F52C039-7E3C-F441-B695-702581B0B771}"/>
              </a:ext>
            </a:extLst>
          </p:cNvPr>
          <p:cNvCxnSpPr>
            <a:cxnSpLocks/>
            <a:stCxn id="64" idx="3"/>
            <a:endCxn id="69" idx="0"/>
          </p:cNvCxnSpPr>
          <p:nvPr/>
        </p:nvCxnSpPr>
        <p:spPr>
          <a:xfrm flipH="1">
            <a:off x="9840218" y="3631637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CF461B0-4827-1F41-9DA7-C9303A264A41}"/>
              </a:ext>
            </a:extLst>
          </p:cNvPr>
          <p:cNvCxnSpPr>
            <a:cxnSpLocks/>
            <a:stCxn id="64" idx="5"/>
            <a:endCxn id="67" idx="0"/>
          </p:cNvCxnSpPr>
          <p:nvPr/>
        </p:nvCxnSpPr>
        <p:spPr>
          <a:xfrm>
            <a:off x="10465344" y="3631637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9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099285" y="204474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226350" y="89484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207804" y="20247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672344" y="1350975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545279" y="1350975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有两个黑色的子节点，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的右儿子是红色的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787510" y="31063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625468" y="30981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767415" y="309810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576771" y="31063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838028" y="25008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545279" y="25008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028672" y="2480918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653798" y="2480918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95903" y="24838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122968" y="133394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104422" y="246389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568962" y="179007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441897" y="179007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522086" y="353721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31" idx="0"/>
          </p:cNvCxnSpPr>
          <p:nvPr/>
        </p:nvCxnSpPr>
        <p:spPr>
          <a:xfrm flipH="1">
            <a:off x="7696386" y="2939973"/>
            <a:ext cx="376037" cy="600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441897" y="293997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11B555C-D15D-8247-BCC7-844AF07D9BE6}"/>
              </a:ext>
            </a:extLst>
          </p:cNvPr>
          <p:cNvSpPr/>
          <p:nvPr/>
        </p:nvSpPr>
        <p:spPr>
          <a:xfrm>
            <a:off x="7435129" y="354004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B1B4270-2964-FB41-A00D-9546A3FA4A28}"/>
              </a:ext>
            </a:extLst>
          </p:cNvPr>
          <p:cNvSpPr/>
          <p:nvPr/>
        </p:nvSpPr>
        <p:spPr>
          <a:xfrm>
            <a:off x="7961312" y="45934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BACC7D1-F2D1-6843-822E-451C8C396B84}"/>
              </a:ext>
            </a:extLst>
          </p:cNvPr>
          <p:cNvSpPr/>
          <p:nvPr/>
        </p:nvSpPr>
        <p:spPr>
          <a:xfrm>
            <a:off x="6912615" y="46016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D0DA24-D51D-5147-9E29-753EAE7DBF60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7173872" y="39961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2BA121C-FA3A-F744-97A4-A3A3DA78F41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7881123" y="39961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FFB7E1C-3BA4-A645-8FB0-4FD09ED3CA7F}"/>
              </a:ext>
            </a:extLst>
          </p:cNvPr>
          <p:cNvSpPr/>
          <p:nvPr/>
        </p:nvSpPr>
        <p:spPr>
          <a:xfrm>
            <a:off x="4326677" y="41679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7482B4-D7A5-7140-ACA7-1420517B353A}"/>
              </a:ext>
            </a:extLst>
          </p:cNvPr>
          <p:cNvSpPr/>
          <p:nvPr/>
        </p:nvSpPr>
        <p:spPr>
          <a:xfrm>
            <a:off x="3277980" y="417612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CD9B323-4B7E-6649-92D8-C5E50DD5F735}"/>
              </a:ext>
            </a:extLst>
          </p:cNvPr>
          <p:cNvCxnSpPr>
            <a:cxnSpLocks/>
            <a:stCxn id="48" idx="3"/>
            <a:endCxn id="38" idx="0"/>
          </p:cNvCxnSpPr>
          <p:nvPr/>
        </p:nvCxnSpPr>
        <p:spPr>
          <a:xfrm flipH="1">
            <a:off x="3539237" y="3562433"/>
            <a:ext cx="324793" cy="613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09DA60B-B593-6748-BC47-55DE530DB2F2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4233504" y="3562433"/>
            <a:ext cx="354430" cy="6054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6FA879C-2F0D-D643-917D-1947A47B220F}"/>
              </a:ext>
            </a:extLst>
          </p:cNvPr>
          <p:cNvSpPr/>
          <p:nvPr/>
        </p:nvSpPr>
        <p:spPr>
          <a:xfrm>
            <a:off x="10654702" y="352257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527FC9-1864-C34C-8BD2-128ED61621ED}"/>
              </a:ext>
            </a:extLst>
          </p:cNvPr>
          <p:cNvSpPr/>
          <p:nvPr/>
        </p:nvSpPr>
        <p:spPr>
          <a:xfrm>
            <a:off x="9606005" y="35307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1AB25D5-2FAD-AC46-8731-F7DB10C8D32B}"/>
              </a:ext>
            </a:extLst>
          </p:cNvPr>
          <p:cNvCxnSpPr>
            <a:cxnSpLocks/>
            <a:stCxn id="64" idx="3"/>
            <a:endCxn id="44" idx="0"/>
          </p:cNvCxnSpPr>
          <p:nvPr/>
        </p:nvCxnSpPr>
        <p:spPr>
          <a:xfrm flipH="1">
            <a:off x="9867262" y="2920021"/>
            <a:ext cx="313680" cy="610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248D0C8-CA9F-D34A-940F-2F13228ECF47}"/>
              </a:ext>
            </a:extLst>
          </p:cNvPr>
          <p:cNvCxnSpPr>
            <a:cxnSpLocks/>
            <a:stCxn id="64" idx="5"/>
            <a:endCxn id="43" idx="0"/>
          </p:cNvCxnSpPr>
          <p:nvPr/>
        </p:nvCxnSpPr>
        <p:spPr>
          <a:xfrm>
            <a:off x="10550416" y="2920021"/>
            <a:ext cx="365543" cy="602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P</a:t>
            </a:r>
            <a:r>
              <a:rPr kumimoji="1" lang="zh-CN" altLang="en-US" sz="2400">
                <a:solidFill>
                  <a:schemeClr val="accent1"/>
                </a:solidFill>
              </a:rPr>
              <a:t>是黑色，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>
                <a:solidFill>
                  <a:schemeClr val="accent1"/>
                </a:solidFill>
              </a:rPr>
              <a:t>是红的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AAEAA3-B4FF-2941-AA44-51A8718658EE}"/>
              </a:ext>
            </a:extLst>
          </p:cNvPr>
          <p:cNvSpPr/>
          <p:nvPr/>
        </p:nvSpPr>
        <p:spPr>
          <a:xfrm>
            <a:off x="1691700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11230B1-2A32-7541-9D81-3E29F2D86D23}"/>
              </a:ext>
            </a:extLst>
          </p:cNvPr>
          <p:cNvSpPr/>
          <p:nvPr/>
        </p:nvSpPr>
        <p:spPr>
          <a:xfrm>
            <a:off x="2378376" y="1361771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6210D81-FC82-3449-97FB-CCBE7695734D}"/>
              </a:ext>
            </a:extLst>
          </p:cNvPr>
          <p:cNvSpPr/>
          <p:nvPr/>
        </p:nvSpPr>
        <p:spPr>
          <a:xfrm>
            <a:off x="3115399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410F427-0AF7-414C-A92C-9BF951444AD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2824370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21F1D86-1B70-734B-8ED2-841A22616615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1952957" y="1817901"/>
            <a:ext cx="501939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FF78FF7-98E4-9A40-89A5-18728E48B214}"/>
              </a:ext>
            </a:extLst>
          </p:cNvPr>
          <p:cNvSpPr/>
          <p:nvPr/>
        </p:nvSpPr>
        <p:spPr>
          <a:xfrm>
            <a:off x="2217883" y="356503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FF26B6C-6B64-A147-BFE8-8226E44BC66A}"/>
              </a:ext>
            </a:extLst>
          </p:cNvPr>
          <p:cNvSpPr/>
          <p:nvPr/>
        </p:nvSpPr>
        <p:spPr>
          <a:xfrm>
            <a:off x="1169186" y="357322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1DA855-8EC0-CD4A-9BD9-D5B22920C491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H="1">
            <a:off x="1430443" y="2967796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C04825B-BA02-F14E-8878-BACB8D6939D4}"/>
              </a:ext>
            </a:extLst>
          </p:cNvPr>
          <p:cNvCxnSpPr>
            <a:cxnSpLocks/>
            <a:stCxn id="30" idx="5"/>
            <a:endCxn id="36" idx="0"/>
          </p:cNvCxnSpPr>
          <p:nvPr/>
        </p:nvCxnSpPr>
        <p:spPr>
          <a:xfrm>
            <a:off x="2137694" y="2967796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EFB2605-893D-394B-9145-4855F3023D98}"/>
              </a:ext>
            </a:extLst>
          </p:cNvPr>
          <p:cNvSpPr/>
          <p:nvPr/>
        </p:nvSpPr>
        <p:spPr>
          <a:xfrm>
            <a:off x="1680345" y="468786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AABF0B2-7211-7A40-8137-05F7D064169A}"/>
              </a:ext>
            </a:extLst>
          </p:cNvPr>
          <p:cNvSpPr/>
          <p:nvPr/>
        </p:nvSpPr>
        <p:spPr>
          <a:xfrm>
            <a:off x="631648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07C733-7F62-6349-8C02-C7B693E62DB1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 flipH="1">
            <a:off x="892905" y="40293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4933435-B464-9B46-8888-4B1D1B2639AF}"/>
              </a:ext>
            </a:extLst>
          </p:cNvPr>
          <p:cNvCxnSpPr>
            <a:cxnSpLocks/>
            <a:stCxn id="38" idx="5"/>
            <a:endCxn id="59" idx="0"/>
          </p:cNvCxnSpPr>
          <p:nvPr/>
        </p:nvCxnSpPr>
        <p:spPr>
          <a:xfrm>
            <a:off x="1615180" y="40293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FF0A58F-74A4-B541-99C5-265402D7F98C}"/>
              </a:ext>
            </a:extLst>
          </p:cNvPr>
          <p:cNvSpPr/>
          <p:nvPr/>
        </p:nvSpPr>
        <p:spPr>
          <a:xfrm>
            <a:off x="8608504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147A3D2-D25B-D34E-A261-3304EB87E575}"/>
              </a:ext>
            </a:extLst>
          </p:cNvPr>
          <p:cNvSpPr/>
          <p:nvPr/>
        </p:nvSpPr>
        <p:spPr>
          <a:xfrm>
            <a:off x="9359941" y="136177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5D28210-C8E7-194A-8112-17775180F364}"/>
              </a:ext>
            </a:extLst>
          </p:cNvPr>
          <p:cNvSpPr/>
          <p:nvPr/>
        </p:nvSpPr>
        <p:spPr>
          <a:xfrm>
            <a:off x="10096964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C1D68829-6E2E-D142-97E0-8204603017BC}"/>
              </a:ext>
            </a:extLst>
          </p:cNvPr>
          <p:cNvCxnSpPr>
            <a:cxnSpLocks/>
            <a:stCxn id="92" idx="5"/>
            <a:endCxn id="93" idx="0"/>
          </p:cNvCxnSpPr>
          <p:nvPr/>
        </p:nvCxnSpPr>
        <p:spPr>
          <a:xfrm>
            <a:off x="9805935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B6EDCCE-B283-604E-9455-A3D13554A326}"/>
              </a:ext>
            </a:extLst>
          </p:cNvPr>
          <p:cNvCxnSpPr>
            <a:cxnSpLocks/>
            <a:stCxn id="92" idx="3"/>
            <a:endCxn id="97" idx="0"/>
          </p:cNvCxnSpPr>
          <p:nvPr/>
        </p:nvCxnSpPr>
        <p:spPr>
          <a:xfrm flipH="1">
            <a:off x="8797333" y="1817901"/>
            <a:ext cx="639128" cy="6945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B8E23E3-6E78-034D-9103-91E0B9D552C9}"/>
              </a:ext>
            </a:extLst>
          </p:cNvPr>
          <p:cNvSpPr/>
          <p:nvPr/>
        </p:nvSpPr>
        <p:spPr>
          <a:xfrm>
            <a:off x="9574450" y="46596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3E15D9E-9368-A247-BD92-C0181B18E913}"/>
              </a:ext>
            </a:extLst>
          </p:cNvPr>
          <p:cNvSpPr/>
          <p:nvPr/>
        </p:nvSpPr>
        <p:spPr>
          <a:xfrm>
            <a:off x="8536076" y="251242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0760750A-1552-5449-9F77-121770B6B501}"/>
              </a:ext>
            </a:extLst>
          </p:cNvPr>
          <p:cNvCxnSpPr>
            <a:cxnSpLocks/>
            <a:stCxn id="100" idx="5"/>
            <a:endCxn id="96" idx="0"/>
          </p:cNvCxnSpPr>
          <p:nvPr/>
        </p:nvCxnSpPr>
        <p:spPr>
          <a:xfrm>
            <a:off x="9493229" y="4083198"/>
            <a:ext cx="342478" cy="576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8A1839D-6CF0-8344-8BEF-5FF6CA5D8EA4}"/>
              </a:ext>
            </a:extLst>
          </p:cNvPr>
          <p:cNvSpPr/>
          <p:nvPr/>
        </p:nvSpPr>
        <p:spPr>
          <a:xfrm>
            <a:off x="9047235" y="362706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7942F99-D265-8447-9570-A035B447D58B}"/>
              </a:ext>
            </a:extLst>
          </p:cNvPr>
          <p:cNvSpPr/>
          <p:nvPr/>
        </p:nvSpPr>
        <p:spPr>
          <a:xfrm>
            <a:off x="7998538" y="36352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2DD80F1E-E6DF-2F48-9930-CC18DD9D2DE6}"/>
              </a:ext>
            </a:extLst>
          </p:cNvPr>
          <p:cNvCxnSpPr>
            <a:cxnSpLocks/>
            <a:stCxn id="97" idx="3"/>
            <a:endCxn id="101" idx="0"/>
          </p:cNvCxnSpPr>
          <p:nvPr/>
        </p:nvCxnSpPr>
        <p:spPr>
          <a:xfrm flipH="1">
            <a:off x="8259795" y="29685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B638A37-E9DE-0840-9F97-4CCE56F450C8}"/>
              </a:ext>
            </a:extLst>
          </p:cNvPr>
          <p:cNvCxnSpPr>
            <a:cxnSpLocks/>
            <a:stCxn id="97" idx="5"/>
            <a:endCxn id="100" idx="0"/>
          </p:cNvCxnSpPr>
          <p:nvPr/>
        </p:nvCxnSpPr>
        <p:spPr>
          <a:xfrm>
            <a:off x="8982070" y="29685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83EF49A-A01C-FE49-AC47-91D61A684415}"/>
              </a:ext>
            </a:extLst>
          </p:cNvPr>
          <p:cNvCxnSpPr>
            <a:cxnSpLocks/>
            <a:stCxn id="100" idx="3"/>
            <a:endCxn id="91" idx="0"/>
          </p:cNvCxnSpPr>
          <p:nvPr/>
        </p:nvCxnSpPr>
        <p:spPr>
          <a:xfrm flipH="1">
            <a:off x="8869761" y="4083198"/>
            <a:ext cx="253994" cy="6128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7746670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5225143" y="465512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5225143" y="407026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>
            <a:off x="5225143" y="34299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5225143" y="2753096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5225142" y="2187242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5225143" y="15536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E116B91-9DD7-3049-B6EB-1A2F1066E26F}"/>
              </a:ext>
            </a:extLst>
          </p:cNvPr>
          <p:cNvSpPr txBox="1"/>
          <p:nvPr/>
        </p:nvSpPr>
        <p:spPr>
          <a:xfrm>
            <a:off x="5890161" y="1129041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6B09D7-2602-1D45-ABC0-EAD5E316EE51}"/>
              </a:ext>
            </a:extLst>
          </p:cNvPr>
          <p:cNvSpPr txBox="1"/>
          <p:nvPr/>
        </p:nvSpPr>
        <p:spPr>
          <a:xfrm>
            <a:off x="5890160" y="1640277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EE33E-CF57-3140-AD0A-F205DA10D1AE}"/>
              </a:ext>
            </a:extLst>
          </p:cNvPr>
          <p:cNvSpPr txBox="1"/>
          <p:nvPr/>
        </p:nvSpPr>
        <p:spPr>
          <a:xfrm>
            <a:off x="5890159" y="2890652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FD71C4-010D-654A-8599-916B399C0100}"/>
              </a:ext>
            </a:extLst>
          </p:cNvPr>
          <p:cNvSpPr txBox="1"/>
          <p:nvPr/>
        </p:nvSpPr>
        <p:spPr>
          <a:xfrm>
            <a:off x="5862447" y="4184960"/>
            <a:ext cx="13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typescript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4664464" y="11290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4654854" y="1665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4654854" y="2287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4654854" y="29442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4664464" y="3544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4669007" y="4200994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散列表</a:t>
            </a:r>
          </a:p>
        </p:txBody>
      </p:sp>
    </p:spTree>
    <p:extLst>
      <p:ext uri="{BB962C8B-B14F-4D97-AF65-F5344CB8AC3E}">
        <p14:creationId xmlns:p14="http://schemas.microsoft.com/office/powerpoint/2010/main" val="171078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5626925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4283034" y="476596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4283034" y="418110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 flipV="1">
            <a:off x="4283034" y="3539836"/>
            <a:ext cx="1343891" cy="9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4283034" y="2863932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4283033" y="2298078"/>
            <a:ext cx="13438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4283034" y="1664525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3722355" y="1239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3712745" y="1775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3712745" y="2398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3712745" y="305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3722355" y="3655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3726898" y="4311830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分离链接法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AA99BA0F-F8E2-FC40-9E7A-197DF6B8C03B}"/>
              </a:ext>
            </a:extLst>
          </p:cNvPr>
          <p:cNvCxnSpPr/>
          <p:nvPr/>
        </p:nvCxnSpPr>
        <p:spPr>
          <a:xfrm>
            <a:off x="5626925" y="1427018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49EE69D-3A0B-E249-B8F5-562F20ECF479}"/>
              </a:ext>
            </a:extLst>
          </p:cNvPr>
          <p:cNvSpPr/>
          <p:nvPr/>
        </p:nvSpPr>
        <p:spPr>
          <a:xfrm>
            <a:off x="6040582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1011064-2611-5C40-9062-CBE91B400B6C}"/>
              </a:ext>
            </a:extLst>
          </p:cNvPr>
          <p:cNvCxnSpPr>
            <a:cxnSpLocks/>
          </p:cNvCxnSpPr>
          <p:nvPr/>
        </p:nvCxnSpPr>
        <p:spPr>
          <a:xfrm flipV="1">
            <a:off x="6954982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68BF3DB-7079-F340-A2EA-0C552E79DCC9}"/>
              </a:ext>
            </a:extLst>
          </p:cNvPr>
          <p:cNvCxnSpPr/>
          <p:nvPr/>
        </p:nvCxnSpPr>
        <p:spPr>
          <a:xfrm>
            <a:off x="7269674" y="1427018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43E2A0-E246-1B48-9B6B-9E1FAA0C4D49}"/>
              </a:ext>
            </a:extLst>
          </p:cNvPr>
          <p:cNvSpPr/>
          <p:nvPr/>
        </p:nvSpPr>
        <p:spPr>
          <a:xfrm>
            <a:off x="7659583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81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C443890-280C-9947-A083-8D9706259182}"/>
              </a:ext>
            </a:extLst>
          </p:cNvPr>
          <p:cNvCxnSpPr>
            <a:cxnSpLocks/>
          </p:cNvCxnSpPr>
          <p:nvPr/>
        </p:nvCxnSpPr>
        <p:spPr>
          <a:xfrm flipV="1">
            <a:off x="8573983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B1C09AE-29B6-1D42-8254-4659044A0638}"/>
              </a:ext>
            </a:extLst>
          </p:cNvPr>
          <p:cNvCxnSpPr/>
          <p:nvPr/>
        </p:nvCxnSpPr>
        <p:spPr>
          <a:xfrm>
            <a:off x="5597235" y="39494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3E859CB-E667-6446-A5AF-11C3D78E589A}"/>
              </a:ext>
            </a:extLst>
          </p:cNvPr>
          <p:cNvSpPr/>
          <p:nvPr/>
        </p:nvSpPr>
        <p:spPr>
          <a:xfrm>
            <a:off x="6010892" y="37346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2334A24-163F-9147-B869-9124EF7FB752}"/>
              </a:ext>
            </a:extLst>
          </p:cNvPr>
          <p:cNvCxnSpPr>
            <a:cxnSpLocks/>
          </p:cNvCxnSpPr>
          <p:nvPr/>
        </p:nvCxnSpPr>
        <p:spPr>
          <a:xfrm flipV="1">
            <a:off x="6925292" y="37346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2638426-C371-4347-B9CB-C33545C24D02}"/>
              </a:ext>
            </a:extLst>
          </p:cNvPr>
          <p:cNvCxnSpPr/>
          <p:nvPr/>
        </p:nvCxnSpPr>
        <p:spPr>
          <a:xfrm>
            <a:off x="5613070" y="31856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2676D5D-BEE0-9849-8ABE-4785A637D840}"/>
              </a:ext>
            </a:extLst>
          </p:cNvPr>
          <p:cNvSpPr/>
          <p:nvPr/>
        </p:nvSpPr>
        <p:spPr>
          <a:xfrm>
            <a:off x="6026727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552052E-D180-6545-B853-C89D6EB64C76}"/>
              </a:ext>
            </a:extLst>
          </p:cNvPr>
          <p:cNvCxnSpPr>
            <a:cxnSpLocks/>
          </p:cNvCxnSpPr>
          <p:nvPr/>
        </p:nvCxnSpPr>
        <p:spPr>
          <a:xfrm flipV="1">
            <a:off x="6941127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61778F9-AA38-8840-938A-32364D3CA0C0}"/>
              </a:ext>
            </a:extLst>
          </p:cNvPr>
          <p:cNvCxnSpPr/>
          <p:nvPr/>
        </p:nvCxnSpPr>
        <p:spPr>
          <a:xfrm>
            <a:off x="7219207" y="3166857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A9360BA-243F-DB4D-9363-9532551C116B}"/>
              </a:ext>
            </a:extLst>
          </p:cNvPr>
          <p:cNvSpPr/>
          <p:nvPr/>
        </p:nvSpPr>
        <p:spPr>
          <a:xfrm>
            <a:off x="7645728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64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B47D997-1435-E54F-BCBF-87F17B88C1AB}"/>
              </a:ext>
            </a:extLst>
          </p:cNvPr>
          <p:cNvCxnSpPr>
            <a:cxnSpLocks/>
          </p:cNvCxnSpPr>
          <p:nvPr/>
        </p:nvCxnSpPr>
        <p:spPr>
          <a:xfrm flipV="1">
            <a:off x="8560128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5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29EB67-7355-F442-BEF4-95DBC788EC84}"/>
              </a:ext>
            </a:extLst>
          </p:cNvPr>
          <p:cNvSpPr/>
          <p:nvPr/>
        </p:nvSpPr>
        <p:spPr>
          <a:xfrm>
            <a:off x="4281055" y="2424545"/>
            <a:ext cx="3269672" cy="1579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Priority  Queue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DA5AD25-889E-3D4D-A2D0-1B0BFD8EC55D}"/>
              </a:ext>
            </a:extLst>
          </p:cNvPr>
          <p:cNvCxnSpPr>
            <a:stCxn id="2" idx="1"/>
          </p:cNvCxnSpPr>
          <p:nvPr/>
        </p:nvCxnSpPr>
        <p:spPr>
          <a:xfrm flipH="1">
            <a:off x="2299855" y="3214255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015BF5D-F4BD-024C-921C-CB3B1621CCAB}"/>
              </a:ext>
            </a:extLst>
          </p:cNvPr>
          <p:cNvCxnSpPr/>
          <p:nvPr/>
        </p:nvCxnSpPr>
        <p:spPr>
          <a:xfrm flipH="1">
            <a:off x="7550727" y="3200400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C965B63-0900-944B-866E-5F003F0E8E5D}"/>
              </a:ext>
            </a:extLst>
          </p:cNvPr>
          <p:cNvSpPr txBox="1"/>
          <p:nvPr/>
        </p:nvSpPr>
        <p:spPr>
          <a:xfrm>
            <a:off x="2689168" y="283106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DeleteMin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3D790-682D-264F-82AF-9AC936847DA2}"/>
              </a:ext>
            </a:extLst>
          </p:cNvPr>
          <p:cNvSpPr txBox="1"/>
          <p:nvPr/>
        </p:nvSpPr>
        <p:spPr>
          <a:xfrm>
            <a:off x="8049491" y="283106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优先队列的基本模型</a:t>
            </a:r>
          </a:p>
        </p:txBody>
      </p:sp>
    </p:spTree>
    <p:extLst>
      <p:ext uri="{BB962C8B-B14F-4D97-AF65-F5344CB8AC3E}">
        <p14:creationId xmlns:p14="http://schemas.microsoft.com/office/powerpoint/2010/main" val="195268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81752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7061117" y="18024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887138" y="28270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308835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548281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3295010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608371" y="1800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80737" y="1240464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2" idx="5"/>
            <a:endCxn id="7" idx="1"/>
          </p:cNvCxnSpPr>
          <p:nvPr/>
        </p:nvCxnSpPr>
        <p:spPr>
          <a:xfrm>
            <a:off x="5054365" y="2256473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2" idx="3"/>
            <a:endCxn id="3" idx="7"/>
          </p:cNvCxnSpPr>
          <p:nvPr/>
        </p:nvCxnSpPr>
        <p:spPr>
          <a:xfrm flipH="1">
            <a:off x="4263518" y="2256473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754829" y="2258597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507111" y="2258597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3556267" y="3283230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054365" y="1240464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完全二叉树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4340139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4263518" y="3283230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5054365" y="40148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315622" y="3278395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5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完全二叉树的数组实现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30FB632-CCCD-4C48-ACCE-4E9585E2E778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8495E78-EEE8-8E47-816A-28AE588E94DD}"/>
              </a:ext>
            </a:extLst>
          </p:cNvPr>
          <p:cNvCxnSpPr>
            <a:cxnSpLocks/>
          </p:cNvCxnSpPr>
          <p:nvPr/>
        </p:nvCxnSpPr>
        <p:spPr>
          <a:xfrm>
            <a:off x="3072384" y="3429000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ABC0E57-25C1-0643-B14E-35577B9949D2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80AB33D-D347-954B-A893-8C416E144A3F}"/>
              </a:ext>
            </a:extLst>
          </p:cNvPr>
          <p:cNvCxnSpPr>
            <a:cxnSpLocks/>
          </p:cNvCxnSpPr>
          <p:nvPr/>
        </p:nvCxnSpPr>
        <p:spPr>
          <a:xfrm>
            <a:off x="875995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1EEB693-063C-674E-AD1F-A636788EDA53}"/>
              </a:ext>
            </a:extLst>
          </p:cNvPr>
          <p:cNvCxnSpPr>
            <a:cxnSpLocks/>
          </p:cNvCxnSpPr>
          <p:nvPr/>
        </p:nvCxnSpPr>
        <p:spPr>
          <a:xfrm>
            <a:off x="357225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3B1391E-5E97-774B-B5B0-2AED1CEC4246}"/>
              </a:ext>
            </a:extLst>
          </p:cNvPr>
          <p:cNvCxnSpPr>
            <a:cxnSpLocks/>
          </p:cNvCxnSpPr>
          <p:nvPr/>
        </p:nvCxnSpPr>
        <p:spPr>
          <a:xfrm>
            <a:off x="408432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866380E-12E4-AA45-AD9C-D20688F464AC}"/>
              </a:ext>
            </a:extLst>
          </p:cNvPr>
          <p:cNvCxnSpPr>
            <a:cxnSpLocks/>
          </p:cNvCxnSpPr>
          <p:nvPr/>
        </p:nvCxnSpPr>
        <p:spPr>
          <a:xfrm>
            <a:off x="4559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F7C59FB-AADB-2B4F-894C-3051F5219B14}"/>
              </a:ext>
            </a:extLst>
          </p:cNvPr>
          <p:cNvCxnSpPr>
            <a:cxnSpLocks/>
          </p:cNvCxnSpPr>
          <p:nvPr/>
        </p:nvCxnSpPr>
        <p:spPr>
          <a:xfrm>
            <a:off x="50352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58D0F17-BA06-F648-8CED-DD4C446847D3}"/>
              </a:ext>
            </a:extLst>
          </p:cNvPr>
          <p:cNvCxnSpPr>
            <a:cxnSpLocks/>
          </p:cNvCxnSpPr>
          <p:nvPr/>
        </p:nvCxnSpPr>
        <p:spPr>
          <a:xfrm>
            <a:off x="54924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3EED2D9-75CF-724E-84C1-E40450243808}"/>
              </a:ext>
            </a:extLst>
          </p:cNvPr>
          <p:cNvCxnSpPr>
            <a:cxnSpLocks/>
          </p:cNvCxnSpPr>
          <p:nvPr/>
        </p:nvCxnSpPr>
        <p:spPr>
          <a:xfrm>
            <a:off x="59496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E2E0BA8-05A1-104F-8F53-616B750B8026}"/>
              </a:ext>
            </a:extLst>
          </p:cNvPr>
          <p:cNvCxnSpPr>
            <a:cxnSpLocks/>
          </p:cNvCxnSpPr>
          <p:nvPr/>
        </p:nvCxnSpPr>
        <p:spPr>
          <a:xfrm>
            <a:off x="64068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3DC9D3D-15DA-9443-BA24-9DBF8674F1D9}"/>
              </a:ext>
            </a:extLst>
          </p:cNvPr>
          <p:cNvCxnSpPr>
            <a:cxnSpLocks/>
          </p:cNvCxnSpPr>
          <p:nvPr/>
        </p:nvCxnSpPr>
        <p:spPr>
          <a:xfrm>
            <a:off x="6845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44E42AD-EC19-6542-9D2A-855B10A66E34}"/>
              </a:ext>
            </a:extLst>
          </p:cNvPr>
          <p:cNvCxnSpPr>
            <a:cxnSpLocks/>
          </p:cNvCxnSpPr>
          <p:nvPr/>
        </p:nvCxnSpPr>
        <p:spPr>
          <a:xfrm>
            <a:off x="72725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4EB39C-AD2A-E94D-BB5A-54CC4D4B3E57}"/>
              </a:ext>
            </a:extLst>
          </p:cNvPr>
          <p:cNvCxnSpPr>
            <a:cxnSpLocks/>
          </p:cNvCxnSpPr>
          <p:nvPr/>
        </p:nvCxnSpPr>
        <p:spPr>
          <a:xfrm>
            <a:off x="77297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156D3C1-5A0D-6844-987F-294DC329BD01}"/>
              </a:ext>
            </a:extLst>
          </p:cNvPr>
          <p:cNvCxnSpPr>
            <a:cxnSpLocks/>
          </p:cNvCxnSpPr>
          <p:nvPr/>
        </p:nvCxnSpPr>
        <p:spPr>
          <a:xfrm>
            <a:off x="822960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B0F6D8-6C41-4145-B2B9-08DB4DBA62D7}"/>
              </a:ext>
            </a:extLst>
          </p:cNvPr>
          <p:cNvSpPr txBox="1"/>
          <p:nvPr/>
        </p:nvSpPr>
        <p:spPr>
          <a:xfrm>
            <a:off x="307238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DB0525-17C1-3848-9321-F43CA7F45060}"/>
              </a:ext>
            </a:extLst>
          </p:cNvPr>
          <p:cNvSpPr txBox="1"/>
          <p:nvPr/>
        </p:nvSpPr>
        <p:spPr>
          <a:xfrm>
            <a:off x="35722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2353E4-8676-634D-B10E-270D87D065AA}"/>
              </a:ext>
            </a:extLst>
          </p:cNvPr>
          <p:cNvSpPr txBox="1"/>
          <p:nvPr/>
        </p:nvSpPr>
        <p:spPr>
          <a:xfrm>
            <a:off x="408432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7C99C3-B6C7-DE46-8783-D44879BF9090}"/>
              </a:ext>
            </a:extLst>
          </p:cNvPr>
          <p:cNvSpPr txBox="1"/>
          <p:nvPr/>
        </p:nvSpPr>
        <p:spPr>
          <a:xfrm>
            <a:off x="451713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F4ED6F-DBAB-A544-9F5D-1DC0A0D972E3}"/>
              </a:ext>
            </a:extLst>
          </p:cNvPr>
          <p:cNvSpPr txBox="1"/>
          <p:nvPr/>
        </p:nvSpPr>
        <p:spPr>
          <a:xfrm>
            <a:off x="496214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065863-F835-BD43-B1F9-1A937DB41784}"/>
              </a:ext>
            </a:extLst>
          </p:cNvPr>
          <p:cNvSpPr txBox="1"/>
          <p:nvPr/>
        </p:nvSpPr>
        <p:spPr>
          <a:xfrm>
            <a:off x="546201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09B5D3-9610-DA45-ABEA-2025C200068B}"/>
              </a:ext>
            </a:extLst>
          </p:cNvPr>
          <p:cNvSpPr txBox="1"/>
          <p:nvPr/>
        </p:nvSpPr>
        <p:spPr>
          <a:xfrm>
            <a:off x="597408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90BB1F-1340-C640-8317-141A5F1BEDC6}"/>
              </a:ext>
            </a:extLst>
          </p:cNvPr>
          <p:cNvSpPr txBox="1"/>
          <p:nvPr/>
        </p:nvSpPr>
        <p:spPr>
          <a:xfrm>
            <a:off x="640689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5218A5D-EF54-034F-A5F1-969F1DAC6D96}"/>
              </a:ext>
            </a:extLst>
          </p:cNvPr>
          <p:cNvSpPr txBox="1"/>
          <p:nvPr/>
        </p:nvSpPr>
        <p:spPr>
          <a:xfrm>
            <a:off x="6851904" y="3633740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8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6368A10-9EB6-DF42-B595-D73BA2FEA4F0}"/>
              </a:ext>
            </a:extLst>
          </p:cNvPr>
          <p:cNvSpPr txBox="1"/>
          <p:nvPr/>
        </p:nvSpPr>
        <p:spPr>
          <a:xfrm>
            <a:off x="7351776" y="3628817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8C01CEA-C21D-384A-B85A-1C0CE60CDDB2}"/>
              </a:ext>
            </a:extLst>
          </p:cNvPr>
          <p:cNvSpPr txBox="1"/>
          <p:nvPr/>
        </p:nvSpPr>
        <p:spPr>
          <a:xfrm>
            <a:off x="7729728" y="36536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5A257F-85C5-064F-A7E2-D15A483293DC}"/>
              </a:ext>
            </a:extLst>
          </p:cNvPr>
          <p:cNvSpPr txBox="1"/>
          <p:nvPr/>
        </p:nvSpPr>
        <p:spPr>
          <a:xfrm>
            <a:off x="82966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FCA9471E-68CE-6943-B253-4DEC3ABEF452}"/>
              </a:ext>
            </a:extLst>
          </p:cNvPr>
          <p:cNvCxnSpPr>
            <a:cxnSpLocks/>
          </p:cNvCxnSpPr>
          <p:nvPr/>
        </p:nvCxnSpPr>
        <p:spPr>
          <a:xfrm>
            <a:off x="927811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AA08D47-E786-C14D-8400-AB0C471A8B52}"/>
              </a:ext>
            </a:extLst>
          </p:cNvPr>
          <p:cNvSpPr txBox="1"/>
          <p:nvPr/>
        </p:nvSpPr>
        <p:spPr>
          <a:xfrm>
            <a:off x="8833104" y="3626204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2E929A-9271-5B4A-8544-CEF0E144EAE6}"/>
              </a:ext>
            </a:extLst>
          </p:cNvPr>
          <p:cNvSpPr txBox="1"/>
          <p:nvPr/>
        </p:nvSpPr>
        <p:spPr>
          <a:xfrm>
            <a:off x="3658690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6F86D8-E9B5-FB47-B91E-DF07049DDCCF}"/>
              </a:ext>
            </a:extLst>
          </p:cNvPr>
          <p:cNvSpPr txBox="1"/>
          <p:nvPr/>
        </p:nvSpPr>
        <p:spPr>
          <a:xfrm>
            <a:off x="555138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917CFF-43F1-7F48-A022-0C6BC20E2212}"/>
              </a:ext>
            </a:extLst>
          </p:cNvPr>
          <p:cNvSpPr txBox="1"/>
          <p:nvPr/>
        </p:nvSpPr>
        <p:spPr>
          <a:xfrm>
            <a:off x="5059793" y="2949024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1CAA79-466C-5D49-A1C5-E37C75A1E293}"/>
              </a:ext>
            </a:extLst>
          </p:cNvPr>
          <p:cNvSpPr txBox="1"/>
          <p:nvPr/>
        </p:nvSpPr>
        <p:spPr>
          <a:xfrm>
            <a:off x="409967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4809E7-E987-3743-B0E0-EB0AC4F8C0E5}"/>
              </a:ext>
            </a:extLst>
          </p:cNvPr>
          <p:cNvSpPr txBox="1"/>
          <p:nvPr/>
        </p:nvSpPr>
        <p:spPr>
          <a:xfrm>
            <a:off x="4582344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A3E904-D7FC-0B42-8F35-A863E1E8F2B7}"/>
              </a:ext>
            </a:extLst>
          </p:cNvPr>
          <p:cNvSpPr txBox="1"/>
          <p:nvPr/>
        </p:nvSpPr>
        <p:spPr>
          <a:xfrm>
            <a:off x="5999555" y="2952989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A1A6E08-E09E-A441-A9B7-4877A4C5562F}"/>
              </a:ext>
            </a:extLst>
          </p:cNvPr>
          <p:cNvSpPr txBox="1"/>
          <p:nvPr/>
        </p:nvSpPr>
        <p:spPr>
          <a:xfrm>
            <a:off x="644369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G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2AB3A3-720F-D049-A67B-0045F5895A28}"/>
              </a:ext>
            </a:extLst>
          </p:cNvPr>
          <p:cNvSpPr txBox="1"/>
          <p:nvPr/>
        </p:nvSpPr>
        <p:spPr>
          <a:xfrm>
            <a:off x="6901987" y="2957238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8E982B-F027-0541-8866-157917CD54F3}"/>
              </a:ext>
            </a:extLst>
          </p:cNvPr>
          <p:cNvSpPr txBox="1"/>
          <p:nvPr/>
        </p:nvSpPr>
        <p:spPr>
          <a:xfrm>
            <a:off x="732261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I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F44EB14-F12F-C044-82B2-0B584F12AA71}"/>
              </a:ext>
            </a:extLst>
          </p:cNvPr>
          <p:cNvSpPr txBox="1"/>
          <p:nvPr/>
        </p:nvSpPr>
        <p:spPr>
          <a:xfrm>
            <a:off x="7840128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J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981815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96459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4208189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5034210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455907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62988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442082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7809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01437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1410590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901901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654183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703339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201437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两棵完全树，只有左边的树是堆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487211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10590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201437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462694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755443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3EC16D-F249-FE4A-BDDA-915ED389913C}"/>
              </a:ext>
            </a:extLst>
          </p:cNvPr>
          <p:cNvSpPr/>
          <p:nvPr/>
        </p:nvSpPr>
        <p:spPr>
          <a:xfrm>
            <a:off x="9109781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EA651CB-5939-B143-B6AE-3ED1E1641145}"/>
              </a:ext>
            </a:extLst>
          </p:cNvPr>
          <p:cNvSpPr/>
          <p:nvPr/>
        </p:nvSpPr>
        <p:spPr>
          <a:xfrm>
            <a:off x="7092562" y="289461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AE19E6D-4A0E-D344-966C-8F5A35F81F9D}"/>
              </a:ext>
            </a:extLst>
          </p:cNvPr>
          <p:cNvSpPr/>
          <p:nvPr/>
        </p:nvSpPr>
        <p:spPr>
          <a:xfrm>
            <a:off x="10336155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1E1F848-C34B-7C41-94FD-5EFBC771DEFB}"/>
              </a:ext>
            </a:extLst>
          </p:cNvPr>
          <p:cNvSpPr/>
          <p:nvPr/>
        </p:nvSpPr>
        <p:spPr>
          <a:xfrm>
            <a:off x="11162176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E0D3EEF-5FE9-324D-AD99-69E8E4DC5244}"/>
              </a:ext>
            </a:extLst>
          </p:cNvPr>
          <p:cNvSpPr/>
          <p:nvPr/>
        </p:nvSpPr>
        <p:spPr>
          <a:xfrm>
            <a:off x="9583873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B7AB19A-09B3-3F44-A833-C2EB15DF49B5}"/>
              </a:ext>
            </a:extLst>
          </p:cNvPr>
          <p:cNvSpPr/>
          <p:nvPr/>
        </p:nvSpPr>
        <p:spPr>
          <a:xfrm>
            <a:off x="8757852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3FD1558-EA7F-A741-AD6F-10C344A25414}"/>
              </a:ext>
            </a:extLst>
          </p:cNvPr>
          <p:cNvSpPr/>
          <p:nvPr/>
        </p:nvSpPr>
        <p:spPr>
          <a:xfrm>
            <a:off x="6570048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A10DF08-D074-1D43-8B9B-920A28047EAD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9555775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9F2A900-6DCB-B64E-950C-D5A1B8082FB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329403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F43C774-7D70-6441-8CB0-B5CE23078441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7538556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4EA8EED-A198-A742-B39A-C5D3C3F7ADE8}"/>
              </a:ext>
            </a:extLst>
          </p:cNvPr>
          <p:cNvCxnSpPr>
            <a:cxnSpLocks/>
            <a:stCxn id="29" idx="3"/>
            <a:endCxn id="32" idx="7"/>
          </p:cNvCxnSpPr>
          <p:nvPr/>
        </p:nvCxnSpPr>
        <p:spPr>
          <a:xfrm flipH="1">
            <a:off x="10029867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9ED6D0F-1861-B143-B296-D369128A922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10782149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F99C4AC0-0163-D24B-94A9-CCF1E1E4C362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831305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3B1681F3-EF73-1741-8B11-15BF48E00D02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8329403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4DA2751-6537-7C41-8D4C-D7C588BAF33F}"/>
              </a:ext>
            </a:extLst>
          </p:cNvPr>
          <p:cNvSpPr/>
          <p:nvPr/>
        </p:nvSpPr>
        <p:spPr>
          <a:xfrm>
            <a:off x="7615177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FC17E5-476E-4442-8AE5-406BA95D24A5}"/>
              </a:ext>
            </a:extLst>
          </p:cNvPr>
          <p:cNvCxnSpPr>
            <a:cxnSpLocks/>
            <a:stCxn id="28" idx="5"/>
            <a:endCxn id="50" idx="0"/>
          </p:cNvCxnSpPr>
          <p:nvPr/>
        </p:nvCxnSpPr>
        <p:spPr>
          <a:xfrm>
            <a:off x="7538556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BE0F415-43AB-244C-86F6-4CFE5A6718C2}"/>
              </a:ext>
            </a:extLst>
          </p:cNvPr>
          <p:cNvSpPr/>
          <p:nvPr/>
        </p:nvSpPr>
        <p:spPr>
          <a:xfrm>
            <a:off x="8329403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13A219F3-2768-1142-85C2-D963BCB1D8CD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590660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431200ED-BD06-A64A-9F51-866A0E7E2754}"/>
              </a:ext>
            </a:extLst>
          </p:cNvPr>
          <p:cNvSpPr/>
          <p:nvPr/>
        </p:nvSpPr>
        <p:spPr>
          <a:xfrm>
            <a:off x="7883409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638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4331351" y="148308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627843" y="220338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5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5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078635" y="1203983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835650" y="1877143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5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向堆中插入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502901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41063" y="1877143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049933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stCxn id="7" idx="3"/>
            <a:endCxn id="43" idx="0"/>
          </p:cNvCxnSpPr>
          <p:nvPr/>
        </p:nvCxnSpPr>
        <p:spPr>
          <a:xfrm flipH="1">
            <a:off x="2257740" y="1877142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36C3CCEF-E141-8E43-933B-F3790DDFFCA0}"/>
              </a:ext>
            </a:extLst>
          </p:cNvPr>
          <p:cNvCxnSpPr>
            <a:cxnSpLocks/>
            <a:stCxn id="7" idx="5"/>
            <a:endCxn id="97" idx="0"/>
          </p:cNvCxnSpPr>
          <p:nvPr/>
        </p:nvCxnSpPr>
        <p:spPr>
          <a:xfrm>
            <a:off x="2804772" y="1877142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EEC95A3-1B2A-1142-B2F4-1038FACE9632}"/>
              </a:ext>
            </a:extLst>
          </p:cNvPr>
          <p:cNvSpPr/>
          <p:nvPr/>
        </p:nvSpPr>
        <p:spPr>
          <a:xfrm>
            <a:off x="2865637" y="220338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EDF0969-C87F-BA43-8BB1-D314E16DACDF}"/>
              </a:ext>
            </a:extLst>
          </p:cNvPr>
          <p:cNvSpPr/>
          <p:nvPr/>
        </p:nvSpPr>
        <p:spPr>
          <a:xfrm>
            <a:off x="9102227" y="172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958CAD72-0E37-1B42-B459-F618D6280F55}"/>
              </a:ext>
            </a:extLst>
          </p:cNvPr>
          <p:cNvSpPr/>
          <p:nvPr/>
        </p:nvSpPr>
        <p:spPr>
          <a:xfrm>
            <a:off x="7407894" y="149485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1D21646A-BE65-494A-9465-FB500C068E40}"/>
              </a:ext>
            </a:extLst>
          </p:cNvPr>
          <p:cNvSpPr/>
          <p:nvPr/>
        </p:nvSpPr>
        <p:spPr>
          <a:xfrm>
            <a:off x="10045466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9F216BDB-C35B-5140-92A3-8648665B60FE}"/>
              </a:ext>
            </a:extLst>
          </p:cNvPr>
          <p:cNvSpPr/>
          <p:nvPr/>
        </p:nvSpPr>
        <p:spPr>
          <a:xfrm>
            <a:off x="10652931" y="1494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DBF1C4C-1CBA-244D-9646-1C000AC76EAE}"/>
              </a:ext>
            </a:extLst>
          </p:cNvPr>
          <p:cNvSpPr/>
          <p:nvPr/>
        </p:nvSpPr>
        <p:spPr>
          <a:xfrm>
            <a:off x="9534170" y="149485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BD18EBA8-101B-3C4B-8C54-24F3D3EC8E1A}"/>
              </a:ext>
            </a:extLst>
          </p:cNvPr>
          <p:cNvSpPr/>
          <p:nvPr/>
        </p:nvSpPr>
        <p:spPr>
          <a:xfrm>
            <a:off x="8771603" y="149485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04D0DD1-D8D5-F145-A263-3E18D0CD675C}"/>
              </a:ext>
            </a:extLst>
          </p:cNvPr>
          <p:cNvSpPr/>
          <p:nvPr/>
        </p:nvSpPr>
        <p:spPr>
          <a:xfrm>
            <a:off x="6949423" y="22151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70BE718F-E3FA-364F-8957-0428C22FA249}"/>
              </a:ext>
            </a:extLst>
          </p:cNvPr>
          <p:cNvCxnSpPr>
            <a:cxnSpLocks/>
            <a:stCxn id="185" idx="5"/>
            <a:endCxn id="187" idx="1"/>
          </p:cNvCxnSpPr>
          <p:nvPr/>
        </p:nvCxnSpPr>
        <p:spPr>
          <a:xfrm>
            <a:off x="9456976" y="56643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2943CC2-831B-124B-B964-059A6B2C3D18}"/>
              </a:ext>
            </a:extLst>
          </p:cNvPr>
          <p:cNvCxnSpPr>
            <a:cxnSpLocks/>
            <a:stCxn id="203" idx="5"/>
            <a:endCxn id="190" idx="0"/>
          </p:cNvCxnSpPr>
          <p:nvPr/>
        </p:nvCxnSpPr>
        <p:spPr>
          <a:xfrm>
            <a:off x="8509008" y="121574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1C50AEA0-2524-1047-808A-66C2C091D771}"/>
              </a:ext>
            </a:extLst>
          </p:cNvPr>
          <p:cNvCxnSpPr>
            <a:cxnSpLocks/>
            <a:stCxn id="203" idx="3"/>
            <a:endCxn id="186" idx="0"/>
          </p:cNvCxnSpPr>
          <p:nvPr/>
        </p:nvCxnSpPr>
        <p:spPr>
          <a:xfrm flipH="1">
            <a:off x="7615701" y="121574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2493B842-1983-2747-BC28-793941E7307D}"/>
              </a:ext>
            </a:extLst>
          </p:cNvPr>
          <p:cNvCxnSpPr>
            <a:cxnSpLocks/>
            <a:stCxn id="187" idx="3"/>
            <a:endCxn id="189" idx="0"/>
          </p:cNvCxnSpPr>
          <p:nvPr/>
        </p:nvCxnSpPr>
        <p:spPr>
          <a:xfrm flipH="1">
            <a:off x="9741977" y="121574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F2416E60-806A-7F4A-869E-C157B0773FC7}"/>
              </a:ext>
            </a:extLst>
          </p:cNvPr>
          <p:cNvCxnSpPr>
            <a:cxnSpLocks/>
            <a:stCxn id="187" idx="5"/>
            <a:endCxn id="188" idx="0"/>
          </p:cNvCxnSpPr>
          <p:nvPr/>
        </p:nvCxnSpPr>
        <p:spPr>
          <a:xfrm>
            <a:off x="10400215" y="121574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50ADE3E4-2FE1-6C45-AF40-C1C9F45F2EBE}"/>
              </a:ext>
            </a:extLst>
          </p:cNvPr>
          <p:cNvCxnSpPr>
            <a:cxnSpLocks/>
            <a:stCxn id="186" idx="3"/>
            <a:endCxn id="191" idx="0"/>
          </p:cNvCxnSpPr>
          <p:nvPr/>
        </p:nvCxnSpPr>
        <p:spPr>
          <a:xfrm flipH="1">
            <a:off x="7157230" y="188890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688C630B-1321-0140-92BF-AED4E05FC56A}"/>
              </a:ext>
            </a:extLst>
          </p:cNvPr>
          <p:cNvCxnSpPr>
            <a:cxnSpLocks/>
            <a:stCxn id="185" idx="3"/>
            <a:endCxn id="203" idx="7"/>
          </p:cNvCxnSpPr>
          <p:nvPr/>
        </p:nvCxnSpPr>
        <p:spPr>
          <a:xfrm flipH="1">
            <a:off x="8509008" y="56643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9F838FEC-1D88-9B42-969F-6243B892ADB3}"/>
              </a:ext>
            </a:extLst>
          </p:cNvPr>
          <p:cNvSpPr/>
          <p:nvPr/>
        </p:nvSpPr>
        <p:spPr>
          <a:xfrm>
            <a:off x="7824481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DBA25B27-21D2-3543-BCCA-9DBD8B435606}"/>
              </a:ext>
            </a:extLst>
          </p:cNvPr>
          <p:cNvCxnSpPr>
            <a:cxnSpLocks/>
            <a:stCxn id="186" idx="5"/>
            <a:endCxn id="199" idx="0"/>
          </p:cNvCxnSpPr>
          <p:nvPr/>
        </p:nvCxnSpPr>
        <p:spPr>
          <a:xfrm>
            <a:off x="7762643" y="188890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C9656386-0A05-9944-BA94-ABEFF63E427A}"/>
              </a:ext>
            </a:extLst>
          </p:cNvPr>
          <p:cNvSpPr/>
          <p:nvPr/>
        </p:nvSpPr>
        <p:spPr>
          <a:xfrm>
            <a:off x="8371513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44D20E2-B724-9649-A9AA-7768C058621C}"/>
              </a:ext>
            </a:extLst>
          </p:cNvPr>
          <p:cNvCxnSpPr>
            <a:cxnSpLocks/>
            <a:stCxn id="190" idx="3"/>
            <a:endCxn id="201" idx="0"/>
          </p:cNvCxnSpPr>
          <p:nvPr/>
        </p:nvCxnSpPr>
        <p:spPr>
          <a:xfrm flipH="1">
            <a:off x="8579320" y="188890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55020FF0-DC47-C349-B4FF-241F071DB67B}"/>
              </a:ext>
            </a:extLst>
          </p:cNvPr>
          <p:cNvSpPr/>
          <p:nvPr/>
        </p:nvSpPr>
        <p:spPr>
          <a:xfrm>
            <a:off x="8154259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FB198588-F6D8-C243-AB22-C0872C0D6541}"/>
              </a:ext>
            </a:extLst>
          </p:cNvPr>
          <p:cNvCxnSpPr>
            <a:cxnSpLocks/>
            <a:stCxn id="190" idx="5"/>
            <a:endCxn id="205" idx="0"/>
          </p:cNvCxnSpPr>
          <p:nvPr/>
        </p:nvCxnSpPr>
        <p:spPr>
          <a:xfrm>
            <a:off x="9126352" y="188890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050F9171-A006-D140-8193-DC42A35F95BD}"/>
              </a:ext>
            </a:extLst>
          </p:cNvPr>
          <p:cNvSpPr/>
          <p:nvPr/>
        </p:nvSpPr>
        <p:spPr>
          <a:xfrm>
            <a:off x="9187217" y="221514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698F1B91-0F9B-D749-8636-8A7EA72A014E}"/>
              </a:ext>
            </a:extLst>
          </p:cNvPr>
          <p:cNvSpPr/>
          <p:nvPr/>
        </p:nvSpPr>
        <p:spPr>
          <a:xfrm>
            <a:off x="2782174" y="299184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E254BC4D-DA32-8842-875F-35043B7175F0}"/>
              </a:ext>
            </a:extLst>
          </p:cNvPr>
          <p:cNvSpPr/>
          <p:nvPr/>
        </p:nvSpPr>
        <p:spPr>
          <a:xfrm>
            <a:off x="1087841" y="431431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864187BB-0890-8F4F-B5B6-CD3EF3FBA669}"/>
              </a:ext>
            </a:extLst>
          </p:cNvPr>
          <p:cNvSpPr/>
          <p:nvPr/>
        </p:nvSpPr>
        <p:spPr>
          <a:xfrm>
            <a:off x="3725413" y="364115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76D0664E-9B7C-8A45-8732-690EA9F405B7}"/>
              </a:ext>
            </a:extLst>
          </p:cNvPr>
          <p:cNvSpPr/>
          <p:nvPr/>
        </p:nvSpPr>
        <p:spPr>
          <a:xfrm>
            <a:off x="4332878" y="431431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5444ED50-B298-1B4D-97FD-A2CB9FCAE216}"/>
              </a:ext>
            </a:extLst>
          </p:cNvPr>
          <p:cNvSpPr/>
          <p:nvPr/>
        </p:nvSpPr>
        <p:spPr>
          <a:xfrm>
            <a:off x="3214117" y="431431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CC764DFD-F347-ED49-A368-97202C5E02DB}"/>
              </a:ext>
            </a:extLst>
          </p:cNvPr>
          <p:cNvSpPr/>
          <p:nvPr/>
        </p:nvSpPr>
        <p:spPr>
          <a:xfrm>
            <a:off x="2451550" y="431431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5576CF3-916C-3D44-BEDE-D431C400005C}"/>
              </a:ext>
            </a:extLst>
          </p:cNvPr>
          <p:cNvSpPr/>
          <p:nvPr/>
        </p:nvSpPr>
        <p:spPr>
          <a:xfrm>
            <a:off x="629370" y="50346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D6101F9D-2450-1B4C-8FAE-B3F81C0F5912}"/>
              </a:ext>
            </a:extLst>
          </p:cNvPr>
          <p:cNvCxnSpPr>
            <a:cxnSpLocks/>
            <a:stCxn id="206" idx="5"/>
            <a:endCxn id="208" idx="1"/>
          </p:cNvCxnSpPr>
          <p:nvPr/>
        </p:nvCxnSpPr>
        <p:spPr>
          <a:xfrm>
            <a:off x="3136923" y="3385899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4EB390F-0F2C-644A-A85A-DB8CCBC4D73B}"/>
              </a:ext>
            </a:extLst>
          </p:cNvPr>
          <p:cNvCxnSpPr>
            <a:cxnSpLocks/>
            <a:stCxn id="224" idx="5"/>
            <a:endCxn id="211" idx="0"/>
          </p:cNvCxnSpPr>
          <p:nvPr/>
        </p:nvCxnSpPr>
        <p:spPr>
          <a:xfrm>
            <a:off x="2188955" y="4035210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DCF97D54-E702-6D42-91E6-7F983ED350E2}"/>
              </a:ext>
            </a:extLst>
          </p:cNvPr>
          <p:cNvCxnSpPr>
            <a:cxnSpLocks/>
            <a:stCxn id="224" idx="3"/>
            <a:endCxn id="207" idx="0"/>
          </p:cNvCxnSpPr>
          <p:nvPr/>
        </p:nvCxnSpPr>
        <p:spPr>
          <a:xfrm flipH="1">
            <a:off x="1295648" y="4035210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06DDE595-D283-8649-82D1-FF2C4E78803D}"/>
              </a:ext>
            </a:extLst>
          </p:cNvPr>
          <p:cNvCxnSpPr>
            <a:cxnSpLocks/>
            <a:stCxn id="208" idx="3"/>
            <a:endCxn id="210" idx="0"/>
          </p:cNvCxnSpPr>
          <p:nvPr/>
        </p:nvCxnSpPr>
        <p:spPr>
          <a:xfrm flipH="1">
            <a:off x="3421924" y="4035210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1DE56045-3E99-924F-BB35-3E13BB347968}"/>
              </a:ext>
            </a:extLst>
          </p:cNvPr>
          <p:cNvCxnSpPr>
            <a:cxnSpLocks/>
            <a:stCxn id="208" idx="5"/>
            <a:endCxn id="209" idx="0"/>
          </p:cNvCxnSpPr>
          <p:nvPr/>
        </p:nvCxnSpPr>
        <p:spPr>
          <a:xfrm>
            <a:off x="4080162" y="4035210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29B78D4-5478-A74C-8292-7F9F9A40C56A}"/>
              </a:ext>
            </a:extLst>
          </p:cNvPr>
          <p:cNvCxnSpPr>
            <a:cxnSpLocks/>
            <a:stCxn id="207" idx="3"/>
            <a:endCxn id="212" idx="0"/>
          </p:cNvCxnSpPr>
          <p:nvPr/>
        </p:nvCxnSpPr>
        <p:spPr>
          <a:xfrm flipH="1">
            <a:off x="837177" y="4708370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783F5210-FF24-7F46-A518-39CAC1CF3D4F}"/>
              </a:ext>
            </a:extLst>
          </p:cNvPr>
          <p:cNvCxnSpPr>
            <a:cxnSpLocks/>
            <a:stCxn id="206" idx="3"/>
            <a:endCxn id="224" idx="7"/>
          </p:cNvCxnSpPr>
          <p:nvPr/>
        </p:nvCxnSpPr>
        <p:spPr>
          <a:xfrm flipH="1">
            <a:off x="2188955" y="3385899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1B439D6B-10BC-894F-8F4D-2A1BF3FB5A37}"/>
              </a:ext>
            </a:extLst>
          </p:cNvPr>
          <p:cNvSpPr/>
          <p:nvPr/>
        </p:nvSpPr>
        <p:spPr>
          <a:xfrm>
            <a:off x="1504428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B3954D44-94AA-1249-9A6F-2D839D0B5A88}"/>
              </a:ext>
            </a:extLst>
          </p:cNvPr>
          <p:cNvCxnSpPr>
            <a:cxnSpLocks/>
            <a:stCxn id="207" idx="5"/>
            <a:endCxn id="220" idx="0"/>
          </p:cNvCxnSpPr>
          <p:nvPr/>
        </p:nvCxnSpPr>
        <p:spPr>
          <a:xfrm>
            <a:off x="1442590" y="4708370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4651A372-43F2-1E41-A63D-82AD793007F1}"/>
              </a:ext>
            </a:extLst>
          </p:cNvPr>
          <p:cNvSpPr/>
          <p:nvPr/>
        </p:nvSpPr>
        <p:spPr>
          <a:xfrm>
            <a:off x="2051460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60DC7A27-58DA-894C-8B52-2BEAA6021134}"/>
              </a:ext>
            </a:extLst>
          </p:cNvPr>
          <p:cNvCxnSpPr>
            <a:cxnSpLocks/>
            <a:stCxn id="211" idx="3"/>
            <a:endCxn id="222" idx="0"/>
          </p:cNvCxnSpPr>
          <p:nvPr/>
        </p:nvCxnSpPr>
        <p:spPr>
          <a:xfrm flipH="1">
            <a:off x="2259267" y="4708369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F2E64697-AFB1-0E42-85D9-185782FDE71D}"/>
              </a:ext>
            </a:extLst>
          </p:cNvPr>
          <p:cNvSpPr/>
          <p:nvPr/>
        </p:nvSpPr>
        <p:spPr>
          <a:xfrm>
            <a:off x="1834206" y="364115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E5221874-054E-F24A-8898-0A6638C48BFB}"/>
              </a:ext>
            </a:extLst>
          </p:cNvPr>
          <p:cNvCxnSpPr>
            <a:cxnSpLocks/>
            <a:stCxn id="211" idx="5"/>
            <a:endCxn id="226" idx="0"/>
          </p:cNvCxnSpPr>
          <p:nvPr/>
        </p:nvCxnSpPr>
        <p:spPr>
          <a:xfrm>
            <a:off x="2806299" y="4708369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7F0490B9-1F15-EB45-947C-08B55CE7ED16}"/>
              </a:ext>
            </a:extLst>
          </p:cNvPr>
          <p:cNvSpPr/>
          <p:nvPr/>
        </p:nvSpPr>
        <p:spPr>
          <a:xfrm>
            <a:off x="2867164" y="503460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2FA08670-D8C0-324A-8F2D-3004585F7B49}"/>
              </a:ext>
            </a:extLst>
          </p:cNvPr>
          <p:cNvSpPr/>
          <p:nvPr/>
        </p:nvSpPr>
        <p:spPr>
          <a:xfrm>
            <a:off x="9225044" y="2996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FB9F3642-5139-F047-97F1-00D2869850A4}"/>
              </a:ext>
            </a:extLst>
          </p:cNvPr>
          <p:cNvSpPr/>
          <p:nvPr/>
        </p:nvSpPr>
        <p:spPr>
          <a:xfrm>
            <a:off x="7530711" y="43189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2E6FEE28-BFDD-A840-82CB-536C8D2DA8DF}"/>
              </a:ext>
            </a:extLst>
          </p:cNvPr>
          <p:cNvSpPr/>
          <p:nvPr/>
        </p:nvSpPr>
        <p:spPr>
          <a:xfrm>
            <a:off x="10168283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4464C164-E01C-E84E-99D4-65ED4F98A370}"/>
              </a:ext>
            </a:extLst>
          </p:cNvPr>
          <p:cNvSpPr/>
          <p:nvPr/>
        </p:nvSpPr>
        <p:spPr>
          <a:xfrm>
            <a:off x="10775748" y="43188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25A6155E-9D00-2149-9E7C-339735FB21EB}"/>
              </a:ext>
            </a:extLst>
          </p:cNvPr>
          <p:cNvSpPr/>
          <p:nvPr/>
        </p:nvSpPr>
        <p:spPr>
          <a:xfrm>
            <a:off x="9656987" y="431890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46EE6F02-8229-2F4E-A45B-CA9A4F23B45C}"/>
              </a:ext>
            </a:extLst>
          </p:cNvPr>
          <p:cNvSpPr/>
          <p:nvPr/>
        </p:nvSpPr>
        <p:spPr>
          <a:xfrm>
            <a:off x="8894420" y="431890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EC08DCD2-2D61-2D4A-BCAC-75FA1453F00E}"/>
              </a:ext>
            </a:extLst>
          </p:cNvPr>
          <p:cNvSpPr/>
          <p:nvPr/>
        </p:nvSpPr>
        <p:spPr>
          <a:xfrm>
            <a:off x="7072240" y="503919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3681336D-54CB-DA45-B9F2-E25675C13915}"/>
              </a:ext>
            </a:extLst>
          </p:cNvPr>
          <p:cNvCxnSpPr>
            <a:cxnSpLocks/>
            <a:stCxn id="227" idx="5"/>
            <a:endCxn id="229" idx="1"/>
          </p:cNvCxnSpPr>
          <p:nvPr/>
        </p:nvCxnSpPr>
        <p:spPr>
          <a:xfrm>
            <a:off x="9579793" y="339048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F67C11D6-0E4A-9245-BF13-7AC07538ED8B}"/>
              </a:ext>
            </a:extLst>
          </p:cNvPr>
          <p:cNvCxnSpPr>
            <a:cxnSpLocks/>
            <a:stCxn id="245" idx="5"/>
            <a:endCxn id="232" idx="0"/>
          </p:cNvCxnSpPr>
          <p:nvPr/>
        </p:nvCxnSpPr>
        <p:spPr>
          <a:xfrm>
            <a:off x="8631825" y="403979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4D5BBB71-E6F0-B649-9443-ADFABE450595}"/>
              </a:ext>
            </a:extLst>
          </p:cNvPr>
          <p:cNvCxnSpPr>
            <a:cxnSpLocks/>
            <a:stCxn id="245" idx="3"/>
            <a:endCxn id="228" idx="0"/>
          </p:cNvCxnSpPr>
          <p:nvPr/>
        </p:nvCxnSpPr>
        <p:spPr>
          <a:xfrm flipH="1">
            <a:off x="7738518" y="403979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D3251A10-0451-084B-9902-9B9D7084BDD0}"/>
              </a:ext>
            </a:extLst>
          </p:cNvPr>
          <p:cNvCxnSpPr>
            <a:cxnSpLocks/>
            <a:stCxn id="229" idx="3"/>
            <a:endCxn id="231" idx="0"/>
          </p:cNvCxnSpPr>
          <p:nvPr/>
        </p:nvCxnSpPr>
        <p:spPr>
          <a:xfrm flipH="1">
            <a:off x="9864794" y="403979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386794A1-8F76-0142-95F0-469A321305DC}"/>
              </a:ext>
            </a:extLst>
          </p:cNvPr>
          <p:cNvCxnSpPr>
            <a:cxnSpLocks/>
            <a:stCxn id="229" idx="5"/>
            <a:endCxn id="230" idx="0"/>
          </p:cNvCxnSpPr>
          <p:nvPr/>
        </p:nvCxnSpPr>
        <p:spPr>
          <a:xfrm>
            <a:off x="10523032" y="403979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9F69E6CF-772F-F241-85B6-71EE90B9147D}"/>
              </a:ext>
            </a:extLst>
          </p:cNvPr>
          <p:cNvCxnSpPr>
            <a:cxnSpLocks/>
            <a:stCxn id="228" idx="3"/>
            <a:endCxn id="233" idx="0"/>
          </p:cNvCxnSpPr>
          <p:nvPr/>
        </p:nvCxnSpPr>
        <p:spPr>
          <a:xfrm flipH="1">
            <a:off x="7280047" y="471295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24D6B89C-A06B-AA44-A0FF-DC0FA4907D77}"/>
              </a:ext>
            </a:extLst>
          </p:cNvPr>
          <p:cNvCxnSpPr>
            <a:cxnSpLocks/>
            <a:stCxn id="227" idx="3"/>
            <a:endCxn id="245" idx="7"/>
          </p:cNvCxnSpPr>
          <p:nvPr/>
        </p:nvCxnSpPr>
        <p:spPr>
          <a:xfrm flipH="1">
            <a:off x="8631825" y="339048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椭圆 240">
            <a:extLst>
              <a:ext uri="{FF2B5EF4-FFF2-40B4-BE49-F238E27FC236}">
                <a16:creationId xmlns:a16="http://schemas.microsoft.com/office/drawing/2014/main" id="{4DDEFCFE-D2CF-004A-81D4-256DE4FC61B6}"/>
              </a:ext>
            </a:extLst>
          </p:cNvPr>
          <p:cNvSpPr/>
          <p:nvPr/>
        </p:nvSpPr>
        <p:spPr>
          <a:xfrm>
            <a:off x="7947298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40930D2E-4E43-0B43-A303-4198DF801BD9}"/>
              </a:ext>
            </a:extLst>
          </p:cNvPr>
          <p:cNvCxnSpPr>
            <a:cxnSpLocks/>
            <a:stCxn id="228" idx="5"/>
            <a:endCxn id="241" idx="0"/>
          </p:cNvCxnSpPr>
          <p:nvPr/>
        </p:nvCxnSpPr>
        <p:spPr>
          <a:xfrm>
            <a:off x="7885460" y="471295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3CF3F2B-0546-1A4F-A4B1-AD7140BE5AC6}"/>
              </a:ext>
            </a:extLst>
          </p:cNvPr>
          <p:cNvSpPr/>
          <p:nvPr/>
        </p:nvSpPr>
        <p:spPr>
          <a:xfrm>
            <a:off x="8494330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1AEA288B-4588-3041-889E-2A4984DDEC67}"/>
              </a:ext>
            </a:extLst>
          </p:cNvPr>
          <p:cNvCxnSpPr>
            <a:cxnSpLocks/>
            <a:stCxn id="232" idx="3"/>
            <a:endCxn id="243" idx="0"/>
          </p:cNvCxnSpPr>
          <p:nvPr/>
        </p:nvCxnSpPr>
        <p:spPr>
          <a:xfrm flipH="1">
            <a:off x="8702137" y="471295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AE1B065B-0B31-814A-9718-3A910461DE7E}"/>
              </a:ext>
            </a:extLst>
          </p:cNvPr>
          <p:cNvSpPr/>
          <p:nvPr/>
        </p:nvSpPr>
        <p:spPr>
          <a:xfrm>
            <a:off x="8277076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F36C76-59A8-A44F-A113-80780EA398E0}"/>
              </a:ext>
            </a:extLst>
          </p:cNvPr>
          <p:cNvCxnSpPr>
            <a:cxnSpLocks/>
            <a:stCxn id="232" idx="5"/>
            <a:endCxn id="247" idx="0"/>
          </p:cNvCxnSpPr>
          <p:nvPr/>
        </p:nvCxnSpPr>
        <p:spPr>
          <a:xfrm>
            <a:off x="9249169" y="471295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椭圆 246">
            <a:extLst>
              <a:ext uri="{FF2B5EF4-FFF2-40B4-BE49-F238E27FC236}">
                <a16:creationId xmlns:a16="http://schemas.microsoft.com/office/drawing/2014/main" id="{587119AD-54F1-E044-BB40-2B8B9A292150}"/>
              </a:ext>
            </a:extLst>
          </p:cNvPr>
          <p:cNvSpPr/>
          <p:nvPr/>
        </p:nvSpPr>
        <p:spPr>
          <a:xfrm>
            <a:off x="9310034" y="503919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8" name="右箭头 247">
            <a:extLst>
              <a:ext uri="{FF2B5EF4-FFF2-40B4-BE49-F238E27FC236}">
                <a16:creationId xmlns:a16="http://schemas.microsoft.com/office/drawing/2014/main" id="{E025273C-7A6D-7F46-9F00-11EABDDB15CE}"/>
              </a:ext>
            </a:extLst>
          </p:cNvPr>
          <p:cNvSpPr/>
          <p:nvPr/>
        </p:nvSpPr>
        <p:spPr>
          <a:xfrm>
            <a:off x="5488819" y="170215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右箭头 248">
            <a:extLst>
              <a:ext uri="{FF2B5EF4-FFF2-40B4-BE49-F238E27FC236}">
                <a16:creationId xmlns:a16="http://schemas.microsoft.com/office/drawing/2014/main" id="{B5721E77-8FE5-4E4F-B4E9-588AB5F42B41}"/>
              </a:ext>
            </a:extLst>
          </p:cNvPr>
          <p:cNvSpPr/>
          <p:nvPr/>
        </p:nvSpPr>
        <p:spPr>
          <a:xfrm>
            <a:off x="5513142" y="431431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80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59D3EB-7030-1142-B417-955C52FE6BC1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440578-BFAE-4A43-8B6B-FEF4CC92E714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FD84F5-6FAF-CD46-9EEC-BD5F2D48B095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5E1683-E0B9-AF46-9376-ABCE99F35E08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FC8A85-D475-F642-AC63-03C5CD551A37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49A0D0-370A-2D4C-9692-F3056D2FDBDA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85B3B99-A0A1-2643-BF44-D9CFDD0891D2}"/>
              </a:ext>
            </a:extLst>
          </p:cNvPr>
          <p:cNvCxnSpPr>
            <a:cxnSpLocks/>
            <a:stCxn id="20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8E36C6-9F3F-2341-9E0B-FE39C1788CEF}"/>
              </a:ext>
            </a:extLst>
          </p:cNvPr>
          <p:cNvCxnSpPr>
            <a:cxnSpLocks/>
            <a:stCxn id="20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EE8D3EC-2F8A-6F4D-87AF-C0B574A6056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B1B0A33-363B-164E-B574-331FA9CFC681}"/>
              </a:ext>
            </a:extLst>
          </p:cNvPr>
          <p:cNvCxnSpPr>
            <a:cxnSpLocks/>
            <a:stCxn id="2" idx="3"/>
            <a:endCxn id="20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3DEAA6F-E655-2D43-ADBC-2A5B05A01DE5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4AFAE9-9030-8945-ACF3-FA6E6D967773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从堆</a:t>
            </a:r>
            <a:r>
              <a:rPr kumimoji="1" lang="zh-CN" altLang="en-US" sz="2400">
                <a:solidFill>
                  <a:schemeClr val="accent1"/>
                </a:solidFill>
              </a:rPr>
              <a:t>中删除最小元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52CD184-AEEE-ED47-82BD-294C6CC38E9C}"/>
              </a:ext>
            </a:extLst>
          </p:cNvPr>
          <p:cNvSpPr/>
          <p:nvPr/>
        </p:nvSpPr>
        <p:spPr>
          <a:xfrm>
            <a:off x="8645719" y="16061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04955A-0576-B249-A878-28E33FB3A005}"/>
              </a:ext>
            </a:extLst>
          </p:cNvPr>
          <p:cNvSpPr/>
          <p:nvPr/>
        </p:nvSpPr>
        <p:spPr>
          <a:xfrm>
            <a:off x="6951386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67A0710-4EBD-4E41-8BC6-60D705A3EE0D}"/>
              </a:ext>
            </a:extLst>
          </p:cNvPr>
          <p:cNvSpPr/>
          <p:nvPr/>
        </p:nvSpPr>
        <p:spPr>
          <a:xfrm>
            <a:off x="9588958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5976305-8223-194D-9945-4D4C742DDDE2}"/>
              </a:ext>
            </a:extLst>
          </p:cNvPr>
          <p:cNvSpPr/>
          <p:nvPr/>
        </p:nvSpPr>
        <p:spPr>
          <a:xfrm>
            <a:off x="9077662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CB4770A-A2AB-9143-9EA4-E84DC3D92384}"/>
              </a:ext>
            </a:extLst>
          </p:cNvPr>
          <p:cNvSpPr/>
          <p:nvPr/>
        </p:nvSpPr>
        <p:spPr>
          <a:xfrm>
            <a:off x="8315095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A9C5FCDE-7F2D-014D-93FA-9F634887FD54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9000468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DEEB645-B091-8947-869A-5E2E31239791}"/>
              </a:ext>
            </a:extLst>
          </p:cNvPr>
          <p:cNvCxnSpPr>
            <a:cxnSpLocks/>
            <a:stCxn id="55" idx="5"/>
            <a:endCxn id="49" idx="0"/>
          </p:cNvCxnSpPr>
          <p:nvPr/>
        </p:nvCxnSpPr>
        <p:spPr>
          <a:xfrm>
            <a:off x="8052500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DF234432-C431-4446-8B18-172888812D64}"/>
              </a:ext>
            </a:extLst>
          </p:cNvPr>
          <p:cNvCxnSpPr>
            <a:cxnSpLocks/>
            <a:stCxn id="55" idx="3"/>
            <a:endCxn id="46" idx="0"/>
          </p:cNvCxnSpPr>
          <p:nvPr/>
        </p:nvCxnSpPr>
        <p:spPr>
          <a:xfrm flipH="1">
            <a:off x="7159193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79C33E8-7D45-0F43-B4E6-95FCF4470F9C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9285469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010F6BF-E34D-6D45-B1A8-3D58A4A998D0}"/>
              </a:ext>
            </a:extLst>
          </p:cNvPr>
          <p:cNvCxnSpPr>
            <a:cxnSpLocks/>
            <a:stCxn id="45" idx="3"/>
            <a:endCxn id="55" idx="7"/>
          </p:cNvCxnSpPr>
          <p:nvPr/>
        </p:nvCxnSpPr>
        <p:spPr>
          <a:xfrm flipH="1">
            <a:off x="8052500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6002BA6-95F2-0B42-9FE4-5FB27582D4E1}"/>
              </a:ext>
            </a:extLst>
          </p:cNvPr>
          <p:cNvSpPr/>
          <p:nvPr/>
        </p:nvSpPr>
        <p:spPr>
          <a:xfrm>
            <a:off x="7697751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A64928F-B1CD-F443-9D2E-816EF8A69F12}"/>
              </a:ext>
            </a:extLst>
          </p:cNvPr>
          <p:cNvSpPr/>
          <p:nvPr/>
        </p:nvSpPr>
        <p:spPr>
          <a:xfrm>
            <a:off x="2572840" y="30531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8670419-85D4-694D-96C9-160F1D4CA6F1}"/>
              </a:ext>
            </a:extLst>
          </p:cNvPr>
          <p:cNvSpPr/>
          <p:nvPr/>
        </p:nvSpPr>
        <p:spPr>
          <a:xfrm>
            <a:off x="878507" y="437557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FBC4923-FC98-024B-809E-BD07D1FD939E}"/>
              </a:ext>
            </a:extLst>
          </p:cNvPr>
          <p:cNvSpPr/>
          <p:nvPr/>
        </p:nvSpPr>
        <p:spPr>
          <a:xfrm>
            <a:off x="3516079" y="370241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02C8A09-49F9-8143-BE91-E694E3FA4968}"/>
              </a:ext>
            </a:extLst>
          </p:cNvPr>
          <p:cNvSpPr/>
          <p:nvPr/>
        </p:nvSpPr>
        <p:spPr>
          <a:xfrm>
            <a:off x="3004783" y="4375576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CF1535E-34F5-5E4E-800A-3434279B3964}"/>
              </a:ext>
            </a:extLst>
          </p:cNvPr>
          <p:cNvSpPr/>
          <p:nvPr/>
        </p:nvSpPr>
        <p:spPr>
          <a:xfrm>
            <a:off x="2242216" y="437557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1EC1E6F-6800-B944-B825-FF45B8875630}"/>
              </a:ext>
            </a:extLst>
          </p:cNvPr>
          <p:cNvCxnSpPr>
            <a:cxnSpLocks/>
            <a:stCxn id="56" idx="5"/>
            <a:endCxn id="58" idx="1"/>
          </p:cNvCxnSpPr>
          <p:nvPr/>
        </p:nvCxnSpPr>
        <p:spPr>
          <a:xfrm>
            <a:off x="2927589" y="3447163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ABB9682-7609-A54D-BD95-A529732239C6}"/>
              </a:ext>
            </a:extLst>
          </p:cNvPr>
          <p:cNvCxnSpPr>
            <a:cxnSpLocks/>
            <a:stCxn id="66" idx="5"/>
            <a:endCxn id="60" idx="0"/>
          </p:cNvCxnSpPr>
          <p:nvPr/>
        </p:nvCxnSpPr>
        <p:spPr>
          <a:xfrm>
            <a:off x="1979621" y="4096474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8BF3A76-39CA-6049-A452-DB43DC2B6C44}"/>
              </a:ext>
            </a:extLst>
          </p:cNvPr>
          <p:cNvCxnSpPr>
            <a:cxnSpLocks/>
            <a:stCxn id="66" idx="3"/>
            <a:endCxn id="57" idx="0"/>
          </p:cNvCxnSpPr>
          <p:nvPr/>
        </p:nvCxnSpPr>
        <p:spPr>
          <a:xfrm flipH="1">
            <a:off x="1086314" y="4096474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1634A6E7-48A6-C643-A38D-54817ABDC6FA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3212590" y="4096474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891281-009C-6A45-8D43-2BDBCD24A552}"/>
              </a:ext>
            </a:extLst>
          </p:cNvPr>
          <p:cNvCxnSpPr>
            <a:cxnSpLocks/>
            <a:stCxn id="56" idx="3"/>
            <a:endCxn id="66" idx="7"/>
          </p:cNvCxnSpPr>
          <p:nvPr/>
        </p:nvCxnSpPr>
        <p:spPr>
          <a:xfrm flipH="1">
            <a:off x="1979621" y="3447163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01055071-D41E-7045-9C24-39198EDE916A}"/>
              </a:ext>
            </a:extLst>
          </p:cNvPr>
          <p:cNvSpPr/>
          <p:nvPr/>
        </p:nvSpPr>
        <p:spPr>
          <a:xfrm>
            <a:off x="1624872" y="3702418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2F8F9FA-80B0-E543-AA55-8B57325B52B9}"/>
              </a:ext>
            </a:extLst>
          </p:cNvPr>
          <p:cNvSpPr/>
          <p:nvPr/>
        </p:nvSpPr>
        <p:spPr>
          <a:xfrm>
            <a:off x="8771603" y="305796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4748587-9ED8-664C-96FF-3E8F76A43716}"/>
              </a:ext>
            </a:extLst>
          </p:cNvPr>
          <p:cNvSpPr/>
          <p:nvPr/>
        </p:nvSpPr>
        <p:spPr>
          <a:xfrm>
            <a:off x="7077270" y="438043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59FD826-C625-4241-9EC9-4BEC18DE5CFC}"/>
              </a:ext>
            </a:extLst>
          </p:cNvPr>
          <p:cNvSpPr/>
          <p:nvPr/>
        </p:nvSpPr>
        <p:spPr>
          <a:xfrm>
            <a:off x="9714842" y="370727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3D998D2-81D4-CA41-8BF9-368F5F2280A5}"/>
              </a:ext>
            </a:extLst>
          </p:cNvPr>
          <p:cNvSpPr/>
          <p:nvPr/>
        </p:nvSpPr>
        <p:spPr>
          <a:xfrm>
            <a:off x="8440979" y="4380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06A3E72B-1F4E-7D4F-9B52-D021E3C7D1BF}"/>
              </a:ext>
            </a:extLst>
          </p:cNvPr>
          <p:cNvCxnSpPr>
            <a:cxnSpLocks/>
            <a:stCxn id="67" idx="5"/>
            <a:endCxn id="69" idx="1"/>
          </p:cNvCxnSpPr>
          <p:nvPr/>
        </p:nvCxnSpPr>
        <p:spPr>
          <a:xfrm>
            <a:off x="9126352" y="345201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3366BA8-06AD-FA4B-A06A-ED9B30A1F076}"/>
              </a:ext>
            </a:extLst>
          </p:cNvPr>
          <p:cNvCxnSpPr>
            <a:cxnSpLocks/>
            <a:stCxn id="77" idx="5"/>
            <a:endCxn id="71" idx="0"/>
          </p:cNvCxnSpPr>
          <p:nvPr/>
        </p:nvCxnSpPr>
        <p:spPr>
          <a:xfrm>
            <a:off x="8178384" y="410132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9CCA94D-4F0D-404C-9BF4-3F3136776F83}"/>
              </a:ext>
            </a:extLst>
          </p:cNvPr>
          <p:cNvCxnSpPr>
            <a:cxnSpLocks/>
            <a:stCxn id="77" idx="3"/>
            <a:endCxn id="68" idx="0"/>
          </p:cNvCxnSpPr>
          <p:nvPr/>
        </p:nvCxnSpPr>
        <p:spPr>
          <a:xfrm flipH="1">
            <a:off x="7285077" y="410132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457A5F0B-17A6-A148-AFD8-912678F1A0E6}"/>
              </a:ext>
            </a:extLst>
          </p:cNvPr>
          <p:cNvCxnSpPr>
            <a:cxnSpLocks/>
            <a:stCxn id="67" idx="3"/>
            <a:endCxn id="77" idx="7"/>
          </p:cNvCxnSpPr>
          <p:nvPr/>
        </p:nvCxnSpPr>
        <p:spPr>
          <a:xfrm flipH="1">
            <a:off x="8178384" y="345201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080498-2F51-B743-BFB1-BF6E65A1AAD7}"/>
              </a:ext>
            </a:extLst>
          </p:cNvPr>
          <p:cNvSpPr/>
          <p:nvPr/>
        </p:nvSpPr>
        <p:spPr>
          <a:xfrm>
            <a:off x="7823635" y="370727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F1E8DBCF-F76B-A344-9C52-A9B5054F0488}"/>
              </a:ext>
            </a:extLst>
          </p:cNvPr>
          <p:cNvSpPr/>
          <p:nvPr/>
        </p:nvSpPr>
        <p:spPr>
          <a:xfrm>
            <a:off x="5287541" y="1040759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6BFCBB9B-C711-2243-8826-3E9842879963}"/>
              </a:ext>
            </a:extLst>
          </p:cNvPr>
          <p:cNvSpPr/>
          <p:nvPr/>
        </p:nvSpPr>
        <p:spPr>
          <a:xfrm>
            <a:off x="5287541" y="3961064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2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3FC8FBB-CA7F-C94F-978F-1AA0637A9F21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FA8873-9118-CD46-9808-A616A84950D7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50CF0-015F-9A4B-95C8-2D2C7D9B361F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A939B0-D6BC-614A-9790-52FD57EC6E4D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86FD55-E3B4-DE43-A814-DFD14D59A1D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F59A559-B586-2F4B-9D98-66EE6527CF87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D8651AB-A4EB-A34C-BC5A-D2AE0DFD33F0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0956153-44C8-E54E-B2EA-2D1E45F04945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205C730-824A-054B-B41D-6CD9E94DA717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F0CFF68-4748-0B4F-A332-592E3D462FB8}"/>
              </a:ext>
            </a:extLst>
          </p:cNvPr>
          <p:cNvCxnSpPr>
            <a:cxnSpLocks/>
            <a:stCxn id="14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A83CE0B-CDE4-714F-87A7-D471FD6F371D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6AA8DA-2B48-1C4D-9B0D-91B250B31A81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两棵树的零路径长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4352617-0276-6D4D-BB1E-6D538A3F4394}"/>
              </a:ext>
            </a:extLst>
          </p:cNvPr>
          <p:cNvSpPr/>
          <p:nvPr/>
        </p:nvSpPr>
        <p:spPr>
          <a:xfrm>
            <a:off x="893173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E79DBB-F2EA-3E4D-A5FB-5D0FB4749586}"/>
              </a:ext>
            </a:extLst>
          </p:cNvPr>
          <p:cNvSpPr/>
          <p:nvPr/>
        </p:nvSpPr>
        <p:spPr>
          <a:xfrm>
            <a:off x="731529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6E8D238-6A1C-BB44-84FE-C3D019D9B8EC}"/>
              </a:ext>
            </a:extLst>
          </p:cNvPr>
          <p:cNvSpPr/>
          <p:nvPr/>
        </p:nvSpPr>
        <p:spPr>
          <a:xfrm>
            <a:off x="986113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C4EC6F-780D-9143-B230-742FB8FDEEED}"/>
              </a:ext>
            </a:extLst>
          </p:cNvPr>
          <p:cNvSpPr/>
          <p:nvPr/>
        </p:nvSpPr>
        <p:spPr>
          <a:xfrm>
            <a:off x="851611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3FAE08E-A3CD-7548-A4D9-5BF03E28B080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28648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9869A58-3F41-864C-9D23-83B9380255C0}"/>
              </a:ext>
            </a:extLst>
          </p:cNvPr>
          <p:cNvCxnSpPr>
            <a:cxnSpLocks/>
            <a:stCxn id="26" idx="5"/>
            <a:endCxn id="21" idx="0"/>
          </p:cNvCxnSpPr>
          <p:nvPr/>
        </p:nvCxnSpPr>
        <p:spPr>
          <a:xfrm>
            <a:off x="836676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EC31BC4-CECD-B942-A204-75A7B4A46122}"/>
              </a:ext>
            </a:extLst>
          </p:cNvPr>
          <p:cNvCxnSpPr>
            <a:cxnSpLocks/>
            <a:stCxn id="26" idx="3"/>
            <a:endCxn id="19" idx="0"/>
          </p:cNvCxnSpPr>
          <p:nvPr/>
        </p:nvCxnSpPr>
        <p:spPr>
          <a:xfrm flipH="1">
            <a:off x="752310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193FBE4-A8DC-A14B-81F2-7A4EA1A446BC}"/>
              </a:ext>
            </a:extLst>
          </p:cNvPr>
          <p:cNvCxnSpPr>
            <a:cxnSpLocks/>
            <a:stCxn id="18" idx="3"/>
            <a:endCxn id="26" idx="7"/>
          </p:cNvCxnSpPr>
          <p:nvPr/>
        </p:nvCxnSpPr>
        <p:spPr>
          <a:xfrm flipH="1">
            <a:off x="836676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7EE78CE-4D9E-3646-8C76-329255EAA7E2}"/>
              </a:ext>
            </a:extLst>
          </p:cNvPr>
          <p:cNvSpPr/>
          <p:nvPr/>
        </p:nvSpPr>
        <p:spPr>
          <a:xfrm>
            <a:off x="801201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DDFC300-F1B2-914F-9CC5-6BAEDB68F567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8170593" y="3573048"/>
            <a:ext cx="406390" cy="874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B22FFBE-BD17-5F43-988C-BCFCBB441E52}"/>
              </a:ext>
            </a:extLst>
          </p:cNvPr>
          <p:cNvSpPr/>
          <p:nvPr/>
        </p:nvSpPr>
        <p:spPr>
          <a:xfrm>
            <a:off x="796278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3F0578B-5A82-7548-9B55-53C8B75B889E}"/>
              </a:ext>
            </a:extLst>
          </p:cNvPr>
          <p:cNvCxnSpPr>
            <a:cxnSpLocks/>
            <a:stCxn id="32" idx="0"/>
            <a:endCxn id="21" idx="5"/>
          </p:cNvCxnSpPr>
          <p:nvPr/>
        </p:nvCxnSpPr>
        <p:spPr>
          <a:xfrm flipH="1" flipV="1">
            <a:off x="8870867" y="3573048"/>
            <a:ext cx="500550" cy="863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6E11D0B3-BB3E-5F47-A2D7-CB338206E937}"/>
              </a:ext>
            </a:extLst>
          </p:cNvPr>
          <p:cNvSpPr/>
          <p:nvPr/>
        </p:nvSpPr>
        <p:spPr>
          <a:xfrm>
            <a:off x="9163610" y="443635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25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两个左式堆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55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3248701" y="227009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8732554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8176780" y="417738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4449525" y="22509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0" idx="0"/>
          </p:cNvCxnSpPr>
          <p:nvPr/>
        </p:nvCxnSpPr>
        <p:spPr>
          <a:xfrm>
            <a:off x="5733681" y="688570"/>
            <a:ext cx="1448088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4300174" y="15249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3456508" y="1524983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8384587" y="3614672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 flipH="1">
            <a:off x="4153232" y="688570"/>
            <a:ext cx="1286565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3945425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4148574" y="2712581"/>
            <a:ext cx="508758" cy="55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3940767" y="326582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8014183" y="4639047"/>
            <a:ext cx="370404" cy="537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7806376" y="5176430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6973962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358945" y="323979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7903369" y="210062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7183586" y="322061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58348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7328711" y="1524983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08997" y="24946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566752" y="2494683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7391393" y="2494682"/>
            <a:ext cx="572841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6408997" y="1524983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54248" y="21006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344652" y="3682281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136845" y="4177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9087303" y="3614672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223210" y="417738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5"/>
          </p:cNvCxnSpPr>
          <p:nvPr/>
        </p:nvCxnSpPr>
        <p:spPr>
          <a:xfrm flipH="1" flipV="1">
            <a:off x="8258118" y="2494682"/>
            <a:ext cx="535301" cy="7935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7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6579606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4212894" y="32746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657120" y="4231399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7976389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0"/>
          </p:cNvCxnSpPr>
          <p:nvPr/>
        </p:nvCxnSpPr>
        <p:spPr>
          <a:xfrm flipH="1">
            <a:off x="3986787" y="688570"/>
            <a:ext cx="1453010" cy="5210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7652853" y="1558491"/>
            <a:ext cx="531343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6787413" y="1558491"/>
            <a:ext cx="571556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64927" y="3668689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5733681" y="688570"/>
            <a:ext cx="1772230" cy="47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7298104" y="116443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7617165" y="2641009"/>
            <a:ext cx="567031" cy="6774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7409358" y="33185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528237" y="4693064"/>
            <a:ext cx="336690" cy="519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320430" y="521286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3778980" y="12096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2163963" y="33185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4708387" y="217934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5285367" y="327463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3363366" y="329933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4133729" y="1603701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3214015" y="2573401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2371770" y="2573401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5063136" y="2573400"/>
            <a:ext cx="430038" cy="701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3214015" y="1603701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2859266" y="21793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3149670" y="3760999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2941863" y="42560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4567643" y="3668689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4703550" y="423139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flipV="1">
            <a:off x="4273759" y="2573400"/>
            <a:ext cx="495493" cy="768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6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两个斜堆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17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6641443" y="2158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8660315" y="250406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257123" y="3176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848475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9861139" y="24848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H="1">
            <a:off x="4930917" y="609900"/>
            <a:ext cx="1771391" cy="8237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9711788" y="1758954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8868122" y="1758954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3611872" y="3570905"/>
            <a:ext cx="444410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7"/>
          </p:cNvCxnSpPr>
          <p:nvPr/>
        </p:nvCxnSpPr>
        <p:spPr>
          <a:xfrm>
            <a:off x="6996192" y="609900"/>
            <a:ext cx="2715596" cy="8226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9357039" y="13648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2257207" y="6088387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9515614" y="2946552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9307807" y="375302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640668" y="4551936"/>
            <a:ext cx="415614" cy="623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432861" y="5174965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4870052" y="13659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401687" y="316663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3899685" y="22802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4586596" y="317684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98668" y="317684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107492" y="1760054"/>
            <a:ext cx="823425" cy="5201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49317" y="2561358"/>
            <a:ext cx="357158" cy="6154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609494" y="2561358"/>
            <a:ext cx="545939" cy="605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4254434" y="2674272"/>
            <a:ext cx="539969" cy="5025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5"/>
            <a:endCxn id="50" idx="0"/>
          </p:cNvCxnSpPr>
          <p:nvPr/>
        </p:nvCxnSpPr>
        <p:spPr>
          <a:xfrm>
            <a:off x="5224801" y="1760054"/>
            <a:ext cx="1077574" cy="4072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94568" y="21673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269138" y="3638513"/>
            <a:ext cx="537337" cy="451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061331" y="409027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3"/>
          </p:cNvCxnSpPr>
          <p:nvPr/>
        </p:nvCxnSpPr>
        <p:spPr>
          <a:xfrm flipV="1">
            <a:off x="2873751" y="3570905"/>
            <a:ext cx="444237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2665944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BCEF239-6B4B-294E-A990-98BEBEB9E610}"/>
              </a:ext>
            </a:extLst>
          </p:cNvPr>
          <p:cNvCxnSpPr>
            <a:cxnSpLocks/>
            <a:stCxn id="4" idx="0"/>
            <a:endCxn id="42" idx="3"/>
          </p:cNvCxnSpPr>
          <p:nvPr/>
        </p:nvCxnSpPr>
        <p:spPr>
          <a:xfrm flipV="1">
            <a:off x="3464930" y="2674272"/>
            <a:ext cx="495620" cy="5025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9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575275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二项队列模型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9748803" y="24763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9511283" y="1884962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4058392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5093807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38606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01086" y="4108898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771112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806527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8351326" y="55989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8113806" y="500757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6221983" y="378907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6529262" y="4096355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6529262" y="4096355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3259318" y="29252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3566597" y="3232528"/>
            <a:ext cx="544516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3566597" y="3232528"/>
            <a:ext cx="1579931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3566597" y="3232528"/>
            <a:ext cx="2708107" cy="6092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B4E72A6-FA0A-9845-AFFC-DACE899A1890}"/>
              </a:ext>
            </a:extLst>
          </p:cNvPr>
          <p:cNvSpPr txBox="1"/>
          <p:nvPr/>
        </p:nvSpPr>
        <p:spPr>
          <a:xfrm>
            <a:off x="2537908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C5BB112-8B59-1F43-930A-9552CBB3FE57}"/>
              </a:ext>
            </a:extLst>
          </p:cNvPr>
          <p:cNvSpPr txBox="1"/>
          <p:nvPr/>
        </p:nvSpPr>
        <p:spPr>
          <a:xfrm>
            <a:off x="4835599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13C0FF95-4DF9-9040-A5E3-3926DFE81088}"/>
              </a:ext>
            </a:extLst>
          </p:cNvPr>
          <p:cNvSpPr txBox="1"/>
          <p:nvPr/>
        </p:nvSpPr>
        <p:spPr>
          <a:xfrm>
            <a:off x="7544726" y="15394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E7CD419-54AE-FB45-AA1D-637A21764E30}"/>
              </a:ext>
            </a:extLst>
          </p:cNvPr>
          <p:cNvSpPr txBox="1"/>
          <p:nvPr/>
        </p:nvSpPr>
        <p:spPr>
          <a:xfrm>
            <a:off x="3184584" y="23383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0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36918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44" idx="0"/>
          </p:cNvCxnSpPr>
          <p:nvPr/>
        </p:nvCxnSpPr>
        <p:spPr>
          <a:xfrm>
            <a:off x="9511283" y="1884962"/>
            <a:ext cx="417520" cy="5425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397C0019-2C3D-474A-A01B-7E94FA285C50}"/>
              </a:ext>
            </a:extLst>
          </p:cNvPr>
          <p:cNvSpPr/>
          <p:nvPr/>
        </p:nvSpPr>
        <p:spPr>
          <a:xfrm>
            <a:off x="4892765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A243D4-E5E3-8E48-AADD-A585990FCD79}"/>
              </a:ext>
            </a:extLst>
          </p:cNvPr>
          <p:cNvSpPr/>
          <p:nvPr/>
        </p:nvSpPr>
        <p:spPr>
          <a:xfrm>
            <a:off x="5437564" y="46154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D2E3332-91B9-1E4D-8106-2FC1B69064CB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5200044" y="402409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67286A7-D9AF-4045-83E8-1857730AE2A2}"/>
              </a:ext>
            </a:extLst>
          </p:cNvPr>
          <p:cNvSpPr/>
          <p:nvPr/>
        </p:nvSpPr>
        <p:spPr>
          <a:xfrm>
            <a:off x="8192299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4D30323-6DE7-DB4B-A182-C7B64CB359B8}"/>
              </a:ext>
            </a:extLst>
          </p:cNvPr>
          <p:cNvSpPr/>
          <p:nvPr/>
        </p:nvSpPr>
        <p:spPr>
          <a:xfrm>
            <a:off x="9227714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49C1D5F-985B-9240-8000-636DE14D5688}"/>
              </a:ext>
            </a:extLst>
          </p:cNvPr>
          <p:cNvSpPr/>
          <p:nvPr/>
        </p:nvSpPr>
        <p:spPr>
          <a:xfrm>
            <a:off x="9772513" y="54975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482B59B-B1A3-6049-B13D-D47D2ACB4619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9534993" y="4906159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B268582-EEBB-CD43-ACE6-0DE9A121B535}"/>
              </a:ext>
            </a:extLst>
          </p:cNvPr>
          <p:cNvSpPr/>
          <p:nvPr/>
        </p:nvSpPr>
        <p:spPr>
          <a:xfrm>
            <a:off x="7643170" y="36876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2A41EF6-B47F-2B4F-B042-428524120527}"/>
              </a:ext>
            </a:extLst>
          </p:cNvPr>
          <p:cNvCxnSpPr>
            <a:cxnSpLocks/>
            <a:stCxn id="41" idx="5"/>
            <a:endCxn id="37" idx="0"/>
          </p:cNvCxnSpPr>
          <p:nvPr/>
        </p:nvCxnSpPr>
        <p:spPr>
          <a:xfrm>
            <a:off x="7950449" y="3994944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0A7FEA-EEB7-0144-A146-EF2C6EFF10CC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7950449" y="3994944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FD0CB23-B7E2-C748-AAD4-AAEA00D1928F}"/>
              </a:ext>
            </a:extLst>
          </p:cNvPr>
          <p:cNvSpPr/>
          <p:nvPr/>
        </p:nvSpPr>
        <p:spPr>
          <a:xfrm>
            <a:off x="9748803" y="242754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A8E32F-291F-7A40-935D-5B8CCA474608}"/>
              </a:ext>
            </a:extLst>
          </p:cNvPr>
          <p:cNvCxnSpPr>
            <a:cxnSpLocks/>
          </p:cNvCxnSpPr>
          <p:nvPr/>
        </p:nvCxnSpPr>
        <p:spPr>
          <a:xfrm>
            <a:off x="2050869" y="3135086"/>
            <a:ext cx="9496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27FB11F-50B2-554F-9C9D-FBC0EA145B46}"/>
              </a:ext>
            </a:extLst>
          </p:cNvPr>
          <p:cNvSpPr txBox="1"/>
          <p:nvPr/>
        </p:nvSpPr>
        <p:spPr>
          <a:xfrm>
            <a:off x="600892" y="15944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4BE014-025B-D94C-A542-308F8A1EC05C}"/>
              </a:ext>
            </a:extLst>
          </p:cNvPr>
          <p:cNvSpPr txBox="1"/>
          <p:nvPr/>
        </p:nvSpPr>
        <p:spPr>
          <a:xfrm>
            <a:off x="600892" y="39275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AEC318-6D04-814C-AF5D-CA19EE6D9C03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48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770981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H3:</a:t>
            </a:r>
            <a:r>
              <a:rPr kumimoji="1" lang="zh-CN" altLang="en-US" sz="2400" dirty="0">
                <a:solidFill>
                  <a:schemeClr val="accent1"/>
                </a:solidFill>
              </a:rPr>
              <a:t>合并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的结果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968874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5004289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76508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373024" y="3421332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458674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827409" y="2504784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827409" y="2504784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913134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948549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49334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317284" y="338115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625854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661269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1206068" y="4809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1030004" y="427982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9076725" y="299987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445460" y="336861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445460" y="336861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114060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482795" y="2504784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482795" y="2504784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482795" y="2504784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81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85658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二项队列的插入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0326BA-1B07-564B-8F4D-0BF0A46CF28B}"/>
              </a:ext>
            </a:extLst>
          </p:cNvPr>
          <p:cNvSpPr/>
          <p:nvPr/>
        </p:nvSpPr>
        <p:spPr>
          <a:xfrm>
            <a:off x="271851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11AEC8B-C2C4-B846-92CA-D1F23825596A}"/>
              </a:ext>
            </a:extLst>
          </p:cNvPr>
          <p:cNvSpPr/>
          <p:nvPr/>
        </p:nvSpPr>
        <p:spPr>
          <a:xfrm>
            <a:off x="3236178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7C43B588-F26C-D743-A0A4-A576ECBA4E90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3087246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22A31E0-F763-3A46-B1DD-4A47DA3ECE2A}"/>
              </a:ext>
            </a:extLst>
          </p:cNvPr>
          <p:cNvSpPr txBox="1"/>
          <p:nvPr/>
        </p:nvSpPr>
        <p:spPr>
          <a:xfrm>
            <a:off x="477078" y="236551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3E944E-00DD-9C4A-BAFF-306F8E78C2B5}"/>
              </a:ext>
            </a:extLst>
          </p:cNvPr>
          <p:cNvSpPr txBox="1"/>
          <p:nvPr/>
        </p:nvSpPr>
        <p:spPr>
          <a:xfrm>
            <a:off x="2236943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CFB6AB4-A971-0949-8360-F8C8A13ADE91}"/>
              </a:ext>
            </a:extLst>
          </p:cNvPr>
          <p:cNvSpPr/>
          <p:nvPr/>
        </p:nvSpPr>
        <p:spPr>
          <a:xfrm>
            <a:off x="6093622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4B3A3B4-D6A2-444D-9F97-50366E9FC335}"/>
              </a:ext>
            </a:extLst>
          </p:cNvPr>
          <p:cNvSpPr/>
          <p:nvPr/>
        </p:nvSpPr>
        <p:spPr>
          <a:xfrm>
            <a:off x="6611289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E42E8F6-F2D7-5E44-90C7-9DD8C8F5D203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6462357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B8D627B-8DE9-A542-B6C7-B2EFA0B7FA6B}"/>
              </a:ext>
            </a:extLst>
          </p:cNvPr>
          <p:cNvSpPr/>
          <p:nvPr/>
        </p:nvSpPr>
        <p:spPr>
          <a:xfrm>
            <a:off x="5080414" y="54591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3CBD5F3-F11A-0347-8F91-2D2CCFF30AD8}"/>
              </a:ext>
            </a:extLst>
          </p:cNvPr>
          <p:cNvSpPr txBox="1"/>
          <p:nvPr/>
        </p:nvSpPr>
        <p:spPr>
          <a:xfrm>
            <a:off x="5296414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AED8E86-44EC-234E-8168-A14254B5E09A}"/>
              </a:ext>
            </a:extLst>
          </p:cNvPr>
          <p:cNvSpPr/>
          <p:nvPr/>
        </p:nvSpPr>
        <p:spPr>
          <a:xfrm>
            <a:off x="10338511" y="104882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259CE0-90C0-AF43-BC85-BF8A9A282176}"/>
              </a:ext>
            </a:extLst>
          </p:cNvPr>
          <p:cNvSpPr/>
          <p:nvPr/>
        </p:nvSpPr>
        <p:spPr>
          <a:xfrm>
            <a:off x="10856178" y="193671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B2FDCB3E-AAF2-A54C-8B8C-5953F80682E8}"/>
              </a:ext>
            </a:extLst>
          </p:cNvPr>
          <p:cNvCxnSpPr>
            <a:cxnSpLocks/>
            <a:stCxn id="39" idx="5"/>
            <a:endCxn id="40" idx="0"/>
          </p:cNvCxnSpPr>
          <p:nvPr/>
        </p:nvCxnSpPr>
        <p:spPr>
          <a:xfrm>
            <a:off x="10707246" y="1417558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E05729B0-F890-8D4D-BCC8-618A79AA3C3A}"/>
              </a:ext>
            </a:extLst>
          </p:cNvPr>
          <p:cNvSpPr/>
          <p:nvPr/>
        </p:nvSpPr>
        <p:spPr>
          <a:xfrm>
            <a:off x="9325303" y="10688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8DC5562-8E48-0E4E-A3D8-1CD04C596778}"/>
              </a:ext>
            </a:extLst>
          </p:cNvPr>
          <p:cNvSpPr/>
          <p:nvPr/>
        </p:nvSpPr>
        <p:spPr>
          <a:xfrm>
            <a:off x="8607701" y="309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77C42E0-1986-A540-8103-60C472013393}"/>
              </a:ext>
            </a:extLst>
          </p:cNvPr>
          <p:cNvCxnSpPr>
            <a:cxnSpLocks/>
            <a:stCxn id="43" idx="5"/>
            <a:endCxn id="42" idx="1"/>
          </p:cNvCxnSpPr>
          <p:nvPr/>
        </p:nvCxnSpPr>
        <p:spPr>
          <a:xfrm>
            <a:off x="8976436" y="678645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1CED287-EC9E-404C-B189-C549A3EC7A89}"/>
              </a:ext>
            </a:extLst>
          </p:cNvPr>
          <p:cNvCxnSpPr>
            <a:cxnSpLocks/>
            <a:stCxn id="43" idx="5"/>
            <a:endCxn id="39" idx="1"/>
          </p:cNvCxnSpPr>
          <p:nvPr/>
        </p:nvCxnSpPr>
        <p:spPr>
          <a:xfrm>
            <a:off x="8976436" y="678645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1A290B2-8A4C-C74D-9608-832BE241856E}"/>
              </a:ext>
            </a:extLst>
          </p:cNvPr>
          <p:cNvSpPr txBox="1"/>
          <p:nvPr/>
        </p:nvSpPr>
        <p:spPr>
          <a:xfrm>
            <a:off x="9182502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00C70-B5F1-FD42-B1CB-E2C901F1D563}"/>
              </a:ext>
            </a:extLst>
          </p:cNvPr>
          <p:cNvSpPr/>
          <p:nvPr/>
        </p:nvSpPr>
        <p:spPr>
          <a:xfrm>
            <a:off x="4387134" y="431339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6BB06E0-F91E-E343-8430-ECE1E6662D38}"/>
              </a:ext>
            </a:extLst>
          </p:cNvPr>
          <p:cNvSpPr/>
          <p:nvPr/>
        </p:nvSpPr>
        <p:spPr>
          <a:xfrm>
            <a:off x="4904801" y="520129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7085BD-9D5E-2D46-B414-02FE30BC1413}"/>
              </a:ext>
            </a:extLst>
          </p:cNvPr>
          <p:cNvCxnSpPr>
            <a:cxnSpLocks/>
            <a:stCxn id="51" idx="5"/>
            <a:endCxn id="52" idx="0"/>
          </p:cNvCxnSpPr>
          <p:nvPr/>
        </p:nvCxnSpPr>
        <p:spPr>
          <a:xfrm>
            <a:off x="4755869" y="4682134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136452B3-8750-7847-8CE5-C727B7678E14}"/>
              </a:ext>
            </a:extLst>
          </p:cNvPr>
          <p:cNvSpPr/>
          <p:nvPr/>
        </p:nvSpPr>
        <p:spPr>
          <a:xfrm>
            <a:off x="3373926" y="43334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1AF63CD-CD84-E544-A1D1-E764908AEAD0}"/>
              </a:ext>
            </a:extLst>
          </p:cNvPr>
          <p:cNvSpPr/>
          <p:nvPr/>
        </p:nvSpPr>
        <p:spPr>
          <a:xfrm>
            <a:off x="2656324" y="35744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368BB6AC-2F9C-A140-B7CC-77026CAA5205}"/>
              </a:ext>
            </a:extLst>
          </p:cNvPr>
          <p:cNvCxnSpPr>
            <a:cxnSpLocks/>
            <a:stCxn id="55" idx="5"/>
            <a:endCxn id="54" idx="1"/>
          </p:cNvCxnSpPr>
          <p:nvPr/>
        </p:nvCxnSpPr>
        <p:spPr>
          <a:xfrm>
            <a:off x="3025059" y="3943221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51D27408-A159-7947-B652-18077E7A7BCC}"/>
              </a:ext>
            </a:extLst>
          </p:cNvPr>
          <p:cNvCxnSpPr>
            <a:cxnSpLocks/>
            <a:stCxn id="55" idx="5"/>
            <a:endCxn id="51" idx="1"/>
          </p:cNvCxnSpPr>
          <p:nvPr/>
        </p:nvCxnSpPr>
        <p:spPr>
          <a:xfrm>
            <a:off x="3025059" y="3943221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DC7E2D9-AA83-F34B-83A5-F6D5D6DF8681}"/>
              </a:ext>
            </a:extLst>
          </p:cNvPr>
          <p:cNvSpPr txBox="1"/>
          <p:nvPr/>
        </p:nvSpPr>
        <p:spPr>
          <a:xfrm>
            <a:off x="3231125" y="5629541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9BAB7F9-458A-5F44-9FAF-2889D26C40CD}"/>
              </a:ext>
            </a:extLst>
          </p:cNvPr>
          <p:cNvSpPr/>
          <p:nvPr/>
        </p:nvSpPr>
        <p:spPr>
          <a:xfrm>
            <a:off x="1643116" y="35783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4052D8-2D1F-D24A-82CB-C6B09322A6CB}"/>
              </a:ext>
            </a:extLst>
          </p:cNvPr>
          <p:cNvSpPr/>
          <p:nvPr/>
        </p:nvSpPr>
        <p:spPr>
          <a:xfrm>
            <a:off x="9709625" y="431594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00C1F35-ABFF-3244-AA0F-751E893D372E}"/>
              </a:ext>
            </a:extLst>
          </p:cNvPr>
          <p:cNvSpPr/>
          <p:nvPr/>
        </p:nvSpPr>
        <p:spPr>
          <a:xfrm>
            <a:off x="10227292" y="52038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7AEDC08-B351-6547-924B-735381B254AC}"/>
              </a:ext>
            </a:extLst>
          </p:cNvPr>
          <p:cNvCxnSpPr>
            <a:cxnSpLocks/>
            <a:stCxn id="32" idx="5"/>
            <a:endCxn id="45" idx="0"/>
          </p:cNvCxnSpPr>
          <p:nvPr/>
        </p:nvCxnSpPr>
        <p:spPr>
          <a:xfrm>
            <a:off x="10078360" y="4684679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64DB54FA-058D-DA48-ABC4-C9FD09C0E604}"/>
              </a:ext>
            </a:extLst>
          </p:cNvPr>
          <p:cNvSpPr/>
          <p:nvPr/>
        </p:nvSpPr>
        <p:spPr>
          <a:xfrm>
            <a:off x="8696417" y="433594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2EA4D86-E5E5-B04C-BDB1-BE71DCAAD489}"/>
              </a:ext>
            </a:extLst>
          </p:cNvPr>
          <p:cNvSpPr/>
          <p:nvPr/>
        </p:nvSpPr>
        <p:spPr>
          <a:xfrm>
            <a:off x="7978815" y="357703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945C8DA-7B63-444C-96C1-59F84B485C9C}"/>
              </a:ext>
            </a:extLst>
          </p:cNvPr>
          <p:cNvCxnSpPr>
            <a:cxnSpLocks/>
            <a:stCxn id="49" idx="5"/>
            <a:endCxn id="48" idx="1"/>
          </p:cNvCxnSpPr>
          <p:nvPr/>
        </p:nvCxnSpPr>
        <p:spPr>
          <a:xfrm>
            <a:off x="8347550" y="3945766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5A847B3-94B0-524B-9020-D7CD8CE0438A}"/>
              </a:ext>
            </a:extLst>
          </p:cNvPr>
          <p:cNvCxnSpPr>
            <a:cxnSpLocks/>
            <a:stCxn id="49" idx="5"/>
            <a:endCxn id="32" idx="1"/>
          </p:cNvCxnSpPr>
          <p:nvPr/>
        </p:nvCxnSpPr>
        <p:spPr>
          <a:xfrm>
            <a:off x="8347550" y="3945766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06930CF-F1D4-2D4B-8B71-3E0389E024A0}"/>
              </a:ext>
            </a:extLst>
          </p:cNvPr>
          <p:cNvSpPr/>
          <p:nvPr/>
        </p:nvSpPr>
        <p:spPr>
          <a:xfrm>
            <a:off x="6965607" y="358090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29D3DC8-21A2-AF4A-B202-9329616C61DE}"/>
              </a:ext>
            </a:extLst>
          </p:cNvPr>
          <p:cNvSpPr/>
          <p:nvPr/>
        </p:nvSpPr>
        <p:spPr>
          <a:xfrm>
            <a:off x="7587919" y="43335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4C4D6851-3F6C-4149-8834-F235393D79FA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7269099" y="3856497"/>
            <a:ext cx="382085" cy="54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A7B5BEC-0B9D-094C-9AFB-125648DB67F3}"/>
              </a:ext>
            </a:extLst>
          </p:cNvPr>
          <p:cNvSpPr txBox="1"/>
          <p:nvPr/>
        </p:nvSpPr>
        <p:spPr>
          <a:xfrm>
            <a:off x="7695197" y="5632487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27601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477145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675038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4710453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47125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079188" y="1535180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164838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533573" y="618632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533573" y="618632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619298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654713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19951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023448" y="1495002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332018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367433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0912232" y="29236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0736168" y="239367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8782889" y="111372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151624" y="1482459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151624" y="1482459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5820224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188959" y="618632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188959" y="618632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188959" y="618632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A1CA6B7-A665-B04D-84A7-1E67CD705CBF}"/>
              </a:ext>
            </a:extLst>
          </p:cNvPr>
          <p:cNvSpPr/>
          <p:nvPr/>
        </p:nvSpPr>
        <p:spPr>
          <a:xfrm>
            <a:off x="1453578" y="374001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F1FC492-D18E-8F4A-A7C3-A0DD06564DF8}"/>
              </a:ext>
            </a:extLst>
          </p:cNvPr>
          <p:cNvSpPr/>
          <p:nvPr/>
        </p:nvSpPr>
        <p:spPr>
          <a:xfrm>
            <a:off x="3151928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76E5FE9-8F00-9E4A-8EBA-4A23FA2EE935}"/>
              </a:ext>
            </a:extLst>
          </p:cNvPr>
          <p:cNvSpPr/>
          <p:nvPr/>
        </p:nvSpPr>
        <p:spPr>
          <a:xfrm>
            <a:off x="4187343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DD293E7-3E83-D945-ADB0-25B7686B3B00}"/>
              </a:ext>
            </a:extLst>
          </p:cNvPr>
          <p:cNvSpPr/>
          <p:nvPr/>
        </p:nvSpPr>
        <p:spPr>
          <a:xfrm>
            <a:off x="4948142" y="551498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4788978-3E9B-8A4E-B27F-E9597AD9C782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4556078" y="5025225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E2269F36-3656-7945-839E-D425BEBECB26}"/>
              </a:ext>
            </a:extLst>
          </p:cNvPr>
          <p:cNvSpPr/>
          <p:nvPr/>
        </p:nvSpPr>
        <p:spPr>
          <a:xfrm>
            <a:off x="2641728" y="373994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2F911BC-9E15-A94D-85AF-E599259EF88B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>
            <a:off x="3010463" y="4108677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071187-51AB-F441-934E-72953BE530CD}"/>
              </a:ext>
            </a:extLst>
          </p:cNvPr>
          <p:cNvCxnSpPr>
            <a:cxnSpLocks/>
            <a:stCxn id="32" idx="5"/>
            <a:endCxn id="29" idx="1"/>
          </p:cNvCxnSpPr>
          <p:nvPr/>
        </p:nvCxnSpPr>
        <p:spPr>
          <a:xfrm>
            <a:off x="3010463" y="4108677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E72A5555-126E-5A44-84E4-6A41F6A31F69}"/>
              </a:ext>
            </a:extLst>
          </p:cNvPr>
          <p:cNvSpPr/>
          <p:nvPr/>
        </p:nvSpPr>
        <p:spPr>
          <a:xfrm>
            <a:off x="7194119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87C8623-1893-C440-8C26-9540F2C85CA6}"/>
              </a:ext>
            </a:extLst>
          </p:cNvPr>
          <p:cNvSpPr/>
          <p:nvPr/>
        </p:nvSpPr>
        <p:spPr>
          <a:xfrm>
            <a:off x="8229534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8D40959-562C-C745-87DD-6669281C5052}"/>
              </a:ext>
            </a:extLst>
          </p:cNvPr>
          <p:cNvSpPr/>
          <p:nvPr/>
        </p:nvSpPr>
        <p:spPr>
          <a:xfrm>
            <a:off x="8774333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F1C24C9B-647B-9D4E-ABC6-81A37D14694D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8598269" y="410486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56351EA-41B1-394D-8E3E-FBC14A86AFCF}"/>
              </a:ext>
            </a:extLst>
          </p:cNvPr>
          <p:cNvSpPr/>
          <p:nvPr/>
        </p:nvSpPr>
        <p:spPr>
          <a:xfrm>
            <a:off x="9906839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857A55B-7A95-1144-8618-7BD09B51C457}"/>
              </a:ext>
            </a:extLst>
          </p:cNvPr>
          <p:cNvSpPr/>
          <p:nvPr/>
        </p:nvSpPr>
        <p:spPr>
          <a:xfrm>
            <a:off x="10942254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33EA699-56C9-3F46-8072-9A87D6145821}"/>
              </a:ext>
            </a:extLst>
          </p:cNvPr>
          <p:cNvSpPr/>
          <p:nvPr/>
        </p:nvSpPr>
        <p:spPr>
          <a:xfrm>
            <a:off x="11487053" y="553347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E5ABEF71-BD05-3A4A-A2B4-5D0441B7FA5C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11310989" y="500353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BD3BD35F-E708-7B43-B23B-A146C76879F6}"/>
              </a:ext>
            </a:extLst>
          </p:cNvPr>
          <p:cNvSpPr/>
          <p:nvPr/>
        </p:nvSpPr>
        <p:spPr>
          <a:xfrm>
            <a:off x="9357710" y="37235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4FCBD63-3A78-AF4D-9C17-0253E311880B}"/>
              </a:ext>
            </a:extLst>
          </p:cNvPr>
          <p:cNvCxnSpPr>
            <a:cxnSpLocks/>
            <a:stCxn id="44" idx="5"/>
            <a:endCxn id="40" idx="0"/>
          </p:cNvCxnSpPr>
          <p:nvPr/>
        </p:nvCxnSpPr>
        <p:spPr>
          <a:xfrm>
            <a:off x="9726445" y="409232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BA645C9-A161-E140-9BF2-B00AFB24219B}"/>
              </a:ext>
            </a:extLst>
          </p:cNvPr>
          <p:cNvCxnSpPr>
            <a:cxnSpLocks/>
            <a:stCxn id="44" idx="5"/>
            <a:endCxn id="41" idx="1"/>
          </p:cNvCxnSpPr>
          <p:nvPr/>
        </p:nvCxnSpPr>
        <p:spPr>
          <a:xfrm>
            <a:off x="9726445" y="409232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4A6A68A-EBE9-A14B-A80B-0315CD0B5502}"/>
              </a:ext>
            </a:extLst>
          </p:cNvPr>
          <p:cNvSpPr txBox="1"/>
          <p:nvPr/>
        </p:nvSpPr>
        <p:spPr>
          <a:xfrm>
            <a:off x="166963" y="1373601"/>
            <a:ext cx="32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36083D-8704-A240-950C-08BE70D7BAE4}"/>
              </a:ext>
            </a:extLst>
          </p:cNvPr>
          <p:cNvSpPr txBox="1"/>
          <p:nvPr/>
        </p:nvSpPr>
        <p:spPr>
          <a:xfrm>
            <a:off x="59444" y="4802613"/>
            <a:ext cx="2065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H’</a:t>
            </a:r>
            <a:r>
              <a:rPr kumimoji="1" lang="zh-CN" altLang="en-US" dirty="0">
                <a:solidFill>
                  <a:schemeClr val="accent1"/>
                </a:solidFill>
              </a:rPr>
              <a:t>：包含除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r>
              <a:rPr kumimoji="1" lang="zh-CN" altLang="en-US" dirty="0">
                <a:solidFill>
                  <a:schemeClr val="accent1"/>
                </a:solidFill>
              </a:rPr>
              <a:t>外的所有二项树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291307-6BB5-194F-AC04-8431CB150DC4}"/>
              </a:ext>
            </a:extLst>
          </p:cNvPr>
          <p:cNvSpPr txBox="1"/>
          <p:nvPr/>
        </p:nvSpPr>
        <p:spPr>
          <a:xfrm>
            <a:off x="5943603" y="4554812"/>
            <a:ext cx="206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H”</a:t>
            </a:r>
            <a:r>
              <a:rPr kumimoji="1" lang="zh-CN" altLang="en-US" dirty="0">
                <a:solidFill>
                  <a:schemeClr val="accent1"/>
                </a:solidFill>
              </a:rPr>
              <a:t>去除</a:t>
            </a:r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r>
              <a:rPr kumimoji="1" lang="zh-CN" altLang="en-US" dirty="0">
                <a:solidFill>
                  <a:schemeClr val="accent1"/>
                </a:solidFill>
              </a:rPr>
              <a:t>后的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F1182EC0-4F83-D940-A27E-642B2475304E}"/>
              </a:ext>
            </a:extLst>
          </p:cNvPr>
          <p:cNvCxnSpPr>
            <a:cxnSpLocks/>
          </p:cNvCxnSpPr>
          <p:nvPr/>
        </p:nvCxnSpPr>
        <p:spPr>
          <a:xfrm>
            <a:off x="340242" y="3526939"/>
            <a:ext cx="11578811" cy="26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7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2569252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3604667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436546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3973402" y="3172594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2059052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2427787" y="2256046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2427787" y="2256046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5513512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6548927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709372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6917662" y="313241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8226232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261647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9630382" y="4031088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677103" y="275113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8045838" y="3119873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8045838" y="3119873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4714438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13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5083173" y="2256046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5083173" y="2256046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5083173" y="2256046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9999117" y="45610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713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不相交集的数组表示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1779007" y="344151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243745" y="249641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173220" y="341995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37958" y="247485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513554" y="34307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978292" y="248563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5856414" y="343034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321152" y="248524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47836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7712574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539608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004346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9879919" y="3434845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344657" y="2489746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537296" y="342255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002034" y="247745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 flipV="1">
            <a:off x="395774" y="1508170"/>
            <a:ext cx="10707736" cy="743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395774" y="2419515"/>
            <a:ext cx="10707736" cy="527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395774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50523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2860498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298183" y="156645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623776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693595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33915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612471" y="1535754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09050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751765" y="170223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1996312" y="1696200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399770" y="169953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4738025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057416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800A570-80D2-F14D-8C77-A47C00D91D22}"/>
              </a:ext>
            </a:extLst>
          </p:cNvPr>
          <p:cNvSpPr txBox="1"/>
          <p:nvPr/>
        </p:nvSpPr>
        <p:spPr>
          <a:xfrm>
            <a:off x="7504000" y="169893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8756000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159293" y="1722421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33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Union(5,6)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2113544" y="3040067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78282" y="2094968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507757" y="30185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972495" y="20734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848091" y="302928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312829" y="208418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6190951" y="302889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5689" y="208380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70495" y="465581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  <a:endCxn id="38" idx="5"/>
          </p:cNvCxnSpPr>
          <p:nvPr/>
        </p:nvCxnSpPr>
        <p:spPr>
          <a:xfrm flipH="1" flipV="1">
            <a:off x="6984308" y="3835591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874145" y="3025172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338883" y="2080073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10214456" y="303340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679194" y="208830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871833" y="302110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336571" y="207601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730311" y="2018071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83977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3195035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632720" y="116501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958313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727049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947008" y="113431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42504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1086302" y="1300788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2330849" y="129475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734307" y="1298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5072562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391953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9090537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493830" y="1320977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91C1CA07-0BF3-C94D-A9C1-5EC97F5B7538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43174A4-2FAF-8948-A89A-61B4D3E84B9A}"/>
              </a:ext>
            </a:extLst>
          </p:cNvPr>
          <p:cNvCxnSpPr>
            <a:cxnSpLocks/>
          </p:cNvCxnSpPr>
          <p:nvPr/>
        </p:nvCxnSpPr>
        <p:spPr>
          <a:xfrm>
            <a:off x="8673696" y="2018071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92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Union(7,8)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7493697-A01C-5E4E-96DE-8BB74996BBD0}"/>
              </a:ext>
            </a:extLst>
          </p:cNvPr>
          <p:cNvSpPr/>
          <p:nvPr/>
        </p:nvSpPr>
        <p:spPr>
          <a:xfrm>
            <a:off x="1935125" y="301776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73231E8F-F757-D547-BCB9-8B8F20D26C59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2399863" y="207266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764C1FB5-7446-AB49-AD17-D4FB48004BF7}"/>
              </a:ext>
            </a:extLst>
          </p:cNvPr>
          <p:cNvSpPr/>
          <p:nvPr/>
        </p:nvSpPr>
        <p:spPr>
          <a:xfrm>
            <a:off x="3329338" y="29962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59E7FA4-78F2-9E49-8BF9-67DC4CD6298C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3794076" y="20511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6001D4D8-5BDD-3A49-9FB6-7C2D6D037206}"/>
              </a:ext>
            </a:extLst>
          </p:cNvPr>
          <p:cNvSpPr/>
          <p:nvPr/>
        </p:nvSpPr>
        <p:spPr>
          <a:xfrm>
            <a:off x="4669672" y="300698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E804F380-306D-6647-A3EF-014ABA6F0C07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5134410" y="206188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49FBA4AF-DFF0-4346-BAB7-5F7AE91BF90F}"/>
              </a:ext>
            </a:extLst>
          </p:cNvPr>
          <p:cNvSpPr/>
          <p:nvPr/>
        </p:nvSpPr>
        <p:spPr>
          <a:xfrm>
            <a:off x="6012532" y="300659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F97FA2B-905D-B944-8E6A-1702AE71D55E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6477270" y="206149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AF7F5DA9-D3CB-E942-B795-DC0E31945CB0}"/>
              </a:ext>
            </a:extLst>
          </p:cNvPr>
          <p:cNvSpPr/>
          <p:nvPr/>
        </p:nvSpPr>
        <p:spPr>
          <a:xfrm>
            <a:off x="7092076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DCE7C7A7-9F01-714F-88AD-549F4A148C7B}"/>
              </a:ext>
            </a:extLst>
          </p:cNvPr>
          <p:cNvCxnSpPr>
            <a:cxnSpLocks/>
            <a:stCxn id="111" idx="0"/>
            <a:endCxn id="109" idx="5"/>
          </p:cNvCxnSpPr>
          <p:nvPr/>
        </p:nvCxnSpPr>
        <p:spPr>
          <a:xfrm flipH="1" flipV="1">
            <a:off x="6805889" y="381328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46760A95-4328-AA4F-A379-31037D6546E9}"/>
              </a:ext>
            </a:extLst>
          </p:cNvPr>
          <p:cNvSpPr/>
          <p:nvPr/>
        </p:nvSpPr>
        <p:spPr>
          <a:xfrm>
            <a:off x="8695726" y="300286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53FB6FD1-B8F6-7A45-B515-1E376DBDF365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9160464" y="205777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CC417D27-E118-A243-BC1F-44DBCF6EC4A0}"/>
              </a:ext>
            </a:extLst>
          </p:cNvPr>
          <p:cNvSpPr/>
          <p:nvPr/>
        </p:nvSpPr>
        <p:spPr>
          <a:xfrm>
            <a:off x="9768589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2B560BBD-445D-904B-96BE-1BB643E8929F}"/>
              </a:ext>
            </a:extLst>
          </p:cNvPr>
          <p:cNvCxnSpPr>
            <a:cxnSpLocks/>
            <a:stCxn id="115" idx="0"/>
            <a:endCxn id="113" idx="5"/>
          </p:cNvCxnSpPr>
          <p:nvPr/>
        </p:nvCxnSpPr>
        <p:spPr>
          <a:xfrm flipH="1" flipV="1">
            <a:off x="9489083" y="3809561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C00B43B5-3744-A647-90A0-D5229051DFA5}"/>
              </a:ext>
            </a:extLst>
          </p:cNvPr>
          <p:cNvSpPr/>
          <p:nvPr/>
        </p:nvSpPr>
        <p:spPr>
          <a:xfrm>
            <a:off x="693414" y="29988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396A7B38-784D-FE4C-833C-D411EFB77C25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1158152" y="20537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D61F1FF4-31CF-5041-A459-51137886BB0E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DF72A1B0-23A2-5E4D-B86C-1E7D6CE0DF1B}"/>
              </a:ext>
            </a:extLst>
          </p:cNvPr>
          <p:cNvCxnSpPr>
            <a:cxnSpLocks/>
          </p:cNvCxnSpPr>
          <p:nvPr/>
        </p:nvCxnSpPr>
        <p:spPr>
          <a:xfrm flipV="1">
            <a:off x="551892" y="199576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447FE78D-C1F3-D447-84B5-FD64387E8433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933B5FF1-FEFF-5A43-8932-ADE1C6C0A92E}"/>
              </a:ext>
            </a:extLst>
          </p:cNvPr>
          <p:cNvCxnSpPr>
            <a:cxnSpLocks/>
          </p:cNvCxnSpPr>
          <p:nvPr/>
        </p:nvCxnSpPr>
        <p:spPr>
          <a:xfrm>
            <a:off x="166135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444EE6B-EE60-D445-B2D5-CE328C245DC0}"/>
              </a:ext>
            </a:extLst>
          </p:cNvPr>
          <p:cNvCxnSpPr>
            <a:cxnSpLocks/>
          </p:cNvCxnSpPr>
          <p:nvPr/>
        </p:nvCxnSpPr>
        <p:spPr>
          <a:xfrm>
            <a:off x="3016616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6B0E31-54D3-E345-B6E8-39D6E0E89AA7}"/>
              </a:ext>
            </a:extLst>
          </p:cNvPr>
          <p:cNvCxnSpPr>
            <a:cxnSpLocks/>
          </p:cNvCxnSpPr>
          <p:nvPr/>
        </p:nvCxnSpPr>
        <p:spPr>
          <a:xfrm>
            <a:off x="4454301" y="114270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7B09BD6-AF97-774E-9B51-00670900F435}"/>
              </a:ext>
            </a:extLst>
          </p:cNvPr>
          <p:cNvCxnSpPr>
            <a:cxnSpLocks/>
          </p:cNvCxnSpPr>
          <p:nvPr/>
        </p:nvCxnSpPr>
        <p:spPr>
          <a:xfrm>
            <a:off x="5779894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0255B90B-3B03-1746-886B-D42E1D4DE90B}"/>
              </a:ext>
            </a:extLst>
          </p:cNvPr>
          <p:cNvCxnSpPr>
            <a:cxnSpLocks/>
          </p:cNvCxnSpPr>
          <p:nvPr/>
        </p:nvCxnSpPr>
        <p:spPr>
          <a:xfrm>
            <a:off x="709207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543CE0A5-E216-D149-9539-B2820E4112B9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585DCE1A-C3F5-2F4F-8D86-B63684F7FCA4}"/>
              </a:ext>
            </a:extLst>
          </p:cNvPr>
          <p:cNvCxnSpPr>
            <a:cxnSpLocks/>
          </p:cNvCxnSpPr>
          <p:nvPr/>
        </p:nvCxnSpPr>
        <p:spPr>
          <a:xfrm>
            <a:off x="9768589" y="1084423"/>
            <a:ext cx="0" cy="938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0DFFE12-710C-0942-A894-7D36C9A40CAC}"/>
              </a:ext>
            </a:extLst>
          </p:cNvPr>
          <p:cNvSpPr txBox="1"/>
          <p:nvPr/>
        </p:nvSpPr>
        <p:spPr>
          <a:xfrm>
            <a:off x="907883" y="127848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D8196F7-10C7-AA47-9E75-6FED7043CE4A}"/>
              </a:ext>
            </a:extLst>
          </p:cNvPr>
          <p:cNvSpPr txBox="1"/>
          <p:nvPr/>
        </p:nvSpPr>
        <p:spPr>
          <a:xfrm>
            <a:off x="2152430" y="127245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21DC0A0-FCF4-4749-9325-33E2C2C33C09}"/>
              </a:ext>
            </a:extLst>
          </p:cNvPr>
          <p:cNvSpPr txBox="1"/>
          <p:nvPr/>
        </p:nvSpPr>
        <p:spPr>
          <a:xfrm>
            <a:off x="3555888" y="127578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B6DA145-9049-1B4A-891C-1C2E6A9ABC2C}"/>
              </a:ext>
            </a:extLst>
          </p:cNvPr>
          <p:cNvSpPr txBox="1"/>
          <p:nvPr/>
        </p:nvSpPr>
        <p:spPr>
          <a:xfrm>
            <a:off x="4894143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7CC84C1-E517-8445-AEA8-870BD8BA571D}"/>
              </a:ext>
            </a:extLst>
          </p:cNvPr>
          <p:cNvSpPr txBox="1"/>
          <p:nvPr/>
        </p:nvSpPr>
        <p:spPr>
          <a:xfrm>
            <a:off x="6213534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F592B29-0EF2-9E43-8501-DBCBDA10C6DE}"/>
              </a:ext>
            </a:extLst>
          </p:cNvPr>
          <p:cNvSpPr txBox="1"/>
          <p:nvPr/>
        </p:nvSpPr>
        <p:spPr>
          <a:xfrm>
            <a:off x="8912118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4D1C291F-EDDF-D742-87FA-303A9D1CFFD5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0E9A69AB-D854-CD49-BC41-4B8229843B7B}"/>
              </a:ext>
            </a:extLst>
          </p:cNvPr>
          <p:cNvCxnSpPr>
            <a:cxnSpLocks/>
          </p:cNvCxnSpPr>
          <p:nvPr/>
        </p:nvCxnSpPr>
        <p:spPr>
          <a:xfrm>
            <a:off x="8495277" y="1995768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47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2107825" y="53647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511283" y="53980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849538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168929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7AE75ED-C164-8842-B869-44B48E70A7A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Union(5,7)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44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按高度求并的结果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6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1987697" y="536473"/>
            <a:ext cx="647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392789" y="539806"/>
            <a:ext cx="64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760770" y="570089"/>
            <a:ext cx="75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096000" y="570089"/>
            <a:ext cx="71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-4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2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路径压缩前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3021942" y="232987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4689699" y="2256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64000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27169" y="2993480"/>
            <a:ext cx="668831" cy="11583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7877178" y="4160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952786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10690256" y="4889345"/>
            <a:ext cx="864000" cy="864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002138" y="2259146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7739608" y="2996616"/>
            <a:ext cx="569570" cy="1164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7739608" y="2996616"/>
            <a:ext cx="2339708" cy="12817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1956998" y="577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2694468" y="1315197"/>
            <a:ext cx="454004" cy="11412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2694468" y="1315197"/>
            <a:ext cx="2121761" cy="10673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2694468" y="1315197"/>
            <a:ext cx="4434200" cy="10704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1122256" y="53213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371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路径压缩后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1440821" y="2782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3131302" y="269760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4392599" y="4245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3868772" y="3435074"/>
            <a:ext cx="955827" cy="810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605777" y="4254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74131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7" idx="5"/>
            <a:endCxn id="49" idx="1"/>
          </p:cNvCxnSpPr>
          <p:nvPr/>
        </p:nvCxnSpPr>
        <p:spPr>
          <a:xfrm>
            <a:off x="1423067" y="1409197"/>
            <a:ext cx="9040396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516477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5902242" y="3392950"/>
            <a:ext cx="1135535" cy="8618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7" idx="5"/>
            <a:endCxn id="141" idx="1"/>
          </p:cNvCxnSpPr>
          <p:nvPr/>
        </p:nvCxnSpPr>
        <p:spPr>
          <a:xfrm>
            <a:off x="1423067" y="1409197"/>
            <a:ext cx="644477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85597" y="671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</p:cNvCxnSpPr>
          <p:nvPr/>
        </p:nvCxnSpPr>
        <p:spPr>
          <a:xfrm>
            <a:off x="1423067" y="1409197"/>
            <a:ext cx="394121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1423067" y="1409197"/>
            <a:ext cx="1834765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1423067" y="1409197"/>
            <a:ext cx="386823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0336933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068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图模型</a:t>
            </a:r>
          </a:p>
        </p:txBody>
      </p: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4637135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5607857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4925138" y="367375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6402318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>
            <a:cxnSpLocks/>
          </p:cNvCxnSpPr>
          <p:nvPr/>
        </p:nvCxnSpPr>
        <p:spPr>
          <a:xfrm>
            <a:off x="7373040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6690321" y="367375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8131048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>
            <a:cxnSpLocks/>
          </p:cNvCxnSpPr>
          <p:nvPr/>
        </p:nvCxnSpPr>
        <p:spPr>
          <a:xfrm>
            <a:off x="9101770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8334083" y="36737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537427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>
            <a:cxnSpLocks/>
          </p:cNvCxnSpPr>
          <p:nvPr/>
        </p:nvCxnSpPr>
        <p:spPr>
          <a:xfrm>
            <a:off x="3508149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 flipV="1">
            <a:off x="3829962" y="589320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图的邻接链表表示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B0B8E11F-31A1-4841-9A03-EE9B510EF79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929670" y="589320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499E3208-C534-7A46-843B-75512359BBD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7694853" y="589320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967D51E-0654-A546-ACAE-EBEA2E536D21}"/>
              </a:ext>
            </a:extLst>
          </p:cNvPr>
          <p:cNvSpPr/>
          <p:nvPr/>
        </p:nvSpPr>
        <p:spPr>
          <a:xfrm>
            <a:off x="4637135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DE7C355C-A840-014B-A326-8BE8F7F60FB8}"/>
              </a:ext>
            </a:extLst>
          </p:cNvPr>
          <p:cNvCxnSpPr>
            <a:cxnSpLocks/>
          </p:cNvCxnSpPr>
          <p:nvPr/>
        </p:nvCxnSpPr>
        <p:spPr>
          <a:xfrm>
            <a:off x="5607857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833AA69-23F0-3E42-A80E-9E339DAAB509}"/>
              </a:ext>
            </a:extLst>
          </p:cNvPr>
          <p:cNvSpPr txBox="1"/>
          <p:nvPr/>
        </p:nvSpPr>
        <p:spPr>
          <a:xfrm>
            <a:off x="4925138" y="1169131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F80BECD-7618-FF43-8A02-A24B1774B526}"/>
              </a:ext>
            </a:extLst>
          </p:cNvPr>
          <p:cNvSpPr/>
          <p:nvPr/>
        </p:nvSpPr>
        <p:spPr>
          <a:xfrm>
            <a:off x="6402318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A122CBB-AABA-754A-B350-9A97699A88C4}"/>
              </a:ext>
            </a:extLst>
          </p:cNvPr>
          <p:cNvCxnSpPr>
            <a:cxnSpLocks/>
          </p:cNvCxnSpPr>
          <p:nvPr/>
        </p:nvCxnSpPr>
        <p:spPr>
          <a:xfrm>
            <a:off x="7373040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04D6B64-D82E-DE42-A0F5-31D4CC05EAAB}"/>
              </a:ext>
            </a:extLst>
          </p:cNvPr>
          <p:cNvSpPr txBox="1"/>
          <p:nvPr/>
        </p:nvSpPr>
        <p:spPr>
          <a:xfrm>
            <a:off x="6690321" y="1169131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E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92F2EDE-252B-AE46-BD37-E9A7399B4241}"/>
              </a:ext>
            </a:extLst>
          </p:cNvPr>
          <p:cNvSpPr/>
          <p:nvPr/>
        </p:nvSpPr>
        <p:spPr>
          <a:xfrm>
            <a:off x="2537427" y="1169131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63BD3435-20B5-8D4B-B846-503F3565A309}"/>
              </a:ext>
            </a:extLst>
          </p:cNvPr>
          <p:cNvCxnSpPr>
            <a:cxnSpLocks/>
          </p:cNvCxnSpPr>
          <p:nvPr/>
        </p:nvCxnSpPr>
        <p:spPr>
          <a:xfrm>
            <a:off x="3508149" y="1172093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C62A11C-D1C7-7C4C-8311-F66C1F644B85}"/>
              </a:ext>
            </a:extLst>
          </p:cNvPr>
          <p:cNvCxnSpPr>
            <a:cxnSpLocks/>
            <a:stCxn id="79" idx="3"/>
            <a:endCxn id="70" idx="1"/>
          </p:cNvCxnSpPr>
          <p:nvPr/>
        </p:nvCxnSpPr>
        <p:spPr>
          <a:xfrm flipV="1">
            <a:off x="3829962" y="1391076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1BDCDA7-4156-D54B-B417-3F77D91C2C56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5929670" y="1391076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D3AC93FB-3BF4-4340-8F0C-EF46A48F9F9D}"/>
              </a:ext>
            </a:extLst>
          </p:cNvPr>
          <p:cNvSpPr/>
          <p:nvPr/>
        </p:nvSpPr>
        <p:spPr>
          <a:xfrm>
            <a:off x="4637135" y="1970120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FCE5A78F-3537-484C-A136-FFCE8D4A376F}"/>
              </a:ext>
            </a:extLst>
          </p:cNvPr>
          <p:cNvCxnSpPr>
            <a:cxnSpLocks/>
          </p:cNvCxnSpPr>
          <p:nvPr/>
        </p:nvCxnSpPr>
        <p:spPr>
          <a:xfrm>
            <a:off x="5607857" y="1973082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79514C42-0959-0546-9B87-A4E323B9B79E}"/>
              </a:ext>
            </a:extLst>
          </p:cNvPr>
          <p:cNvSpPr txBox="1"/>
          <p:nvPr/>
        </p:nvSpPr>
        <p:spPr>
          <a:xfrm>
            <a:off x="4925138" y="1979008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B187D4D-FCC2-014A-9388-A7D1DDFC2F64}"/>
              </a:ext>
            </a:extLst>
          </p:cNvPr>
          <p:cNvSpPr/>
          <p:nvPr/>
        </p:nvSpPr>
        <p:spPr>
          <a:xfrm>
            <a:off x="2537427" y="197900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070B2646-2523-7B4A-9561-7746EB95A5BC}"/>
              </a:ext>
            </a:extLst>
          </p:cNvPr>
          <p:cNvCxnSpPr>
            <a:cxnSpLocks/>
          </p:cNvCxnSpPr>
          <p:nvPr/>
        </p:nvCxnSpPr>
        <p:spPr>
          <a:xfrm>
            <a:off x="3508149" y="198197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CEF0C4F-2652-8746-81D8-7DB79E949D15}"/>
              </a:ext>
            </a:extLst>
          </p:cNvPr>
          <p:cNvCxnSpPr>
            <a:cxnSpLocks/>
            <a:stCxn id="93" idx="3"/>
            <a:endCxn id="84" idx="1"/>
          </p:cNvCxnSpPr>
          <p:nvPr/>
        </p:nvCxnSpPr>
        <p:spPr>
          <a:xfrm flipV="1">
            <a:off x="3829962" y="2200953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72E7D949-6A20-7341-869F-125B24057ED4}"/>
              </a:ext>
            </a:extLst>
          </p:cNvPr>
          <p:cNvSpPr/>
          <p:nvPr/>
        </p:nvSpPr>
        <p:spPr>
          <a:xfrm>
            <a:off x="4637135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856F01E3-C3D6-954C-9ADC-2C5CA9D3EA4C}"/>
              </a:ext>
            </a:extLst>
          </p:cNvPr>
          <p:cNvCxnSpPr>
            <a:cxnSpLocks/>
          </p:cNvCxnSpPr>
          <p:nvPr/>
        </p:nvCxnSpPr>
        <p:spPr>
          <a:xfrm>
            <a:off x="5607857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33CE3C92-A364-D94F-9EAC-E3AA821C7906}"/>
              </a:ext>
            </a:extLst>
          </p:cNvPr>
          <p:cNvSpPr txBox="1"/>
          <p:nvPr/>
        </p:nvSpPr>
        <p:spPr>
          <a:xfrm>
            <a:off x="4925138" y="2800397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F3D8C29-10C0-9442-9862-D7B2AA25CFF4}"/>
              </a:ext>
            </a:extLst>
          </p:cNvPr>
          <p:cNvSpPr/>
          <p:nvPr/>
        </p:nvSpPr>
        <p:spPr>
          <a:xfrm>
            <a:off x="6402318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F870E354-8F5E-0841-9B8F-5C58612DEA44}"/>
              </a:ext>
            </a:extLst>
          </p:cNvPr>
          <p:cNvCxnSpPr>
            <a:cxnSpLocks/>
          </p:cNvCxnSpPr>
          <p:nvPr/>
        </p:nvCxnSpPr>
        <p:spPr>
          <a:xfrm>
            <a:off x="7373040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E8B0AEE-6F17-0943-9EEA-B8B8AE796B6C}"/>
              </a:ext>
            </a:extLst>
          </p:cNvPr>
          <p:cNvSpPr txBox="1"/>
          <p:nvPr/>
        </p:nvSpPr>
        <p:spPr>
          <a:xfrm>
            <a:off x="6690321" y="2800397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C7251FA-3064-3546-9FA6-16B4DFFEB6CA}"/>
              </a:ext>
            </a:extLst>
          </p:cNvPr>
          <p:cNvSpPr/>
          <p:nvPr/>
        </p:nvSpPr>
        <p:spPr>
          <a:xfrm>
            <a:off x="8131048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3D8F3F9-F7C7-6948-8F16-CCB683B3054F}"/>
              </a:ext>
            </a:extLst>
          </p:cNvPr>
          <p:cNvCxnSpPr>
            <a:cxnSpLocks/>
          </p:cNvCxnSpPr>
          <p:nvPr/>
        </p:nvCxnSpPr>
        <p:spPr>
          <a:xfrm>
            <a:off x="9101770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C8BE73A-4025-F446-A2D9-83A7DD3A57C1}"/>
              </a:ext>
            </a:extLst>
          </p:cNvPr>
          <p:cNvSpPr txBox="1"/>
          <p:nvPr/>
        </p:nvSpPr>
        <p:spPr>
          <a:xfrm>
            <a:off x="8334083" y="2800396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9A87B3B-3F2A-2C40-9D5C-2332EEA11626}"/>
              </a:ext>
            </a:extLst>
          </p:cNvPr>
          <p:cNvSpPr/>
          <p:nvPr/>
        </p:nvSpPr>
        <p:spPr>
          <a:xfrm>
            <a:off x="2537427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00ED5B5A-DE8C-AB4B-9BDC-6A7ADA6A20E9}"/>
              </a:ext>
            </a:extLst>
          </p:cNvPr>
          <p:cNvCxnSpPr>
            <a:cxnSpLocks/>
          </p:cNvCxnSpPr>
          <p:nvPr/>
        </p:nvCxnSpPr>
        <p:spPr>
          <a:xfrm>
            <a:off x="3508149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B0D0C52B-3528-C144-A077-C0041E08CC90}"/>
              </a:ext>
            </a:extLst>
          </p:cNvPr>
          <p:cNvCxnSpPr>
            <a:cxnSpLocks/>
            <a:stCxn id="107" idx="3"/>
            <a:endCxn id="98" idx="1"/>
          </p:cNvCxnSpPr>
          <p:nvPr/>
        </p:nvCxnSpPr>
        <p:spPr>
          <a:xfrm flipV="1">
            <a:off x="3829962" y="3022342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8E9CBE08-E9FF-654E-9FE5-8470AAB55572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5929670" y="3022342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7FA5B23D-0806-0444-B307-9D0E5C2D7269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>
            <a:off x="7694853" y="3022342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2FA65C8D-86A6-304D-9CD6-1B36D4F58CC7}"/>
              </a:ext>
            </a:extLst>
          </p:cNvPr>
          <p:cNvSpPr/>
          <p:nvPr/>
        </p:nvSpPr>
        <p:spPr>
          <a:xfrm>
            <a:off x="4637135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5D82BFF3-CE4A-1D45-9CBC-5B44C90CA08A}"/>
              </a:ext>
            </a:extLst>
          </p:cNvPr>
          <p:cNvCxnSpPr>
            <a:cxnSpLocks/>
          </p:cNvCxnSpPr>
          <p:nvPr/>
        </p:nvCxnSpPr>
        <p:spPr>
          <a:xfrm>
            <a:off x="5607857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73A13A5-00DA-EB4C-90BF-70C679FF08A9}"/>
              </a:ext>
            </a:extLst>
          </p:cNvPr>
          <p:cNvSpPr txBox="1"/>
          <p:nvPr/>
        </p:nvSpPr>
        <p:spPr>
          <a:xfrm>
            <a:off x="4925138" y="3510134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50AB2FA-E991-724B-9164-4820EC526BB7}"/>
              </a:ext>
            </a:extLst>
          </p:cNvPr>
          <p:cNvSpPr/>
          <p:nvPr/>
        </p:nvSpPr>
        <p:spPr>
          <a:xfrm>
            <a:off x="6402318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85245E1-2B20-E14E-B2C0-E51EE48F2105}"/>
              </a:ext>
            </a:extLst>
          </p:cNvPr>
          <p:cNvCxnSpPr>
            <a:cxnSpLocks/>
          </p:cNvCxnSpPr>
          <p:nvPr/>
        </p:nvCxnSpPr>
        <p:spPr>
          <a:xfrm>
            <a:off x="7373040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2280202-540A-7B46-9E30-ECCCAE1349B1}"/>
              </a:ext>
            </a:extLst>
          </p:cNvPr>
          <p:cNvSpPr txBox="1"/>
          <p:nvPr/>
        </p:nvSpPr>
        <p:spPr>
          <a:xfrm>
            <a:off x="6690321" y="351013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0EB2B4D-B294-EE4F-AEF1-68E55918022B}"/>
              </a:ext>
            </a:extLst>
          </p:cNvPr>
          <p:cNvSpPr/>
          <p:nvPr/>
        </p:nvSpPr>
        <p:spPr>
          <a:xfrm>
            <a:off x="2537427" y="351013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EDAE9CB6-4353-3D4F-B307-BEAF1C168E16}"/>
              </a:ext>
            </a:extLst>
          </p:cNvPr>
          <p:cNvCxnSpPr>
            <a:cxnSpLocks/>
          </p:cNvCxnSpPr>
          <p:nvPr/>
        </p:nvCxnSpPr>
        <p:spPr>
          <a:xfrm>
            <a:off x="3508149" y="351309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37867366-315F-1B4A-9135-6C8B43BDCDCE}"/>
              </a:ext>
            </a:extLst>
          </p:cNvPr>
          <p:cNvCxnSpPr>
            <a:cxnSpLocks/>
            <a:stCxn id="121" idx="3"/>
            <a:endCxn id="112" idx="1"/>
          </p:cNvCxnSpPr>
          <p:nvPr/>
        </p:nvCxnSpPr>
        <p:spPr>
          <a:xfrm flipV="1">
            <a:off x="3829962" y="3732079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09D7DE74-658A-274B-AFEB-8BD70225FAA9}"/>
              </a:ext>
            </a:extLst>
          </p:cNvPr>
          <p:cNvCxnSpPr>
            <a:cxnSpLocks/>
            <a:stCxn id="112" idx="3"/>
            <a:endCxn id="115" idx="1"/>
          </p:cNvCxnSpPr>
          <p:nvPr/>
        </p:nvCxnSpPr>
        <p:spPr>
          <a:xfrm>
            <a:off x="5929670" y="3732079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B38AFCE-8771-2947-ABC5-4BE737E99703}"/>
              </a:ext>
            </a:extLst>
          </p:cNvPr>
          <p:cNvSpPr/>
          <p:nvPr/>
        </p:nvSpPr>
        <p:spPr>
          <a:xfrm>
            <a:off x="2537427" y="423004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87F2FAB4-4E9B-C549-B751-8D6162376048}"/>
              </a:ext>
            </a:extLst>
          </p:cNvPr>
          <p:cNvCxnSpPr>
            <a:cxnSpLocks/>
          </p:cNvCxnSpPr>
          <p:nvPr/>
        </p:nvCxnSpPr>
        <p:spPr>
          <a:xfrm>
            <a:off x="3508149" y="423301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1841F8CB-35BA-7B41-8306-216C58EA539F}"/>
              </a:ext>
            </a:extLst>
          </p:cNvPr>
          <p:cNvSpPr/>
          <p:nvPr/>
        </p:nvSpPr>
        <p:spPr>
          <a:xfrm>
            <a:off x="4637135" y="495215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4DE1CBD4-ED62-214F-8181-6FB0EF114FC4}"/>
              </a:ext>
            </a:extLst>
          </p:cNvPr>
          <p:cNvCxnSpPr>
            <a:cxnSpLocks/>
          </p:cNvCxnSpPr>
          <p:nvPr/>
        </p:nvCxnSpPr>
        <p:spPr>
          <a:xfrm>
            <a:off x="5607857" y="495511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ACFD555-2DD0-5C43-9D3F-021DE6F032D8}"/>
              </a:ext>
            </a:extLst>
          </p:cNvPr>
          <p:cNvSpPr txBox="1"/>
          <p:nvPr/>
        </p:nvSpPr>
        <p:spPr>
          <a:xfrm>
            <a:off x="4925138" y="4961042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91A3258-686A-8149-951F-A6FCBBB40C47}"/>
              </a:ext>
            </a:extLst>
          </p:cNvPr>
          <p:cNvSpPr/>
          <p:nvPr/>
        </p:nvSpPr>
        <p:spPr>
          <a:xfrm>
            <a:off x="2537427" y="4961042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B769B364-E22A-9D42-A834-11B186E04F15}"/>
              </a:ext>
            </a:extLst>
          </p:cNvPr>
          <p:cNvCxnSpPr>
            <a:cxnSpLocks/>
          </p:cNvCxnSpPr>
          <p:nvPr/>
        </p:nvCxnSpPr>
        <p:spPr>
          <a:xfrm>
            <a:off x="3508149" y="4964004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671620BB-7032-B243-ACED-F5272BEBB2E1}"/>
              </a:ext>
            </a:extLst>
          </p:cNvPr>
          <p:cNvCxnSpPr>
            <a:cxnSpLocks/>
            <a:stCxn id="149" idx="3"/>
            <a:endCxn id="140" idx="1"/>
          </p:cNvCxnSpPr>
          <p:nvPr/>
        </p:nvCxnSpPr>
        <p:spPr>
          <a:xfrm flipV="1">
            <a:off x="3829962" y="5182987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B11D7C4-9A65-4348-97AC-E5D92E25C4CA}"/>
              </a:ext>
            </a:extLst>
          </p:cNvPr>
          <p:cNvSpPr txBox="1"/>
          <p:nvPr/>
        </p:nvSpPr>
        <p:spPr>
          <a:xfrm>
            <a:off x="2104503" y="41354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A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F7DE3D9-4335-5B4D-97F2-A8E422BA537E}"/>
              </a:ext>
            </a:extLst>
          </p:cNvPr>
          <p:cNvSpPr txBox="1"/>
          <p:nvPr/>
        </p:nvSpPr>
        <p:spPr>
          <a:xfrm>
            <a:off x="2099090" y="12182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B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83785B5-D179-B841-82B8-080AAF06DC04}"/>
              </a:ext>
            </a:extLst>
          </p:cNvPr>
          <p:cNvSpPr txBox="1"/>
          <p:nvPr/>
        </p:nvSpPr>
        <p:spPr>
          <a:xfrm>
            <a:off x="2092971" y="20251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C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33A65C9-C4D1-C14A-BB6E-B2EA95B5779E}"/>
              </a:ext>
            </a:extLst>
          </p:cNvPr>
          <p:cNvSpPr txBox="1"/>
          <p:nvPr/>
        </p:nvSpPr>
        <p:spPr>
          <a:xfrm>
            <a:off x="2105225" y="283767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D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18F191B-D8A4-9C4E-A3BC-F393055E5176}"/>
              </a:ext>
            </a:extLst>
          </p:cNvPr>
          <p:cNvSpPr txBox="1"/>
          <p:nvPr/>
        </p:nvSpPr>
        <p:spPr>
          <a:xfrm>
            <a:off x="2104503" y="35562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E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99927218-312D-F547-A9DC-B271DA1CF36A}"/>
              </a:ext>
            </a:extLst>
          </p:cNvPr>
          <p:cNvSpPr txBox="1"/>
          <p:nvPr/>
        </p:nvSpPr>
        <p:spPr>
          <a:xfrm>
            <a:off x="2104503" y="4278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F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72F344D-8D21-8048-8E00-BA3ABA77332D}"/>
              </a:ext>
            </a:extLst>
          </p:cNvPr>
          <p:cNvSpPr txBox="1"/>
          <p:nvPr/>
        </p:nvSpPr>
        <p:spPr>
          <a:xfrm>
            <a:off x="2123004" y="500136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G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76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1735441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179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224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-10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带有负值圈的图</a:t>
            </a:r>
          </a:p>
        </p:txBody>
      </p:sp>
    </p:spTree>
    <p:extLst>
      <p:ext uri="{BB962C8B-B14F-4D97-AF65-F5344CB8AC3E}">
        <p14:creationId xmlns:p14="http://schemas.microsoft.com/office/powerpoint/2010/main" val="41473347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一个无权有向图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80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3564806" y="3273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977130" y="19240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4977130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980933" y="19240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3564806" y="49236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1980933" y="34339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4010800" y="783484"/>
            <a:ext cx="1227587" cy="1140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4010800" y="3963389"/>
            <a:ext cx="1227587" cy="1038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426927" y="783484"/>
            <a:ext cx="1214399" cy="1218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2503447" y="2191285"/>
            <a:ext cx="24736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2426927" y="3890045"/>
            <a:ext cx="1214399" cy="1111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一个图和它的最大流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2242190" y="2458479"/>
            <a:ext cx="0" cy="975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2426927" y="2380220"/>
            <a:ext cx="2550203" cy="1315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238387" y="2458479"/>
            <a:ext cx="0" cy="970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2811135" y="1023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4687500" y="9844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3607823" y="17456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3607823" y="31183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2273680" y="27363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2987058" y="41145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4279839" y="40727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4898541" y="27179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8276231" y="4056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9688555" y="20023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9688555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6692358" y="20023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8279960" y="49941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6692358" y="35121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8722225" y="861743"/>
            <a:ext cx="1227587" cy="114060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8725954" y="4041648"/>
            <a:ext cx="1223858" cy="103072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7138352" y="861743"/>
            <a:ext cx="1214399" cy="121886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7214872" y="2269544"/>
            <a:ext cx="247368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7138352" y="3968304"/>
            <a:ext cx="1218128" cy="11040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6953615" y="2536738"/>
            <a:ext cx="0" cy="9754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7138352" y="2458479"/>
            <a:ext cx="2550203" cy="13159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9949812" y="2536738"/>
            <a:ext cx="0" cy="9705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7522560" y="11018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9398925" y="10627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8319248" y="18239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8319248" y="3196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6985105" y="2814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7698483" y="4192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8991264" y="41510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9609966" y="27962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43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图、流图以及残余图的初始阶段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BE3F108-CFC4-E744-A395-3771EFC70937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24AE2190-0713-F545-ACCE-488BF1AA2E46}"/>
              </a:ext>
            </a:extLst>
          </p:cNvPr>
          <p:cNvCxnSpPr>
            <a:cxnSpLocks/>
            <a:stCxn id="85" idx="4"/>
            <a:endCxn id="87" idx="7"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622AC3B-351E-D84B-8FEA-1EE7F1FD6405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69CE9EA-F5C0-5A48-9B38-C67E5B932284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720491E-C901-EA44-9FA8-E8DE5A37016F}"/>
              </a:ext>
            </a:extLst>
          </p:cNvPr>
          <p:cNvSpPr txBox="1"/>
          <p:nvPr/>
        </p:nvSpPr>
        <p:spPr>
          <a:xfrm>
            <a:off x="10225574" y="423131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5496F1-0438-B148-BCD0-94346BD543A7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9786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0F7FE3B0-7EC6-C241-AD0C-8DAFE16F3F91}"/>
              </a:ext>
            </a:extLst>
          </p:cNvPr>
          <p:cNvCxnSpPr>
            <a:cxnSpLocks/>
            <a:stCxn id="85" idx="4"/>
            <a:endCxn id="87" idx="7"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B13406DE-FBD6-C34C-8986-B566EAE136D5}"/>
              </a:ext>
            </a:extLst>
          </p:cNvPr>
          <p:cNvSpPr txBox="1"/>
          <p:nvPr/>
        </p:nvSpPr>
        <p:spPr>
          <a:xfrm>
            <a:off x="10237245" y="4307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842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a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8683C6AA-B731-4B41-B27A-221CBEE40740}"/>
              </a:ext>
            </a:extLst>
          </p:cNvPr>
          <p:cNvCxnSpPr>
            <a:cxnSpLocks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5143CF3-2977-DB42-8133-B1E3325913D8}"/>
              </a:ext>
            </a:extLst>
          </p:cNvPr>
          <p:cNvSpPr txBox="1"/>
          <p:nvPr/>
        </p:nvSpPr>
        <p:spPr>
          <a:xfrm>
            <a:off x="10237245" y="4307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071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a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23259118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使用贪婪算法并不能得到最优解的示例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BE3F108-CFC4-E744-A395-3771EFC70937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622AC3B-351E-D84B-8FEA-1EE7F1FD6405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69CE9EA-F5C0-5A48-9B38-C67E5B932284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5496F1-0438-B148-BCD0-94346BD543A7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41715424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A387C74B-AD25-DB45-9C08-38D7787DDCBA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CF27AF99-C122-A648-9BC5-333A287A4461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8B980EEF-4B67-194D-8448-23B0B77F5AC0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9791F8BF-4405-3D48-B5A5-A15E7CCB58D6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DB0C7F2A-FE2C-9B49-8E14-8D5F6ECC52AC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D04CEB07-64D8-FC41-A740-FB211F4BD462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151C01F2-CC8B-2F44-8727-700873BB9C88}"/>
              </a:ext>
            </a:extLst>
          </p:cNvPr>
          <p:cNvCxnSpPr>
            <a:cxnSpLocks/>
            <a:stCxn id="132" idx="5"/>
            <a:endCxn id="133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B25A2543-7536-8A46-A21E-35D4F3E75C53}"/>
              </a:ext>
            </a:extLst>
          </p:cNvPr>
          <p:cNvCxnSpPr>
            <a:cxnSpLocks/>
            <a:stCxn id="136" idx="7"/>
            <a:endCxn id="134" idx="4"/>
          </p:cNvCxnSpPr>
          <p:nvPr/>
        </p:nvCxnSpPr>
        <p:spPr>
          <a:xfrm flipV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85120B69-BB3B-B841-A392-CA5E8D0EFF78}"/>
              </a:ext>
            </a:extLst>
          </p:cNvPr>
          <p:cNvCxnSpPr>
            <a:cxnSpLocks/>
            <a:stCxn id="135" idx="7"/>
            <a:endCxn id="132" idx="3"/>
          </p:cNvCxnSpPr>
          <p:nvPr/>
        </p:nvCxnSpPr>
        <p:spPr>
          <a:xfrm flipV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DDE63A94-5FCF-6046-93A6-8937AAD26563}"/>
              </a:ext>
            </a:extLst>
          </p:cNvPr>
          <p:cNvCxnSpPr>
            <a:cxnSpLocks/>
            <a:stCxn id="135" idx="6"/>
            <a:endCxn id="133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69B546B0-92B5-7E49-9BE7-25F4AED0A2DF}"/>
              </a:ext>
            </a:extLst>
          </p:cNvPr>
          <p:cNvCxnSpPr>
            <a:cxnSpLocks/>
            <a:stCxn id="137" idx="5"/>
            <a:endCxn id="136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4F943169-3695-784F-8042-45E88AA2B814}"/>
              </a:ext>
            </a:extLst>
          </p:cNvPr>
          <p:cNvCxnSpPr>
            <a:cxnSpLocks/>
            <a:stCxn id="135" idx="4"/>
            <a:endCxn id="137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7A88C9AC-E067-2D40-8517-B7E4EC016E5E}"/>
              </a:ext>
            </a:extLst>
          </p:cNvPr>
          <p:cNvCxnSpPr>
            <a:cxnSpLocks/>
            <a:stCxn id="135" idx="5"/>
            <a:endCxn id="134" idx="1"/>
          </p:cNvCxnSpPr>
          <p:nvPr/>
        </p:nvCxnSpPr>
        <p:spPr>
          <a:xfrm>
            <a:off x="8632350" y="2303420"/>
            <a:ext cx="1675860" cy="126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26463B8D-3F14-3640-9951-8ED478811200}"/>
              </a:ext>
            </a:extLst>
          </p:cNvPr>
          <p:cNvCxnSpPr>
            <a:cxnSpLocks/>
            <a:stCxn id="133" idx="4"/>
            <a:endCxn id="134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3E057C8-1C5E-884C-96AF-4B0DF07F6FA5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611D1C0-6C37-7A4E-8367-8E7B4844482D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190D999-3C76-664B-9950-75BBC9FEABD6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06D932B-5B02-E24E-847E-2FB80713A302}"/>
              </a:ext>
            </a:extLst>
          </p:cNvPr>
          <p:cNvSpPr txBox="1"/>
          <p:nvPr/>
        </p:nvSpPr>
        <p:spPr>
          <a:xfrm>
            <a:off x="9381959" y="26137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6FE379A-A05A-B149-9342-3DB127170589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8D86DE0-52F9-A04B-A497-9EB072FE3F5C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80DF7F57-F6FC-5545-B70F-2D9038967A1B}"/>
              </a:ext>
            </a:extLst>
          </p:cNvPr>
          <p:cNvSpPr txBox="1"/>
          <p:nvPr/>
        </p:nvSpPr>
        <p:spPr>
          <a:xfrm>
            <a:off x="10225574" y="423131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BA8C586-E36D-B148-8F47-78D9149D7082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EC71DAA6-E54F-3142-8FEE-7C28133FE33B}"/>
              </a:ext>
            </a:extLst>
          </p:cNvPr>
          <p:cNvCxnSpPr>
            <a:cxnSpLocks/>
            <a:stCxn id="134" idx="2"/>
            <a:endCxn id="135" idx="4"/>
          </p:cNvCxnSpPr>
          <p:nvPr/>
        </p:nvCxnSpPr>
        <p:spPr>
          <a:xfrm flipH="1" flipV="1">
            <a:off x="8466887" y="2371957"/>
            <a:ext cx="1772786" cy="1361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7241477-1A5D-8B4A-8D33-A8E2FB47DA21}"/>
              </a:ext>
            </a:extLst>
          </p:cNvPr>
          <p:cNvSpPr txBox="1"/>
          <p:nvPr/>
        </p:nvSpPr>
        <p:spPr>
          <a:xfrm>
            <a:off x="9411003" y="33183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585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729726" y="28078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0D0FBCE-0292-CE46-8802-2A8758306317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A6F88054-4B30-2C41-9AC8-161FA93C9BB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13D7E9D9-1480-6041-ACAE-201E59719D77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BACD6D57-BB60-974F-91B6-26FCE7282310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94D3C0F4-AF31-434D-A740-91F2A8FC8EEE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A482967E-4206-F043-8815-DA66773D07BC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17024063-A6A0-7745-ADE5-21361DEF9BBD}"/>
              </a:ext>
            </a:extLst>
          </p:cNvPr>
          <p:cNvCxnSpPr>
            <a:cxnSpLocks/>
            <a:stCxn id="131" idx="0"/>
            <a:endCxn id="130" idx="5"/>
          </p:cNvCxnSpPr>
          <p:nvPr/>
        </p:nvCxnSpPr>
        <p:spPr>
          <a:xfrm flipH="1" flipV="1"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6424BED6-F5D8-F043-B2A8-9EC6BFD5A8B3}"/>
              </a:ext>
            </a:extLst>
          </p:cNvPr>
          <p:cNvCxnSpPr>
            <a:cxnSpLocks/>
            <a:stCxn id="134" idx="7"/>
            <a:endCxn id="132" idx="4"/>
          </p:cNvCxnSpPr>
          <p:nvPr/>
        </p:nvCxnSpPr>
        <p:spPr>
          <a:xfrm flipV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F1E6642E-F620-6F4E-ACFC-900D8D6161DE}"/>
              </a:ext>
            </a:extLst>
          </p:cNvPr>
          <p:cNvCxnSpPr>
            <a:cxnSpLocks/>
            <a:stCxn id="133" idx="7"/>
            <a:endCxn id="130" idx="3"/>
          </p:cNvCxnSpPr>
          <p:nvPr/>
        </p:nvCxnSpPr>
        <p:spPr>
          <a:xfrm flipV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3FA367D2-AACA-4D43-9441-ADA9CC464F55}"/>
              </a:ext>
            </a:extLst>
          </p:cNvPr>
          <p:cNvCxnSpPr>
            <a:cxnSpLocks/>
            <a:stCxn id="133" idx="6"/>
            <a:endCxn id="131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CBADDA5F-1D35-824C-8C79-7B1AF772F62F}"/>
              </a:ext>
            </a:extLst>
          </p:cNvPr>
          <p:cNvCxnSpPr>
            <a:cxnSpLocks/>
            <a:stCxn id="134" idx="1"/>
            <a:endCxn id="135" idx="4"/>
          </p:cNvCxnSpPr>
          <p:nvPr/>
        </p:nvCxnSpPr>
        <p:spPr>
          <a:xfrm flipH="1" flipV="1">
            <a:off x="8466887" y="3973793"/>
            <a:ext cx="862558" cy="869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17F12588-2BE5-1A43-B26B-0E618D6A0DD9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5813F03-CCD3-7D47-84A8-F64A6C1ADA55}"/>
              </a:ext>
            </a:extLst>
          </p:cNvPr>
          <p:cNvCxnSpPr>
            <a:cxnSpLocks/>
            <a:stCxn id="133" idx="5"/>
            <a:endCxn id="132" idx="1"/>
          </p:cNvCxnSpPr>
          <p:nvPr/>
        </p:nvCxnSpPr>
        <p:spPr>
          <a:xfrm>
            <a:off x="8632350" y="2303420"/>
            <a:ext cx="1675860" cy="126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F74BEF73-69C1-0840-8089-C6B2E2E61827}"/>
              </a:ext>
            </a:extLst>
          </p:cNvPr>
          <p:cNvCxnSpPr>
            <a:cxnSpLocks/>
            <a:stCxn id="132" idx="0"/>
            <a:endCxn id="131" idx="4"/>
          </p:cNvCxnSpPr>
          <p:nvPr/>
        </p:nvCxnSpPr>
        <p:spPr>
          <a:xfrm flipH="1" flipV="1"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F5BF5D55-080D-C449-A26D-0B7F91F82532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463A26B6-DC1F-7440-9A04-5742AB130420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B9FD27B-E00E-584D-B115-E9D11A340B5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E60BBD7-C74F-5A4C-864C-72E7249DC490}"/>
              </a:ext>
            </a:extLst>
          </p:cNvPr>
          <p:cNvSpPr txBox="1"/>
          <p:nvPr/>
        </p:nvSpPr>
        <p:spPr>
          <a:xfrm>
            <a:off x="9341661" y="2549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03EFF315-38EC-3047-A0E6-F9024DB45920}"/>
              </a:ext>
            </a:extLst>
          </p:cNvPr>
          <p:cNvSpPr txBox="1"/>
          <p:nvPr/>
        </p:nvSpPr>
        <p:spPr>
          <a:xfrm>
            <a:off x="8450439" y="28333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E2E554F-E0C1-C249-B0AD-C67A00A3298E}"/>
              </a:ext>
            </a:extLst>
          </p:cNvPr>
          <p:cNvSpPr txBox="1"/>
          <p:nvPr/>
        </p:nvSpPr>
        <p:spPr>
          <a:xfrm>
            <a:off x="8478629" y="43083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9B554D7-8781-F744-8AB4-DF6D38067656}"/>
              </a:ext>
            </a:extLst>
          </p:cNvPr>
          <p:cNvSpPr txBox="1"/>
          <p:nvPr/>
        </p:nvSpPr>
        <p:spPr>
          <a:xfrm>
            <a:off x="10225574" y="4231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EA20463-4955-7D4B-B368-CF53E6E43619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0D759ABE-120E-9D40-A144-91D5F00A8700}"/>
              </a:ext>
            </a:extLst>
          </p:cNvPr>
          <p:cNvCxnSpPr>
            <a:cxnSpLocks/>
            <a:stCxn id="132" idx="3"/>
            <a:endCxn id="133" idx="4"/>
          </p:cNvCxnSpPr>
          <p:nvPr/>
        </p:nvCxnSpPr>
        <p:spPr>
          <a:xfrm flipH="1" flipV="1">
            <a:off x="8466887" y="2371957"/>
            <a:ext cx="1841323" cy="1527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5C7E45E-71C5-1443-B307-AFB2E4CFDE33}"/>
              </a:ext>
            </a:extLst>
          </p:cNvPr>
          <p:cNvSpPr txBox="1"/>
          <p:nvPr/>
        </p:nvSpPr>
        <p:spPr>
          <a:xfrm>
            <a:off x="9341661" y="33837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1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CF09F4E4-0A63-0C41-8152-034405C65D30}"/>
              </a:ext>
            </a:extLst>
          </p:cNvPr>
          <p:cNvCxnSpPr>
            <a:cxnSpLocks/>
            <a:stCxn id="135" idx="1"/>
            <a:endCxn id="133" idx="3"/>
          </p:cNvCxnSpPr>
          <p:nvPr/>
        </p:nvCxnSpPr>
        <p:spPr>
          <a:xfrm flipV="1">
            <a:off x="8301424" y="2303420"/>
            <a:ext cx="0" cy="1270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063737A-2071-E74F-A7AB-E127FFF8CC38}"/>
              </a:ext>
            </a:extLst>
          </p:cNvPr>
          <p:cNvSpPr txBox="1"/>
          <p:nvPr/>
        </p:nvSpPr>
        <p:spPr>
          <a:xfrm>
            <a:off x="7920423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034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643778" y="51413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7743428" y="258330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515987" y="254129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43778" y="4940031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6135425" y="1005785"/>
            <a:ext cx="1896003" cy="1577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7" idx="4"/>
            <a:endCxn id="12" idx="7"/>
          </p:cNvCxnSpPr>
          <p:nvPr/>
        </p:nvCxnSpPr>
        <p:spPr>
          <a:xfrm flipH="1">
            <a:off x="6135425" y="3159308"/>
            <a:ext cx="1896003" cy="1865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4007634" y="1005785"/>
            <a:ext cx="1720497" cy="1619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091987" y="2829295"/>
            <a:ext cx="3651441" cy="42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3803987" y="3117295"/>
            <a:ext cx="1924144" cy="1907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经典的环的增长情形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4063383" y="14252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7156023" y="14735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5726513" y="23306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4091987" y="412409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7156024" y="41146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672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>
            <a:extLst>
              <a:ext uri="{FF2B5EF4-FFF2-40B4-BE49-F238E27FC236}">
                <a16:creationId xmlns:a16="http://schemas.microsoft.com/office/drawing/2014/main" id="{0156C108-4D0E-2543-97C7-AA2CE13CA921}"/>
              </a:ext>
            </a:extLst>
          </p:cNvPr>
          <p:cNvSpPr/>
          <p:nvPr/>
        </p:nvSpPr>
        <p:spPr>
          <a:xfrm>
            <a:off x="2270056" y="12764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B8FA795-6D0E-244C-8645-8766B8E92E52}"/>
              </a:ext>
            </a:extLst>
          </p:cNvPr>
          <p:cNvSpPr/>
          <p:nvPr/>
        </p:nvSpPr>
        <p:spPr>
          <a:xfrm>
            <a:off x="4437246" y="12764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1C409E7-66BA-6F4B-8EF7-EE71CC3A3C6D}"/>
              </a:ext>
            </a:extLst>
          </p:cNvPr>
          <p:cNvSpPr/>
          <p:nvPr/>
        </p:nvSpPr>
        <p:spPr>
          <a:xfrm>
            <a:off x="5254782" y="2614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383C08D-5879-B746-922E-06D990DAA735}"/>
              </a:ext>
            </a:extLst>
          </p:cNvPr>
          <p:cNvSpPr/>
          <p:nvPr/>
        </p:nvSpPr>
        <p:spPr>
          <a:xfrm>
            <a:off x="1208015" y="26185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5F14C9F-2DFD-8744-A179-3AA66C4AB0F1}"/>
              </a:ext>
            </a:extLst>
          </p:cNvPr>
          <p:cNvSpPr/>
          <p:nvPr/>
        </p:nvSpPr>
        <p:spPr>
          <a:xfrm>
            <a:off x="4437246" y="39029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2487FC0-A984-4444-BB57-3B042F4250C8}"/>
              </a:ext>
            </a:extLst>
          </p:cNvPr>
          <p:cNvSpPr/>
          <p:nvPr/>
        </p:nvSpPr>
        <p:spPr>
          <a:xfrm>
            <a:off x="2270056" y="38663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69EDA71-7002-0948-9723-37CD79688491}"/>
              </a:ext>
            </a:extLst>
          </p:cNvPr>
          <p:cNvSpPr/>
          <p:nvPr/>
        </p:nvSpPr>
        <p:spPr>
          <a:xfrm>
            <a:off x="3318934" y="26142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06085FF-9D97-4E44-A95A-EE231C27F60F}"/>
              </a:ext>
            </a:extLst>
          </p:cNvPr>
          <p:cNvSpPr txBox="1"/>
          <p:nvPr/>
        </p:nvSpPr>
        <p:spPr>
          <a:xfrm>
            <a:off x="2405243" y="250497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59944B5-A8E0-CD4E-9EC4-B75A0E23CA5D}"/>
              </a:ext>
            </a:extLst>
          </p:cNvPr>
          <p:cNvSpPr txBox="1"/>
          <p:nvPr/>
        </p:nvSpPr>
        <p:spPr>
          <a:xfrm>
            <a:off x="3492794" y="116479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B8D65C-D9BA-6B40-AEC6-A033047C5EAC}"/>
              </a:ext>
            </a:extLst>
          </p:cNvPr>
          <p:cNvSpPr txBox="1"/>
          <p:nvPr/>
        </p:nvSpPr>
        <p:spPr>
          <a:xfrm>
            <a:off x="1654009" y="196237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722B01B-7496-7F41-B876-90AB5090B394}"/>
              </a:ext>
            </a:extLst>
          </p:cNvPr>
          <p:cNvSpPr txBox="1"/>
          <p:nvPr/>
        </p:nvSpPr>
        <p:spPr>
          <a:xfrm>
            <a:off x="3152680" y="198716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22EA34-C566-7044-8DEA-A53DDAAE319D}"/>
              </a:ext>
            </a:extLst>
          </p:cNvPr>
          <p:cNvSpPr txBox="1"/>
          <p:nvPr/>
        </p:nvSpPr>
        <p:spPr>
          <a:xfrm>
            <a:off x="4216883" y="326184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703A08-7AC9-6C4B-B46F-85D03A23A209}"/>
              </a:ext>
            </a:extLst>
          </p:cNvPr>
          <p:cNvSpPr txBox="1"/>
          <p:nvPr/>
        </p:nvSpPr>
        <p:spPr>
          <a:xfrm>
            <a:off x="3906397" y="19103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AEC75EC-05D6-E445-B48B-F41E1D7D6F37}"/>
              </a:ext>
            </a:extLst>
          </p:cNvPr>
          <p:cNvSpPr txBox="1"/>
          <p:nvPr/>
        </p:nvSpPr>
        <p:spPr>
          <a:xfrm>
            <a:off x="5252714" y="1844559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C8FFE16-86E2-064D-ABB9-1CA3AC3B3A14}"/>
              </a:ext>
            </a:extLst>
          </p:cNvPr>
          <p:cNvSpPr txBox="1"/>
          <p:nvPr/>
        </p:nvSpPr>
        <p:spPr>
          <a:xfrm>
            <a:off x="2765707" y="322461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29D66B8-D56C-9C44-AE79-2DC84756D056}"/>
              </a:ext>
            </a:extLst>
          </p:cNvPr>
          <p:cNvSpPr txBox="1"/>
          <p:nvPr/>
        </p:nvSpPr>
        <p:spPr>
          <a:xfrm>
            <a:off x="1685979" y="3345713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1620FEB-3775-E044-9878-C6B14D48C3E3}"/>
              </a:ext>
            </a:extLst>
          </p:cNvPr>
          <p:cNvSpPr txBox="1"/>
          <p:nvPr/>
        </p:nvSpPr>
        <p:spPr>
          <a:xfrm>
            <a:off x="5272368" y="352582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7722A32-9239-2349-9697-7EF43490A41E}"/>
              </a:ext>
            </a:extLst>
          </p:cNvPr>
          <p:cNvSpPr txBox="1"/>
          <p:nvPr/>
        </p:nvSpPr>
        <p:spPr>
          <a:xfrm>
            <a:off x="3426560" y="413157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19027" y="595822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无向图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和它的最小生成树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156BF1C-D7B4-9F4F-AB11-C04CA774AEDE}"/>
              </a:ext>
            </a:extLst>
          </p:cNvPr>
          <p:cNvCxnSpPr>
            <a:cxnSpLocks/>
            <a:stCxn id="25" idx="7"/>
            <a:endCxn id="22" idx="3"/>
          </p:cNvCxnSpPr>
          <p:nvPr/>
        </p:nvCxnSpPr>
        <p:spPr>
          <a:xfrm flipV="1">
            <a:off x="1654009" y="1732571"/>
            <a:ext cx="692567" cy="9642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2378BCA6-0993-EA4D-894C-8C9468842D08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2792570" y="1543636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F75B7F4-5BB3-F843-973E-4F93B6FB5071}"/>
              </a:ext>
            </a:extLst>
          </p:cNvPr>
          <p:cNvCxnSpPr>
            <a:cxnSpLocks/>
            <a:stCxn id="28" idx="1"/>
            <a:endCxn id="22" idx="5"/>
          </p:cNvCxnSpPr>
          <p:nvPr/>
        </p:nvCxnSpPr>
        <p:spPr>
          <a:xfrm flipH="1" flipV="1">
            <a:off x="2716050" y="1732571"/>
            <a:ext cx="679404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DB9C6D74-D1FA-2846-99AB-E443756C4DF6}"/>
              </a:ext>
            </a:extLst>
          </p:cNvPr>
          <p:cNvCxnSpPr>
            <a:cxnSpLocks/>
            <a:stCxn id="28" idx="7"/>
            <a:endCxn id="23" idx="3"/>
          </p:cNvCxnSpPr>
          <p:nvPr/>
        </p:nvCxnSpPr>
        <p:spPr>
          <a:xfrm flipV="1">
            <a:off x="3764928" y="1732571"/>
            <a:ext cx="748838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845C043E-08B6-AC43-95E2-7D4200A66B15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4883240" y="1732571"/>
            <a:ext cx="632799" cy="881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EB9FA2CF-DC96-274E-BAE4-1CADB61AA70B}"/>
              </a:ext>
            </a:extLst>
          </p:cNvPr>
          <p:cNvCxnSpPr>
            <a:cxnSpLocks/>
            <a:stCxn id="28" idx="6"/>
            <a:endCxn id="24" idx="2"/>
          </p:cNvCxnSpPr>
          <p:nvPr/>
        </p:nvCxnSpPr>
        <p:spPr>
          <a:xfrm>
            <a:off x="3841448" y="2881485"/>
            <a:ext cx="1413334" cy="2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38AB372-FA6A-AA4F-B6C3-25E2557BBF31}"/>
              </a:ext>
            </a:extLst>
          </p:cNvPr>
          <p:cNvCxnSpPr>
            <a:cxnSpLocks/>
            <a:stCxn id="26" idx="7"/>
            <a:endCxn id="24" idx="4"/>
          </p:cNvCxnSpPr>
          <p:nvPr/>
        </p:nvCxnSpPr>
        <p:spPr>
          <a:xfrm flipV="1">
            <a:off x="4883240" y="3148957"/>
            <a:ext cx="632799" cy="8322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0D4AE964-C8AE-2842-8B6D-E8A38D7DB56E}"/>
              </a:ext>
            </a:extLst>
          </p:cNvPr>
          <p:cNvCxnSpPr>
            <a:cxnSpLocks/>
            <a:stCxn id="26" idx="1"/>
            <a:endCxn id="28" idx="5"/>
          </p:cNvCxnSpPr>
          <p:nvPr/>
        </p:nvCxnSpPr>
        <p:spPr>
          <a:xfrm flipH="1" flipV="1">
            <a:off x="3764928" y="3070420"/>
            <a:ext cx="748838" cy="910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3C4A0D49-BBD7-8B43-B2F9-F8AD7EC42E46}"/>
              </a:ext>
            </a:extLst>
          </p:cNvPr>
          <p:cNvCxnSpPr>
            <a:cxnSpLocks/>
            <a:stCxn id="27" idx="6"/>
            <a:endCxn id="26" idx="2"/>
          </p:cNvCxnSpPr>
          <p:nvPr/>
        </p:nvCxnSpPr>
        <p:spPr>
          <a:xfrm>
            <a:off x="2792570" y="4133521"/>
            <a:ext cx="1644676" cy="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C6339CB-3DB5-C546-B87C-F8DDA819D964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2716050" y="3070420"/>
            <a:ext cx="679404" cy="8741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EF5E38D5-D920-CB42-845F-15F3FA41CB77}"/>
              </a:ext>
            </a:extLst>
          </p:cNvPr>
          <p:cNvCxnSpPr>
            <a:cxnSpLocks/>
            <a:stCxn id="25" idx="5"/>
            <a:endCxn id="27" idx="1"/>
          </p:cNvCxnSpPr>
          <p:nvPr/>
        </p:nvCxnSpPr>
        <p:spPr>
          <a:xfrm>
            <a:off x="1654009" y="3074686"/>
            <a:ext cx="692567" cy="8698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4E8586CC-E0E7-9841-9035-577BB4A1A39C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1730529" y="2881485"/>
            <a:ext cx="1588405" cy="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7521295" y="1276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9688485" y="1276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0506021" y="26142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6459254" y="26182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9688485" y="39026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7521295" y="38660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8570173" y="26140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F57DC31-6402-FA4D-8820-41C8853B6D6F}"/>
              </a:ext>
            </a:extLst>
          </p:cNvPr>
          <p:cNvSpPr txBox="1"/>
          <p:nvPr/>
        </p:nvSpPr>
        <p:spPr>
          <a:xfrm>
            <a:off x="7656482" y="250469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830A59B-5E5B-F941-B3B6-D31ACBF26EDF}"/>
              </a:ext>
            </a:extLst>
          </p:cNvPr>
          <p:cNvSpPr txBox="1"/>
          <p:nvPr/>
        </p:nvSpPr>
        <p:spPr>
          <a:xfrm>
            <a:off x="8744033" y="116451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29E2AA2-51D7-AF48-9D78-0CB1A26AB1C7}"/>
              </a:ext>
            </a:extLst>
          </p:cNvPr>
          <p:cNvSpPr txBox="1"/>
          <p:nvPr/>
        </p:nvSpPr>
        <p:spPr>
          <a:xfrm>
            <a:off x="8403919" y="198689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7824293-552B-5E40-BECC-E3AD6448DA59}"/>
              </a:ext>
            </a:extLst>
          </p:cNvPr>
          <p:cNvSpPr txBox="1"/>
          <p:nvPr/>
        </p:nvSpPr>
        <p:spPr>
          <a:xfrm>
            <a:off x="9468122" y="3261563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FA76086-DB1E-2549-95FC-0A6CEFA432A0}"/>
              </a:ext>
            </a:extLst>
          </p:cNvPr>
          <p:cNvSpPr txBox="1"/>
          <p:nvPr/>
        </p:nvSpPr>
        <p:spPr>
          <a:xfrm>
            <a:off x="10523607" y="35255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876FD33-5713-C844-8D13-72D9FB664D86}"/>
              </a:ext>
            </a:extLst>
          </p:cNvPr>
          <p:cNvSpPr txBox="1"/>
          <p:nvPr/>
        </p:nvSpPr>
        <p:spPr>
          <a:xfrm>
            <a:off x="8677799" y="413129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0B5DABF3-7460-EB48-AF4C-224A8A5D6A36}"/>
              </a:ext>
            </a:extLst>
          </p:cNvPr>
          <p:cNvCxnSpPr>
            <a:cxnSpLocks/>
            <a:stCxn id="121" idx="6"/>
            <a:endCxn id="122" idx="2"/>
          </p:cNvCxnSpPr>
          <p:nvPr/>
        </p:nvCxnSpPr>
        <p:spPr>
          <a:xfrm>
            <a:off x="8043809" y="154335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FBAB7122-E40A-E545-8CEE-855D995325E0}"/>
              </a:ext>
            </a:extLst>
          </p:cNvPr>
          <p:cNvCxnSpPr>
            <a:cxnSpLocks/>
            <a:stCxn id="127" idx="1"/>
            <a:endCxn id="121" idx="5"/>
          </p:cNvCxnSpPr>
          <p:nvPr/>
        </p:nvCxnSpPr>
        <p:spPr>
          <a:xfrm flipH="1" flipV="1">
            <a:off x="7967289" y="1732293"/>
            <a:ext cx="679404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E4422428-AD00-2248-BC2A-66C7E63FD5B4}"/>
              </a:ext>
            </a:extLst>
          </p:cNvPr>
          <p:cNvCxnSpPr>
            <a:cxnSpLocks/>
            <a:stCxn id="127" idx="6"/>
            <a:endCxn id="123" idx="2"/>
          </p:cNvCxnSpPr>
          <p:nvPr/>
        </p:nvCxnSpPr>
        <p:spPr>
          <a:xfrm>
            <a:off x="9092687" y="2881207"/>
            <a:ext cx="1413334" cy="2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4DC95626-68BC-F445-B4A2-6C8054D0EEED}"/>
              </a:ext>
            </a:extLst>
          </p:cNvPr>
          <p:cNvCxnSpPr>
            <a:cxnSpLocks/>
            <a:stCxn id="125" idx="1"/>
            <a:endCxn id="127" idx="5"/>
          </p:cNvCxnSpPr>
          <p:nvPr/>
        </p:nvCxnSpPr>
        <p:spPr>
          <a:xfrm flipH="1" flipV="1">
            <a:off x="9016167" y="3070142"/>
            <a:ext cx="748838" cy="910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5BE84064-FB99-B64C-AB18-694CA5D33F92}"/>
              </a:ext>
            </a:extLst>
          </p:cNvPr>
          <p:cNvCxnSpPr>
            <a:cxnSpLocks/>
            <a:stCxn id="126" idx="6"/>
            <a:endCxn id="125" idx="2"/>
          </p:cNvCxnSpPr>
          <p:nvPr/>
        </p:nvCxnSpPr>
        <p:spPr>
          <a:xfrm>
            <a:off x="8043809" y="4133243"/>
            <a:ext cx="1644676" cy="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9D1CE30C-1A44-674E-8497-8FE53069D8EC}"/>
              </a:ext>
            </a:extLst>
          </p:cNvPr>
          <p:cNvCxnSpPr>
            <a:cxnSpLocks/>
            <a:stCxn id="124" idx="6"/>
            <a:endCxn id="127" idx="2"/>
          </p:cNvCxnSpPr>
          <p:nvPr/>
        </p:nvCxnSpPr>
        <p:spPr>
          <a:xfrm flipV="1">
            <a:off x="6981768" y="2881207"/>
            <a:ext cx="1588405" cy="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9C927128-173A-FE4C-AC77-37B930D7BA71}"/>
              </a:ext>
            </a:extLst>
          </p:cNvPr>
          <p:cNvSpPr txBox="1"/>
          <p:nvPr/>
        </p:nvSpPr>
        <p:spPr>
          <a:xfrm>
            <a:off x="4444409" y="25305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7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0762B254-091D-E442-8852-88C8D31CDFAA}"/>
              </a:ext>
            </a:extLst>
          </p:cNvPr>
          <p:cNvCxnSpPr>
            <a:cxnSpLocks/>
            <a:stCxn id="125" idx="7"/>
            <a:endCxn id="123" idx="4"/>
          </p:cNvCxnSpPr>
          <p:nvPr/>
        </p:nvCxnSpPr>
        <p:spPr>
          <a:xfrm flipV="1">
            <a:off x="10134479" y="3148679"/>
            <a:ext cx="632799" cy="8322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28078" y="6234672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Prim</a:t>
            </a:r>
            <a:r>
              <a:rPr kumimoji="1" lang="zh-CN" altLang="en-US" sz="2400" dirty="0">
                <a:solidFill>
                  <a:schemeClr val="accent1"/>
                </a:solidFill>
              </a:rPr>
              <a:t>算法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653873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1637454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986067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30099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1643667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653873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109707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C528CE65-41E1-5247-8BD0-78E446F33DC3}"/>
              </a:ext>
            </a:extLst>
          </p:cNvPr>
          <p:cNvSpPr/>
          <p:nvPr/>
        </p:nvSpPr>
        <p:spPr>
          <a:xfrm>
            <a:off x="6977306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5E807550-DCF8-9E4C-8D72-20B113B3B89D}"/>
              </a:ext>
            </a:extLst>
          </p:cNvPr>
          <p:cNvSpPr/>
          <p:nvPr/>
        </p:nvSpPr>
        <p:spPr>
          <a:xfrm>
            <a:off x="7943022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5E3F6D5D-14AD-D14D-A003-0E94534BDBFE}"/>
              </a:ext>
            </a:extLst>
          </p:cNvPr>
          <p:cNvSpPr/>
          <p:nvPr/>
        </p:nvSpPr>
        <p:spPr>
          <a:xfrm>
            <a:off x="8309500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522CD6AE-CAB4-EE41-8ED2-B746448A5D90}"/>
              </a:ext>
            </a:extLst>
          </p:cNvPr>
          <p:cNvSpPr/>
          <p:nvPr/>
        </p:nvSpPr>
        <p:spPr>
          <a:xfrm>
            <a:off x="6624429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4B5CAAA2-DB1A-FC4C-A735-209AA14FFD20}"/>
              </a:ext>
            </a:extLst>
          </p:cNvPr>
          <p:cNvSpPr/>
          <p:nvPr/>
        </p:nvSpPr>
        <p:spPr>
          <a:xfrm>
            <a:off x="7967100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0701EDCF-DA17-3A43-8E33-A0E7ED717673}"/>
              </a:ext>
            </a:extLst>
          </p:cNvPr>
          <p:cNvSpPr/>
          <p:nvPr/>
        </p:nvSpPr>
        <p:spPr>
          <a:xfrm>
            <a:off x="6977306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6DE65D2F-AD82-034B-8B75-9B7D938C217C}"/>
              </a:ext>
            </a:extLst>
          </p:cNvPr>
          <p:cNvSpPr/>
          <p:nvPr/>
        </p:nvSpPr>
        <p:spPr>
          <a:xfrm>
            <a:off x="7420509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D9FEC340-C89C-2F4D-B92D-34AE42C3E0DA}"/>
              </a:ext>
            </a:extLst>
          </p:cNvPr>
          <p:cNvSpPr/>
          <p:nvPr/>
        </p:nvSpPr>
        <p:spPr>
          <a:xfrm>
            <a:off x="3712863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DF614B9-2CBF-7B4D-8C72-E5793123396F}"/>
              </a:ext>
            </a:extLst>
          </p:cNvPr>
          <p:cNvSpPr/>
          <p:nvPr/>
        </p:nvSpPr>
        <p:spPr>
          <a:xfrm>
            <a:off x="4696444" y="2702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4CC56224-04C8-2448-82C8-B918D607A37E}"/>
              </a:ext>
            </a:extLst>
          </p:cNvPr>
          <p:cNvSpPr/>
          <p:nvPr/>
        </p:nvSpPr>
        <p:spPr>
          <a:xfrm>
            <a:off x="5045057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570E622C-5689-2447-A8C4-CD514DC46FBC}"/>
              </a:ext>
            </a:extLst>
          </p:cNvPr>
          <p:cNvSpPr/>
          <p:nvPr/>
        </p:nvSpPr>
        <p:spPr>
          <a:xfrm>
            <a:off x="335998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D3F0B225-8EF1-8842-BCA6-B5470CD503ED}"/>
              </a:ext>
            </a:extLst>
          </p:cNvPr>
          <p:cNvSpPr/>
          <p:nvPr/>
        </p:nvSpPr>
        <p:spPr>
          <a:xfrm>
            <a:off x="4702657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99D3EFFF-86F1-6348-BDBB-A0E90EBEBC2F}"/>
              </a:ext>
            </a:extLst>
          </p:cNvPr>
          <p:cNvSpPr/>
          <p:nvPr/>
        </p:nvSpPr>
        <p:spPr>
          <a:xfrm>
            <a:off x="3712863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6D93692-BA9B-5B4B-B9B3-CA5B84ED5A3E}"/>
              </a:ext>
            </a:extLst>
          </p:cNvPr>
          <p:cNvSpPr/>
          <p:nvPr/>
        </p:nvSpPr>
        <p:spPr>
          <a:xfrm>
            <a:off x="415606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F8A1B69-4B1C-9A44-AD5F-CA234FCAD6B9}"/>
              </a:ext>
            </a:extLst>
          </p:cNvPr>
          <p:cNvCxnSpPr>
            <a:cxnSpLocks/>
            <a:stCxn id="163" idx="5"/>
            <a:endCxn id="169" idx="0"/>
          </p:cNvCxnSpPr>
          <p:nvPr/>
        </p:nvCxnSpPr>
        <p:spPr>
          <a:xfrm>
            <a:off x="4158857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A0191-6999-6440-A063-4FF37607E074}"/>
              </a:ext>
            </a:extLst>
          </p:cNvPr>
          <p:cNvSpPr txBox="1"/>
          <p:nvPr/>
        </p:nvSpPr>
        <p:spPr>
          <a:xfrm>
            <a:off x="4250390" y="7337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B1452CD8-479C-004E-B14B-25CEDB2A05AE}"/>
              </a:ext>
            </a:extLst>
          </p:cNvPr>
          <p:cNvCxnSpPr>
            <a:cxnSpLocks/>
            <a:stCxn id="156" idx="5"/>
            <a:endCxn id="162" idx="0"/>
          </p:cNvCxnSpPr>
          <p:nvPr/>
        </p:nvCxnSpPr>
        <p:spPr>
          <a:xfrm>
            <a:off x="7423300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3CA672B-EDED-CE48-9FCC-BAAFBB9B0767}"/>
              </a:ext>
            </a:extLst>
          </p:cNvPr>
          <p:cNvSpPr txBox="1"/>
          <p:nvPr/>
        </p:nvSpPr>
        <p:spPr>
          <a:xfrm>
            <a:off x="7529889" y="733787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2E0B2779-D21D-E946-B4DC-67D74939BA6B}"/>
              </a:ext>
            </a:extLst>
          </p:cNvPr>
          <p:cNvSpPr txBox="1"/>
          <p:nvPr/>
        </p:nvSpPr>
        <p:spPr>
          <a:xfrm>
            <a:off x="7552533" y="165069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865BFC8-1B2D-AE47-993E-B7E796A4A391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 flipV="1">
            <a:off x="7499820" y="535269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78383225-40FC-DA46-AE9F-D6A0A5816EFB}"/>
              </a:ext>
            </a:extLst>
          </p:cNvPr>
          <p:cNvSpPr/>
          <p:nvPr/>
        </p:nvSpPr>
        <p:spPr>
          <a:xfrm>
            <a:off x="10036296" y="3696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208DF551-50CF-BB46-8BDC-9FE637CD1ED4}"/>
              </a:ext>
            </a:extLst>
          </p:cNvPr>
          <p:cNvSpPr/>
          <p:nvPr/>
        </p:nvSpPr>
        <p:spPr>
          <a:xfrm>
            <a:off x="11002012" y="3600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D4EBC315-D8A6-3740-A713-04E483C058B9}"/>
              </a:ext>
            </a:extLst>
          </p:cNvPr>
          <p:cNvSpPr/>
          <p:nvPr/>
        </p:nvSpPr>
        <p:spPr>
          <a:xfrm>
            <a:off x="11368490" y="12704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361CE65D-4D09-564C-9881-AAA86C2F2DD6}"/>
              </a:ext>
            </a:extLst>
          </p:cNvPr>
          <p:cNvSpPr/>
          <p:nvPr/>
        </p:nvSpPr>
        <p:spPr>
          <a:xfrm>
            <a:off x="9683419" y="12535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F490F6F4-C8C0-CA4A-96C5-00044B04D5B5}"/>
              </a:ext>
            </a:extLst>
          </p:cNvPr>
          <p:cNvSpPr/>
          <p:nvPr/>
        </p:nvSpPr>
        <p:spPr>
          <a:xfrm>
            <a:off x="11026090" y="21923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C59357EA-672C-344D-A884-9BE70056F94E}"/>
              </a:ext>
            </a:extLst>
          </p:cNvPr>
          <p:cNvSpPr/>
          <p:nvPr/>
        </p:nvSpPr>
        <p:spPr>
          <a:xfrm>
            <a:off x="10036296" y="21923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A1EEEC7C-1F74-7A4D-986D-E26CA57B9267}"/>
              </a:ext>
            </a:extLst>
          </p:cNvPr>
          <p:cNvSpPr/>
          <p:nvPr/>
        </p:nvSpPr>
        <p:spPr>
          <a:xfrm>
            <a:off x="10588879" y="12535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8155B109-A81E-1C47-A399-2D286E51C420}"/>
              </a:ext>
            </a:extLst>
          </p:cNvPr>
          <p:cNvCxnSpPr>
            <a:cxnSpLocks/>
            <a:stCxn id="173" idx="5"/>
            <a:endCxn id="179" idx="0"/>
          </p:cNvCxnSpPr>
          <p:nvPr/>
        </p:nvCxnSpPr>
        <p:spPr>
          <a:xfrm>
            <a:off x="10482290" y="825748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9FD34B34-D173-2249-BC5F-2A1E360062DF}"/>
              </a:ext>
            </a:extLst>
          </p:cNvPr>
          <p:cNvSpPr txBox="1"/>
          <p:nvPr/>
        </p:nvSpPr>
        <p:spPr>
          <a:xfrm>
            <a:off x="10659055" y="84456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42E2FFC-1B6A-2F47-85B0-0905F3B45EE2}"/>
              </a:ext>
            </a:extLst>
          </p:cNvPr>
          <p:cNvSpPr txBox="1"/>
          <p:nvPr/>
        </p:nvSpPr>
        <p:spPr>
          <a:xfrm>
            <a:off x="10611523" y="257030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666004B6-C277-6244-8D90-DAA4C572E9E9}"/>
              </a:ext>
            </a:extLst>
          </p:cNvPr>
          <p:cNvCxnSpPr>
            <a:cxnSpLocks/>
            <a:stCxn id="173" idx="6"/>
            <a:endCxn id="174" idx="2"/>
          </p:cNvCxnSpPr>
          <p:nvPr/>
        </p:nvCxnSpPr>
        <p:spPr>
          <a:xfrm flipV="1">
            <a:off x="10558810" y="627230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C4AA4A77-A4F6-D648-BF35-03D53BF1ED07}"/>
              </a:ext>
            </a:extLst>
          </p:cNvPr>
          <p:cNvCxnSpPr>
            <a:cxnSpLocks/>
            <a:stCxn id="176" idx="6"/>
            <a:endCxn id="179" idx="2"/>
          </p:cNvCxnSpPr>
          <p:nvPr/>
        </p:nvCxnSpPr>
        <p:spPr>
          <a:xfrm>
            <a:off x="10205933" y="1520729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6447D1C8-A8CD-3A4F-B046-E9E332EB2ACF}"/>
              </a:ext>
            </a:extLst>
          </p:cNvPr>
          <p:cNvSpPr txBox="1"/>
          <p:nvPr/>
        </p:nvSpPr>
        <p:spPr>
          <a:xfrm>
            <a:off x="10245202" y="1106998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16D2D720-78DA-6649-A442-4CE241BC1FC2}"/>
              </a:ext>
            </a:extLst>
          </p:cNvPr>
          <p:cNvSpPr/>
          <p:nvPr/>
        </p:nvSpPr>
        <p:spPr>
          <a:xfrm>
            <a:off x="653873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3F822D8A-8E96-6F4D-A924-2244D374F771}"/>
              </a:ext>
            </a:extLst>
          </p:cNvPr>
          <p:cNvSpPr/>
          <p:nvPr/>
        </p:nvSpPr>
        <p:spPr>
          <a:xfrm>
            <a:off x="1619589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5788FBC0-8A1C-CC46-9B3E-144720146C72}"/>
              </a:ext>
            </a:extLst>
          </p:cNvPr>
          <p:cNvSpPr/>
          <p:nvPr/>
        </p:nvSpPr>
        <p:spPr>
          <a:xfrm>
            <a:off x="2092187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BD49C453-DDE1-9C4C-8FE3-110801B1E487}"/>
              </a:ext>
            </a:extLst>
          </p:cNvPr>
          <p:cNvSpPr/>
          <p:nvPr/>
        </p:nvSpPr>
        <p:spPr>
          <a:xfrm>
            <a:off x="300996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6B79BB5D-5E14-CF42-A30D-6E66DC6EF958}"/>
              </a:ext>
            </a:extLst>
          </p:cNvPr>
          <p:cNvSpPr/>
          <p:nvPr/>
        </p:nvSpPr>
        <p:spPr>
          <a:xfrm>
            <a:off x="1643667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672C0952-5C81-6242-97F8-D99D792E74D9}"/>
              </a:ext>
            </a:extLst>
          </p:cNvPr>
          <p:cNvSpPr/>
          <p:nvPr/>
        </p:nvSpPr>
        <p:spPr>
          <a:xfrm>
            <a:off x="653873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774D0977-7B78-AB42-B7BE-6C25C33B3A30}"/>
              </a:ext>
            </a:extLst>
          </p:cNvPr>
          <p:cNvSpPr/>
          <p:nvPr/>
        </p:nvSpPr>
        <p:spPr>
          <a:xfrm>
            <a:off x="1206456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28E28273-9943-7943-8AC5-A202468CB460}"/>
              </a:ext>
            </a:extLst>
          </p:cNvPr>
          <p:cNvCxnSpPr>
            <a:cxnSpLocks/>
            <a:stCxn id="186" idx="5"/>
            <a:endCxn id="192" idx="0"/>
          </p:cNvCxnSpPr>
          <p:nvPr/>
        </p:nvCxnSpPr>
        <p:spPr>
          <a:xfrm>
            <a:off x="1099867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AABF7EBD-1A87-6540-BD4F-3A0F97751490}"/>
              </a:ext>
            </a:extLst>
          </p:cNvPr>
          <p:cNvSpPr txBox="1"/>
          <p:nvPr/>
        </p:nvSpPr>
        <p:spPr>
          <a:xfrm>
            <a:off x="1276632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B97E9BF-6CDA-E44A-8A4E-2D5E26831F7B}"/>
              </a:ext>
            </a:extLst>
          </p:cNvPr>
          <p:cNvSpPr txBox="1"/>
          <p:nvPr/>
        </p:nvSpPr>
        <p:spPr>
          <a:xfrm>
            <a:off x="1229100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CAEEC1C5-93A9-3E41-B219-40E9CD9324DD}"/>
              </a:ext>
            </a:extLst>
          </p:cNvPr>
          <p:cNvCxnSpPr>
            <a:cxnSpLocks/>
            <a:stCxn id="186" idx="6"/>
            <a:endCxn id="187" idx="2"/>
          </p:cNvCxnSpPr>
          <p:nvPr/>
        </p:nvCxnSpPr>
        <p:spPr>
          <a:xfrm flipV="1">
            <a:off x="1176387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E46056CD-1285-944E-9252-CC3DAEF622BC}"/>
              </a:ext>
            </a:extLst>
          </p:cNvPr>
          <p:cNvCxnSpPr>
            <a:cxnSpLocks/>
            <a:stCxn id="189" idx="6"/>
            <a:endCxn id="192" idx="2"/>
          </p:cNvCxnSpPr>
          <p:nvPr/>
        </p:nvCxnSpPr>
        <p:spPr>
          <a:xfrm>
            <a:off x="823510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54A0A97C-F055-6E49-9C56-0DC311E331BA}"/>
              </a:ext>
            </a:extLst>
          </p:cNvPr>
          <p:cNvSpPr txBox="1"/>
          <p:nvPr/>
        </p:nvSpPr>
        <p:spPr>
          <a:xfrm>
            <a:off x="862779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99" name="直线连接符 198">
            <a:extLst>
              <a:ext uri="{FF2B5EF4-FFF2-40B4-BE49-F238E27FC236}">
                <a16:creationId xmlns:a16="http://schemas.microsoft.com/office/drawing/2014/main" id="{069BF93A-22C8-ED40-BB98-CA0C0C73C7BE}"/>
              </a:ext>
            </a:extLst>
          </p:cNvPr>
          <p:cNvCxnSpPr>
            <a:cxnSpLocks/>
            <a:stCxn id="192" idx="4"/>
          </p:cNvCxnSpPr>
          <p:nvPr/>
        </p:nvCxnSpPr>
        <p:spPr>
          <a:xfrm>
            <a:off x="1467713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B490D38-112B-8D42-B929-CEEBB7D0C9CA}"/>
              </a:ext>
            </a:extLst>
          </p:cNvPr>
          <p:cNvSpPr txBox="1"/>
          <p:nvPr/>
        </p:nvSpPr>
        <p:spPr>
          <a:xfrm>
            <a:off x="1722241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1E6827B0-1765-2F45-8213-325B69D999B0}"/>
              </a:ext>
            </a:extLst>
          </p:cNvPr>
          <p:cNvSpPr/>
          <p:nvPr/>
        </p:nvSpPr>
        <p:spPr>
          <a:xfrm>
            <a:off x="3780644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4B8449CB-CBDD-BB4C-80F7-36C0856C79EE}"/>
              </a:ext>
            </a:extLst>
          </p:cNvPr>
          <p:cNvSpPr/>
          <p:nvPr/>
        </p:nvSpPr>
        <p:spPr>
          <a:xfrm>
            <a:off x="4746360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9B1FFC52-98C9-0644-BB5E-20EEE570EBE5}"/>
              </a:ext>
            </a:extLst>
          </p:cNvPr>
          <p:cNvSpPr/>
          <p:nvPr/>
        </p:nvSpPr>
        <p:spPr>
          <a:xfrm>
            <a:off x="5218958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D53C68FC-4AB6-B94B-BD76-5A2FED1AD273}"/>
              </a:ext>
            </a:extLst>
          </p:cNvPr>
          <p:cNvSpPr/>
          <p:nvPr/>
        </p:nvSpPr>
        <p:spPr>
          <a:xfrm>
            <a:off x="3427767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8D39AF3A-326D-6040-80B9-33562E07B56B}"/>
              </a:ext>
            </a:extLst>
          </p:cNvPr>
          <p:cNvSpPr/>
          <p:nvPr/>
        </p:nvSpPr>
        <p:spPr>
          <a:xfrm>
            <a:off x="4770438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00FF8F6C-6AB9-B847-B907-6D872044EB07}"/>
              </a:ext>
            </a:extLst>
          </p:cNvPr>
          <p:cNvSpPr/>
          <p:nvPr/>
        </p:nvSpPr>
        <p:spPr>
          <a:xfrm>
            <a:off x="3780644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4B79C569-407D-BF44-9BB6-D6FD392F8EBD}"/>
              </a:ext>
            </a:extLst>
          </p:cNvPr>
          <p:cNvSpPr/>
          <p:nvPr/>
        </p:nvSpPr>
        <p:spPr>
          <a:xfrm>
            <a:off x="4333227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07" name="直线连接符 206">
            <a:extLst>
              <a:ext uri="{FF2B5EF4-FFF2-40B4-BE49-F238E27FC236}">
                <a16:creationId xmlns:a16="http://schemas.microsoft.com/office/drawing/2014/main" id="{35BA3869-09C2-2D49-BA76-424992DE1B8E}"/>
              </a:ext>
            </a:extLst>
          </p:cNvPr>
          <p:cNvCxnSpPr>
            <a:cxnSpLocks/>
            <a:stCxn id="200" idx="5"/>
            <a:endCxn id="206" idx="0"/>
          </p:cNvCxnSpPr>
          <p:nvPr/>
        </p:nvCxnSpPr>
        <p:spPr>
          <a:xfrm>
            <a:off x="4226638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75A1704-A8FF-F541-8265-4C8F25F96BC4}"/>
              </a:ext>
            </a:extLst>
          </p:cNvPr>
          <p:cNvSpPr txBox="1"/>
          <p:nvPr/>
        </p:nvSpPr>
        <p:spPr>
          <a:xfrm>
            <a:off x="4403403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ED5AA3CD-CC5E-454D-B41E-A2F1E9F1E775}"/>
              </a:ext>
            </a:extLst>
          </p:cNvPr>
          <p:cNvSpPr txBox="1"/>
          <p:nvPr/>
        </p:nvSpPr>
        <p:spPr>
          <a:xfrm>
            <a:off x="4355871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0" name="直线连接符 209">
            <a:extLst>
              <a:ext uri="{FF2B5EF4-FFF2-40B4-BE49-F238E27FC236}">
                <a16:creationId xmlns:a16="http://schemas.microsoft.com/office/drawing/2014/main" id="{B46D4EDA-A79E-D442-8343-D5F3530697E5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 flipV="1">
            <a:off x="4303158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>
            <a:extLst>
              <a:ext uri="{FF2B5EF4-FFF2-40B4-BE49-F238E27FC236}">
                <a16:creationId xmlns:a16="http://schemas.microsoft.com/office/drawing/2014/main" id="{8A177731-ABF4-DA48-86A4-1837F0573465}"/>
              </a:ext>
            </a:extLst>
          </p:cNvPr>
          <p:cNvCxnSpPr>
            <a:cxnSpLocks/>
            <a:stCxn id="203" idx="6"/>
            <a:endCxn id="206" idx="2"/>
          </p:cNvCxnSpPr>
          <p:nvPr/>
        </p:nvCxnSpPr>
        <p:spPr>
          <a:xfrm>
            <a:off x="3950281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28B0B2A3-5ACA-DD41-8909-37A503703319}"/>
              </a:ext>
            </a:extLst>
          </p:cNvPr>
          <p:cNvSpPr txBox="1"/>
          <p:nvPr/>
        </p:nvSpPr>
        <p:spPr>
          <a:xfrm>
            <a:off x="3989550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55D55D36-E0F8-3541-87E0-EED15E9D723A}"/>
              </a:ext>
            </a:extLst>
          </p:cNvPr>
          <p:cNvCxnSpPr>
            <a:cxnSpLocks/>
            <a:stCxn id="206" idx="4"/>
          </p:cNvCxnSpPr>
          <p:nvPr/>
        </p:nvCxnSpPr>
        <p:spPr>
          <a:xfrm>
            <a:off x="4594484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CB3CE898-ED94-5943-AB02-8599B5718E07}"/>
              </a:ext>
            </a:extLst>
          </p:cNvPr>
          <p:cNvSpPr txBox="1"/>
          <p:nvPr/>
        </p:nvSpPr>
        <p:spPr>
          <a:xfrm>
            <a:off x="4849012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0851B0BE-C18F-D841-BD29-2CD2B70EBB39}"/>
              </a:ext>
            </a:extLst>
          </p:cNvPr>
          <p:cNvCxnSpPr>
            <a:cxnSpLocks/>
            <a:stCxn id="205" idx="6"/>
            <a:endCxn id="204" idx="2"/>
          </p:cNvCxnSpPr>
          <p:nvPr/>
        </p:nvCxnSpPr>
        <p:spPr>
          <a:xfrm>
            <a:off x="4303158" y="5461543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D1184DC-8D34-E249-BAF3-4B7809CA24B8}"/>
              </a:ext>
            </a:extLst>
          </p:cNvPr>
          <p:cNvSpPr txBox="1"/>
          <p:nvPr/>
        </p:nvSpPr>
        <p:spPr>
          <a:xfrm>
            <a:off x="4393133" y="5051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78EE59A3-D07D-B041-9446-3D4AF6C0EEED}"/>
              </a:ext>
            </a:extLst>
          </p:cNvPr>
          <p:cNvSpPr/>
          <p:nvPr/>
        </p:nvSpPr>
        <p:spPr>
          <a:xfrm>
            <a:off x="7027222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CABFED64-D049-6B4B-9CF6-3815CADCE301}"/>
              </a:ext>
            </a:extLst>
          </p:cNvPr>
          <p:cNvSpPr/>
          <p:nvPr/>
        </p:nvSpPr>
        <p:spPr>
          <a:xfrm>
            <a:off x="7992938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94670BDD-EC3C-434B-AF3E-08BA170A0761}"/>
              </a:ext>
            </a:extLst>
          </p:cNvPr>
          <p:cNvSpPr/>
          <p:nvPr/>
        </p:nvSpPr>
        <p:spPr>
          <a:xfrm>
            <a:off x="8465536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0CBE9AB6-5CBF-9546-9B21-89159208A10E}"/>
              </a:ext>
            </a:extLst>
          </p:cNvPr>
          <p:cNvSpPr/>
          <p:nvPr/>
        </p:nvSpPr>
        <p:spPr>
          <a:xfrm>
            <a:off x="6674345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D38CF52A-AEF2-4742-AB92-CFDF052AF80B}"/>
              </a:ext>
            </a:extLst>
          </p:cNvPr>
          <p:cNvSpPr/>
          <p:nvPr/>
        </p:nvSpPr>
        <p:spPr>
          <a:xfrm>
            <a:off x="8017016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FB26636C-4991-564A-81A2-F4AF51686251}"/>
              </a:ext>
            </a:extLst>
          </p:cNvPr>
          <p:cNvSpPr/>
          <p:nvPr/>
        </p:nvSpPr>
        <p:spPr>
          <a:xfrm>
            <a:off x="7027222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112F5FF4-95D6-7241-9BA8-E36F1641D63F}"/>
              </a:ext>
            </a:extLst>
          </p:cNvPr>
          <p:cNvSpPr/>
          <p:nvPr/>
        </p:nvSpPr>
        <p:spPr>
          <a:xfrm>
            <a:off x="7579805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CF3369F-AEC3-5644-BADA-FF399E3F0788}"/>
              </a:ext>
            </a:extLst>
          </p:cNvPr>
          <p:cNvCxnSpPr>
            <a:cxnSpLocks/>
            <a:stCxn id="216" idx="5"/>
            <a:endCxn id="222" idx="0"/>
          </p:cNvCxnSpPr>
          <p:nvPr/>
        </p:nvCxnSpPr>
        <p:spPr>
          <a:xfrm>
            <a:off x="7473216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4C8A8672-2ACB-F44C-881D-66FD1C1BC255}"/>
              </a:ext>
            </a:extLst>
          </p:cNvPr>
          <p:cNvSpPr txBox="1"/>
          <p:nvPr/>
        </p:nvSpPr>
        <p:spPr>
          <a:xfrm>
            <a:off x="7649981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03327CD9-7947-0F43-99FF-3CEF15218E3E}"/>
              </a:ext>
            </a:extLst>
          </p:cNvPr>
          <p:cNvSpPr txBox="1"/>
          <p:nvPr/>
        </p:nvSpPr>
        <p:spPr>
          <a:xfrm>
            <a:off x="7602449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22FA300B-25DC-994F-98C4-A34359C14F76}"/>
              </a:ext>
            </a:extLst>
          </p:cNvPr>
          <p:cNvCxnSpPr>
            <a:cxnSpLocks/>
            <a:stCxn id="216" idx="6"/>
            <a:endCxn id="217" idx="2"/>
          </p:cNvCxnSpPr>
          <p:nvPr/>
        </p:nvCxnSpPr>
        <p:spPr>
          <a:xfrm flipV="1">
            <a:off x="7549736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4497BD67-3017-974B-B246-B3D43F88796F}"/>
              </a:ext>
            </a:extLst>
          </p:cNvPr>
          <p:cNvCxnSpPr>
            <a:cxnSpLocks/>
            <a:stCxn id="219" idx="6"/>
            <a:endCxn id="222" idx="2"/>
          </p:cNvCxnSpPr>
          <p:nvPr/>
        </p:nvCxnSpPr>
        <p:spPr>
          <a:xfrm>
            <a:off x="7196859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8565EC74-1B2D-0F4E-94E5-AB88D720C035}"/>
              </a:ext>
            </a:extLst>
          </p:cNvPr>
          <p:cNvSpPr txBox="1"/>
          <p:nvPr/>
        </p:nvSpPr>
        <p:spPr>
          <a:xfrm>
            <a:off x="7236128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307C722-DEA4-CD4D-9D0C-5021FF52392C}"/>
              </a:ext>
            </a:extLst>
          </p:cNvPr>
          <p:cNvCxnSpPr>
            <a:cxnSpLocks/>
            <a:stCxn id="222" idx="4"/>
          </p:cNvCxnSpPr>
          <p:nvPr/>
        </p:nvCxnSpPr>
        <p:spPr>
          <a:xfrm>
            <a:off x="7841062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55D663D3-6E30-514A-B0AB-DDAF719B0F14}"/>
              </a:ext>
            </a:extLst>
          </p:cNvPr>
          <p:cNvSpPr txBox="1"/>
          <p:nvPr/>
        </p:nvSpPr>
        <p:spPr>
          <a:xfrm>
            <a:off x="8095590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9212C8EA-3BC5-FF4A-A671-78F67E7A2D85}"/>
              </a:ext>
            </a:extLst>
          </p:cNvPr>
          <p:cNvCxnSpPr>
            <a:cxnSpLocks/>
            <a:stCxn id="221" idx="6"/>
            <a:endCxn id="220" idx="2"/>
          </p:cNvCxnSpPr>
          <p:nvPr/>
        </p:nvCxnSpPr>
        <p:spPr>
          <a:xfrm>
            <a:off x="7549736" y="5461543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DC265AD0-97FE-1D44-AB6A-C53130980F8E}"/>
              </a:ext>
            </a:extLst>
          </p:cNvPr>
          <p:cNvSpPr txBox="1"/>
          <p:nvPr/>
        </p:nvSpPr>
        <p:spPr>
          <a:xfrm>
            <a:off x="7639711" y="5051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5A9DDAC3-173B-A846-AAE5-0379B4ABF3FD}"/>
              </a:ext>
            </a:extLst>
          </p:cNvPr>
          <p:cNvCxnSpPr>
            <a:cxnSpLocks/>
            <a:stCxn id="218" idx="4"/>
            <a:endCxn id="220" idx="7"/>
          </p:cNvCxnSpPr>
          <p:nvPr/>
        </p:nvCxnSpPr>
        <p:spPr>
          <a:xfrm flipH="1">
            <a:off x="8463010" y="4821827"/>
            <a:ext cx="263783" cy="4507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EB5F2C7-2625-4F4B-9A13-B598525CF7CC}"/>
              </a:ext>
            </a:extLst>
          </p:cNvPr>
          <p:cNvSpPr txBox="1"/>
          <p:nvPr/>
        </p:nvSpPr>
        <p:spPr>
          <a:xfrm>
            <a:off x="8634472" y="49335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3211CD94-0BC4-BB4B-9EA9-7651EA516D78}"/>
              </a:ext>
            </a:extLst>
          </p:cNvPr>
          <p:cNvSpPr/>
          <p:nvPr/>
        </p:nvSpPr>
        <p:spPr>
          <a:xfrm>
            <a:off x="2761129" y="1253534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EA6FA149-C668-1846-91F3-473607FF6B03}"/>
              </a:ext>
            </a:extLst>
          </p:cNvPr>
          <p:cNvSpPr/>
          <p:nvPr/>
        </p:nvSpPr>
        <p:spPr>
          <a:xfrm>
            <a:off x="2825330" y="4357112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右箭头 236">
            <a:extLst>
              <a:ext uri="{FF2B5EF4-FFF2-40B4-BE49-F238E27FC236}">
                <a16:creationId xmlns:a16="http://schemas.microsoft.com/office/drawing/2014/main" id="{D2537347-A4A8-9D47-BB8E-1A2AC3296919}"/>
              </a:ext>
            </a:extLst>
          </p:cNvPr>
          <p:cNvSpPr/>
          <p:nvPr/>
        </p:nvSpPr>
        <p:spPr>
          <a:xfrm>
            <a:off x="5898781" y="1244233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右箭头 237">
            <a:extLst>
              <a:ext uri="{FF2B5EF4-FFF2-40B4-BE49-F238E27FC236}">
                <a16:creationId xmlns:a16="http://schemas.microsoft.com/office/drawing/2014/main" id="{EF829B9A-A8F7-6043-91DE-167B4C97545B}"/>
              </a:ext>
            </a:extLst>
          </p:cNvPr>
          <p:cNvSpPr/>
          <p:nvPr/>
        </p:nvSpPr>
        <p:spPr>
          <a:xfrm>
            <a:off x="9076355" y="1263117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右箭头 238">
            <a:extLst>
              <a:ext uri="{FF2B5EF4-FFF2-40B4-BE49-F238E27FC236}">
                <a16:creationId xmlns:a16="http://schemas.microsoft.com/office/drawing/2014/main" id="{C936E8F5-F006-7D42-9D96-411FAFA52662}"/>
              </a:ext>
            </a:extLst>
          </p:cNvPr>
          <p:cNvSpPr/>
          <p:nvPr/>
        </p:nvSpPr>
        <p:spPr>
          <a:xfrm>
            <a:off x="5996000" y="4357112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4754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28078" y="6234672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Kruskal</a:t>
            </a:r>
            <a:r>
              <a:rPr kumimoji="1" lang="zh-CN" altLang="en-US" sz="2400" dirty="0">
                <a:solidFill>
                  <a:schemeClr val="accent1"/>
                </a:solidFill>
              </a:rPr>
              <a:t>算法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653873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1637454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986067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30099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1643667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653873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109707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D9FEC340-C89C-2F4D-B92D-34AE42C3E0DA}"/>
              </a:ext>
            </a:extLst>
          </p:cNvPr>
          <p:cNvSpPr/>
          <p:nvPr/>
        </p:nvSpPr>
        <p:spPr>
          <a:xfrm>
            <a:off x="3712863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DF614B9-2CBF-7B4D-8C72-E5793123396F}"/>
              </a:ext>
            </a:extLst>
          </p:cNvPr>
          <p:cNvSpPr/>
          <p:nvPr/>
        </p:nvSpPr>
        <p:spPr>
          <a:xfrm>
            <a:off x="4696444" y="2702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4CC56224-04C8-2448-82C8-B918D607A37E}"/>
              </a:ext>
            </a:extLst>
          </p:cNvPr>
          <p:cNvSpPr/>
          <p:nvPr/>
        </p:nvSpPr>
        <p:spPr>
          <a:xfrm>
            <a:off x="5045057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570E622C-5689-2447-A8C4-CD514DC46FBC}"/>
              </a:ext>
            </a:extLst>
          </p:cNvPr>
          <p:cNvSpPr/>
          <p:nvPr/>
        </p:nvSpPr>
        <p:spPr>
          <a:xfrm>
            <a:off x="335998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D3F0B225-8EF1-8842-BCA6-B5470CD503ED}"/>
              </a:ext>
            </a:extLst>
          </p:cNvPr>
          <p:cNvSpPr/>
          <p:nvPr/>
        </p:nvSpPr>
        <p:spPr>
          <a:xfrm>
            <a:off x="4702657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99D3EFFF-86F1-6348-BDBB-A0E90EBEBC2F}"/>
              </a:ext>
            </a:extLst>
          </p:cNvPr>
          <p:cNvSpPr/>
          <p:nvPr/>
        </p:nvSpPr>
        <p:spPr>
          <a:xfrm>
            <a:off x="3712863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6D93692-BA9B-5B4B-B9B3-CA5B84ED5A3E}"/>
              </a:ext>
            </a:extLst>
          </p:cNvPr>
          <p:cNvSpPr/>
          <p:nvPr/>
        </p:nvSpPr>
        <p:spPr>
          <a:xfrm>
            <a:off x="415606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F8A1B69-4B1C-9A44-AD5F-CA234FCAD6B9}"/>
              </a:ext>
            </a:extLst>
          </p:cNvPr>
          <p:cNvCxnSpPr>
            <a:cxnSpLocks/>
            <a:stCxn id="163" idx="5"/>
            <a:endCxn id="169" idx="0"/>
          </p:cNvCxnSpPr>
          <p:nvPr/>
        </p:nvCxnSpPr>
        <p:spPr>
          <a:xfrm>
            <a:off x="4158857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A0191-6999-6440-A063-4FF37607E074}"/>
              </a:ext>
            </a:extLst>
          </p:cNvPr>
          <p:cNvSpPr txBox="1"/>
          <p:nvPr/>
        </p:nvSpPr>
        <p:spPr>
          <a:xfrm>
            <a:off x="4250390" y="7337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3211CD94-0BC4-BB4B-9EA9-7651EA516D78}"/>
              </a:ext>
            </a:extLst>
          </p:cNvPr>
          <p:cNvSpPr/>
          <p:nvPr/>
        </p:nvSpPr>
        <p:spPr>
          <a:xfrm>
            <a:off x="2761129" y="1253534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752775FE-2CC0-A442-8218-76512F316EB6}"/>
              </a:ext>
            </a:extLst>
          </p:cNvPr>
          <p:cNvSpPr/>
          <p:nvPr/>
        </p:nvSpPr>
        <p:spPr>
          <a:xfrm>
            <a:off x="6930658" y="287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1EFA0250-BDA8-3144-9999-822254F00D19}"/>
              </a:ext>
            </a:extLst>
          </p:cNvPr>
          <p:cNvSpPr/>
          <p:nvPr/>
        </p:nvSpPr>
        <p:spPr>
          <a:xfrm>
            <a:off x="7914239" y="2796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BF0A5E65-6817-1D4E-BD07-D7240D0E0B07}"/>
              </a:ext>
            </a:extLst>
          </p:cNvPr>
          <p:cNvSpPr/>
          <p:nvPr/>
        </p:nvSpPr>
        <p:spPr>
          <a:xfrm>
            <a:off x="8262852" y="11878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E32B2AB0-E3F8-A74C-8B00-964F7E9BC957}"/>
              </a:ext>
            </a:extLst>
          </p:cNvPr>
          <p:cNvSpPr/>
          <p:nvPr/>
        </p:nvSpPr>
        <p:spPr>
          <a:xfrm>
            <a:off x="6577781" y="11709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230167D-509E-214A-B3EA-8AD3FB0EA5EF}"/>
              </a:ext>
            </a:extLst>
          </p:cNvPr>
          <p:cNvSpPr/>
          <p:nvPr/>
        </p:nvSpPr>
        <p:spPr>
          <a:xfrm>
            <a:off x="7920452" y="21097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DFF9F70B-2331-A24C-9FB3-F0CCCDD09815}"/>
              </a:ext>
            </a:extLst>
          </p:cNvPr>
          <p:cNvSpPr/>
          <p:nvPr/>
        </p:nvSpPr>
        <p:spPr>
          <a:xfrm>
            <a:off x="6930658" y="21097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D4D5BECD-B07B-614F-9BFB-FBD182738DFF}"/>
              </a:ext>
            </a:extLst>
          </p:cNvPr>
          <p:cNvSpPr/>
          <p:nvPr/>
        </p:nvSpPr>
        <p:spPr>
          <a:xfrm>
            <a:off x="7373861" y="11709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369E12E-C502-8B44-B142-E16360FA9710}"/>
              </a:ext>
            </a:extLst>
          </p:cNvPr>
          <p:cNvCxnSpPr>
            <a:cxnSpLocks/>
            <a:stCxn id="99" idx="5"/>
            <a:endCxn id="105" idx="0"/>
          </p:cNvCxnSpPr>
          <p:nvPr/>
        </p:nvCxnSpPr>
        <p:spPr>
          <a:xfrm>
            <a:off x="7376652" y="743148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8CA2A58-4764-C246-A9B2-024627D21F7F}"/>
              </a:ext>
            </a:extLst>
          </p:cNvPr>
          <p:cNvSpPr txBox="1"/>
          <p:nvPr/>
        </p:nvSpPr>
        <p:spPr>
          <a:xfrm>
            <a:off x="7468185" y="7431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08" name="右箭头 107">
            <a:extLst>
              <a:ext uri="{FF2B5EF4-FFF2-40B4-BE49-F238E27FC236}">
                <a16:creationId xmlns:a16="http://schemas.microsoft.com/office/drawing/2014/main" id="{B101B9AD-8F28-5940-8674-F4D14B3B2802}"/>
              </a:ext>
            </a:extLst>
          </p:cNvPr>
          <p:cNvSpPr/>
          <p:nvPr/>
        </p:nvSpPr>
        <p:spPr>
          <a:xfrm>
            <a:off x="5978924" y="1262895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7AB3477-CBB8-5547-AFC6-0CFA9E23EBBA}"/>
              </a:ext>
            </a:extLst>
          </p:cNvPr>
          <p:cNvCxnSpPr>
            <a:cxnSpLocks/>
            <a:stCxn id="104" idx="6"/>
            <a:endCxn id="103" idx="2"/>
          </p:cNvCxnSpPr>
          <p:nvPr/>
        </p:nvCxnSpPr>
        <p:spPr>
          <a:xfrm>
            <a:off x="7453172" y="2376909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5C570A2-5D7C-C541-A602-1A910451F7F0}"/>
              </a:ext>
            </a:extLst>
          </p:cNvPr>
          <p:cNvSpPr txBox="1"/>
          <p:nvPr/>
        </p:nvSpPr>
        <p:spPr>
          <a:xfrm>
            <a:off x="7589881" y="20075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AB78A780-D6A5-C546-B0AE-50D8680B6392}"/>
              </a:ext>
            </a:extLst>
          </p:cNvPr>
          <p:cNvSpPr/>
          <p:nvPr/>
        </p:nvSpPr>
        <p:spPr>
          <a:xfrm>
            <a:off x="10272940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B7DDF173-8D15-DD41-B34A-718E5FEB4D1F}"/>
              </a:ext>
            </a:extLst>
          </p:cNvPr>
          <p:cNvSpPr/>
          <p:nvPr/>
        </p:nvSpPr>
        <p:spPr>
          <a:xfrm>
            <a:off x="11256521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B5999C79-93DF-9A49-BA48-2DBBCD0AAF6F}"/>
              </a:ext>
            </a:extLst>
          </p:cNvPr>
          <p:cNvSpPr/>
          <p:nvPr/>
        </p:nvSpPr>
        <p:spPr>
          <a:xfrm>
            <a:off x="11605134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9A41621E-8244-D54F-A1AA-EF7CF40204DF}"/>
              </a:ext>
            </a:extLst>
          </p:cNvPr>
          <p:cNvSpPr/>
          <p:nvPr/>
        </p:nvSpPr>
        <p:spPr>
          <a:xfrm>
            <a:off x="9920063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7285CE66-7E1C-C141-9BFE-ACA20B3CC96B}"/>
              </a:ext>
            </a:extLst>
          </p:cNvPr>
          <p:cNvSpPr/>
          <p:nvPr/>
        </p:nvSpPr>
        <p:spPr>
          <a:xfrm>
            <a:off x="11262734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E9E8D2A3-844D-D44E-81DE-39959E954CDC}"/>
              </a:ext>
            </a:extLst>
          </p:cNvPr>
          <p:cNvSpPr/>
          <p:nvPr/>
        </p:nvSpPr>
        <p:spPr>
          <a:xfrm>
            <a:off x="10272940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57DC95C8-A4A2-AA44-A564-1B5B9BC5C5E4}"/>
              </a:ext>
            </a:extLst>
          </p:cNvPr>
          <p:cNvSpPr/>
          <p:nvPr/>
        </p:nvSpPr>
        <p:spPr>
          <a:xfrm>
            <a:off x="10716143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3D56ACF-6A92-8145-9339-B9228CEC7B06}"/>
              </a:ext>
            </a:extLst>
          </p:cNvPr>
          <p:cNvCxnSpPr>
            <a:cxnSpLocks/>
            <a:stCxn id="113" idx="5"/>
            <a:endCxn id="119" idx="0"/>
          </p:cNvCxnSpPr>
          <p:nvPr/>
        </p:nvCxnSpPr>
        <p:spPr>
          <a:xfrm>
            <a:off x="10718934" y="724204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BF76B75-2E59-C14C-93A3-308A3B92A771}"/>
              </a:ext>
            </a:extLst>
          </p:cNvPr>
          <p:cNvSpPr txBox="1"/>
          <p:nvPr/>
        </p:nvSpPr>
        <p:spPr>
          <a:xfrm>
            <a:off x="10810467" y="724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9" name="右箭头 128">
            <a:extLst>
              <a:ext uri="{FF2B5EF4-FFF2-40B4-BE49-F238E27FC236}">
                <a16:creationId xmlns:a16="http://schemas.microsoft.com/office/drawing/2014/main" id="{A51435CA-D579-FB49-8FA3-E99702A2F981}"/>
              </a:ext>
            </a:extLst>
          </p:cNvPr>
          <p:cNvSpPr/>
          <p:nvPr/>
        </p:nvSpPr>
        <p:spPr>
          <a:xfrm>
            <a:off x="9161122" y="1262669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973753FD-62E1-D449-B438-3266C3190DB8}"/>
              </a:ext>
            </a:extLst>
          </p:cNvPr>
          <p:cNvCxnSpPr>
            <a:cxnSpLocks/>
            <a:stCxn id="118" idx="6"/>
            <a:endCxn id="117" idx="2"/>
          </p:cNvCxnSpPr>
          <p:nvPr/>
        </p:nvCxnSpPr>
        <p:spPr>
          <a:xfrm>
            <a:off x="10795454" y="2357965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8B645E5-E660-124D-9376-802D9B669CF3}"/>
              </a:ext>
            </a:extLst>
          </p:cNvPr>
          <p:cNvSpPr txBox="1"/>
          <p:nvPr/>
        </p:nvSpPr>
        <p:spPr>
          <a:xfrm>
            <a:off x="10932163" y="19886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A8E6AA95-A7DD-534C-9D66-8BC2A2771FB9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 flipV="1">
            <a:off x="10795454" y="527866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BEE10646-217B-DA4B-956D-53B5C5725571}"/>
              </a:ext>
            </a:extLst>
          </p:cNvPr>
          <p:cNvSpPr txBox="1"/>
          <p:nvPr/>
        </p:nvSpPr>
        <p:spPr>
          <a:xfrm>
            <a:off x="10871195" y="148154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9AE25BFF-407E-C943-BE50-1F029790D8EE}"/>
              </a:ext>
            </a:extLst>
          </p:cNvPr>
          <p:cNvSpPr/>
          <p:nvPr/>
        </p:nvSpPr>
        <p:spPr>
          <a:xfrm>
            <a:off x="629796" y="3311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C23BC201-3CDC-9C49-A622-F8D51EDB0DF7}"/>
              </a:ext>
            </a:extLst>
          </p:cNvPr>
          <p:cNvSpPr/>
          <p:nvPr/>
        </p:nvSpPr>
        <p:spPr>
          <a:xfrm>
            <a:off x="1613377" y="330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7D17969-E86E-0E48-BFA8-68E424AABD4E}"/>
              </a:ext>
            </a:extLst>
          </p:cNvPr>
          <p:cNvSpPr/>
          <p:nvPr/>
        </p:nvSpPr>
        <p:spPr>
          <a:xfrm>
            <a:off x="1961990" y="4212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4B127EFE-0159-EE4E-9BDE-76E70C8A4542}"/>
              </a:ext>
            </a:extLst>
          </p:cNvPr>
          <p:cNvSpPr/>
          <p:nvPr/>
        </p:nvSpPr>
        <p:spPr>
          <a:xfrm>
            <a:off x="276919" y="41952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5E105E80-B0DE-5B48-846B-993675F2F4F1}"/>
              </a:ext>
            </a:extLst>
          </p:cNvPr>
          <p:cNvSpPr/>
          <p:nvPr/>
        </p:nvSpPr>
        <p:spPr>
          <a:xfrm>
            <a:off x="1619590" y="513402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D6A4464F-1B37-574C-A406-04F42B17D68D}"/>
              </a:ext>
            </a:extLst>
          </p:cNvPr>
          <p:cNvSpPr/>
          <p:nvPr/>
        </p:nvSpPr>
        <p:spPr>
          <a:xfrm>
            <a:off x="629796" y="513402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3970B3A6-E3FC-E346-8123-02FC0707667D}"/>
              </a:ext>
            </a:extLst>
          </p:cNvPr>
          <p:cNvSpPr/>
          <p:nvPr/>
        </p:nvSpPr>
        <p:spPr>
          <a:xfrm>
            <a:off x="1181009" y="41952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B7011A1D-CFA6-044C-A923-41BB26514299}"/>
              </a:ext>
            </a:extLst>
          </p:cNvPr>
          <p:cNvCxnSpPr>
            <a:cxnSpLocks/>
            <a:stCxn id="146" idx="5"/>
            <a:endCxn id="152" idx="0"/>
          </p:cNvCxnSpPr>
          <p:nvPr/>
        </p:nvCxnSpPr>
        <p:spPr>
          <a:xfrm>
            <a:off x="1075790" y="3767463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3FDC5D0-7A62-184E-80A2-5B0924CC82C5}"/>
              </a:ext>
            </a:extLst>
          </p:cNvPr>
          <p:cNvSpPr txBox="1"/>
          <p:nvPr/>
        </p:nvSpPr>
        <p:spPr>
          <a:xfrm>
            <a:off x="1244071" y="3731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0B6A00A3-78AB-6D41-9371-C05DADA8F8C6}"/>
              </a:ext>
            </a:extLst>
          </p:cNvPr>
          <p:cNvCxnSpPr>
            <a:cxnSpLocks/>
            <a:stCxn id="151" idx="6"/>
            <a:endCxn id="150" idx="2"/>
          </p:cNvCxnSpPr>
          <p:nvPr/>
        </p:nvCxnSpPr>
        <p:spPr>
          <a:xfrm>
            <a:off x="1152310" y="5401224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0" name="文本框 239">
            <a:extLst>
              <a:ext uri="{FF2B5EF4-FFF2-40B4-BE49-F238E27FC236}">
                <a16:creationId xmlns:a16="http://schemas.microsoft.com/office/drawing/2014/main" id="{B464C482-199A-6D45-B692-B003C92F0774}"/>
              </a:ext>
            </a:extLst>
          </p:cNvPr>
          <p:cNvSpPr txBox="1"/>
          <p:nvPr/>
        </p:nvSpPr>
        <p:spPr>
          <a:xfrm>
            <a:off x="1289019" y="5031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41" name="直线连接符 240">
            <a:extLst>
              <a:ext uri="{FF2B5EF4-FFF2-40B4-BE49-F238E27FC236}">
                <a16:creationId xmlns:a16="http://schemas.microsoft.com/office/drawing/2014/main" id="{147BAA26-EECF-B541-A1B7-E29BFEEC0593}"/>
              </a:ext>
            </a:extLst>
          </p:cNvPr>
          <p:cNvCxnSpPr>
            <a:cxnSpLocks/>
            <a:stCxn id="146" idx="6"/>
            <a:endCxn id="147" idx="2"/>
          </p:cNvCxnSpPr>
          <p:nvPr/>
        </p:nvCxnSpPr>
        <p:spPr>
          <a:xfrm flipV="1">
            <a:off x="1152310" y="3571125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2" name="文本框 241">
            <a:extLst>
              <a:ext uri="{FF2B5EF4-FFF2-40B4-BE49-F238E27FC236}">
                <a16:creationId xmlns:a16="http://schemas.microsoft.com/office/drawing/2014/main" id="{2D2D580E-BE8F-CF46-992B-63C2FD4B4859}"/>
              </a:ext>
            </a:extLst>
          </p:cNvPr>
          <p:cNvSpPr txBox="1"/>
          <p:nvPr/>
        </p:nvSpPr>
        <p:spPr>
          <a:xfrm>
            <a:off x="1228051" y="3191413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43" name="直线连接符 242">
            <a:extLst>
              <a:ext uri="{FF2B5EF4-FFF2-40B4-BE49-F238E27FC236}">
                <a16:creationId xmlns:a16="http://schemas.microsoft.com/office/drawing/2014/main" id="{E05B1254-99B1-1340-AAB3-5B764E47A614}"/>
              </a:ext>
            </a:extLst>
          </p:cNvPr>
          <p:cNvCxnSpPr>
            <a:cxnSpLocks/>
            <a:stCxn id="149" idx="6"/>
            <a:endCxn id="152" idx="2"/>
          </p:cNvCxnSpPr>
          <p:nvPr/>
        </p:nvCxnSpPr>
        <p:spPr>
          <a:xfrm>
            <a:off x="799433" y="4462444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3378BAE-2D0F-F04E-9FC3-EAE301D4BC3A}"/>
              </a:ext>
            </a:extLst>
          </p:cNvPr>
          <p:cNvSpPr txBox="1"/>
          <p:nvPr/>
        </p:nvSpPr>
        <p:spPr>
          <a:xfrm>
            <a:off x="842933" y="4094824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45" name="右箭头 244">
            <a:extLst>
              <a:ext uri="{FF2B5EF4-FFF2-40B4-BE49-F238E27FC236}">
                <a16:creationId xmlns:a16="http://schemas.microsoft.com/office/drawing/2014/main" id="{335D8671-96EC-6248-9217-83B0BCE56697}"/>
              </a:ext>
            </a:extLst>
          </p:cNvPr>
          <p:cNvSpPr/>
          <p:nvPr/>
        </p:nvSpPr>
        <p:spPr>
          <a:xfrm>
            <a:off x="2742971" y="4310108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091DF798-79EA-684A-91F1-9450762F27F0}"/>
              </a:ext>
            </a:extLst>
          </p:cNvPr>
          <p:cNvSpPr/>
          <p:nvPr/>
        </p:nvSpPr>
        <p:spPr>
          <a:xfrm>
            <a:off x="3820925" y="34132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C64000CE-42FD-3B4D-B884-7EDDBE737E64}"/>
              </a:ext>
            </a:extLst>
          </p:cNvPr>
          <p:cNvSpPr/>
          <p:nvPr/>
        </p:nvSpPr>
        <p:spPr>
          <a:xfrm>
            <a:off x="4804506" y="34057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CA640513-D116-E04F-9C5F-BE32D9567F9E}"/>
              </a:ext>
            </a:extLst>
          </p:cNvPr>
          <p:cNvSpPr/>
          <p:nvPr/>
        </p:nvSpPr>
        <p:spPr>
          <a:xfrm>
            <a:off x="5153119" y="43140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73B3174B-CEA0-B64C-BFCD-109B37DD723B}"/>
              </a:ext>
            </a:extLst>
          </p:cNvPr>
          <p:cNvSpPr/>
          <p:nvPr/>
        </p:nvSpPr>
        <p:spPr>
          <a:xfrm>
            <a:off x="3468048" y="42971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8AC53E2B-80AD-7A41-AF9C-6182FFE02B8C}"/>
              </a:ext>
            </a:extLst>
          </p:cNvPr>
          <p:cNvSpPr/>
          <p:nvPr/>
        </p:nvSpPr>
        <p:spPr>
          <a:xfrm>
            <a:off x="4810719" y="52358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E40B6C3B-D683-E74D-BB23-741C8AF29FB6}"/>
              </a:ext>
            </a:extLst>
          </p:cNvPr>
          <p:cNvSpPr/>
          <p:nvPr/>
        </p:nvSpPr>
        <p:spPr>
          <a:xfrm>
            <a:off x="3820925" y="52358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E0D43E17-EE03-1245-B3EC-90D0B0DEA01E}"/>
              </a:ext>
            </a:extLst>
          </p:cNvPr>
          <p:cNvSpPr/>
          <p:nvPr/>
        </p:nvSpPr>
        <p:spPr>
          <a:xfrm>
            <a:off x="4372138" y="42971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54" name="直线连接符 253">
            <a:extLst>
              <a:ext uri="{FF2B5EF4-FFF2-40B4-BE49-F238E27FC236}">
                <a16:creationId xmlns:a16="http://schemas.microsoft.com/office/drawing/2014/main" id="{23EEDC9F-2B6D-6D45-8D85-128BD66635BD}"/>
              </a:ext>
            </a:extLst>
          </p:cNvPr>
          <p:cNvCxnSpPr>
            <a:cxnSpLocks/>
            <a:stCxn id="247" idx="5"/>
            <a:endCxn id="253" idx="0"/>
          </p:cNvCxnSpPr>
          <p:nvPr/>
        </p:nvCxnSpPr>
        <p:spPr>
          <a:xfrm>
            <a:off x="4266919" y="3869331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64DD6138-C84B-2849-BC42-8A9DFB0D56F5}"/>
              </a:ext>
            </a:extLst>
          </p:cNvPr>
          <p:cNvSpPr txBox="1"/>
          <p:nvPr/>
        </p:nvSpPr>
        <p:spPr>
          <a:xfrm>
            <a:off x="4435200" y="3833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56" name="直线连接符 255">
            <a:extLst>
              <a:ext uri="{FF2B5EF4-FFF2-40B4-BE49-F238E27FC236}">
                <a16:creationId xmlns:a16="http://schemas.microsoft.com/office/drawing/2014/main" id="{1801B643-7042-F542-A438-AEDD04683C00}"/>
              </a:ext>
            </a:extLst>
          </p:cNvPr>
          <p:cNvCxnSpPr>
            <a:cxnSpLocks/>
            <a:stCxn id="252" idx="6"/>
            <a:endCxn id="251" idx="2"/>
          </p:cNvCxnSpPr>
          <p:nvPr/>
        </p:nvCxnSpPr>
        <p:spPr>
          <a:xfrm>
            <a:off x="4343439" y="5503092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7" name="文本框 256">
            <a:extLst>
              <a:ext uri="{FF2B5EF4-FFF2-40B4-BE49-F238E27FC236}">
                <a16:creationId xmlns:a16="http://schemas.microsoft.com/office/drawing/2014/main" id="{887AE603-5484-CF47-98AD-E08768A55B78}"/>
              </a:ext>
            </a:extLst>
          </p:cNvPr>
          <p:cNvSpPr txBox="1"/>
          <p:nvPr/>
        </p:nvSpPr>
        <p:spPr>
          <a:xfrm>
            <a:off x="4480148" y="51337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411C08C3-3FED-6C42-92AE-E99EC77FDCEA}"/>
              </a:ext>
            </a:extLst>
          </p:cNvPr>
          <p:cNvCxnSpPr>
            <a:cxnSpLocks/>
            <a:stCxn id="247" idx="6"/>
            <a:endCxn id="248" idx="2"/>
          </p:cNvCxnSpPr>
          <p:nvPr/>
        </p:nvCxnSpPr>
        <p:spPr>
          <a:xfrm flipV="1">
            <a:off x="4343439" y="3672993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E9C12CA8-06C7-9D4D-A52A-FCE90CE71D62}"/>
              </a:ext>
            </a:extLst>
          </p:cNvPr>
          <p:cNvSpPr txBox="1"/>
          <p:nvPr/>
        </p:nvSpPr>
        <p:spPr>
          <a:xfrm>
            <a:off x="4419180" y="3293281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651674B1-28FF-AD45-B642-297FF22A66AA}"/>
              </a:ext>
            </a:extLst>
          </p:cNvPr>
          <p:cNvCxnSpPr>
            <a:cxnSpLocks/>
            <a:stCxn id="250" idx="6"/>
            <a:endCxn id="253" idx="2"/>
          </p:cNvCxnSpPr>
          <p:nvPr/>
        </p:nvCxnSpPr>
        <p:spPr>
          <a:xfrm>
            <a:off x="3990562" y="4564312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D39814A5-B57C-EE4D-A594-9F26B77CEBE2}"/>
              </a:ext>
            </a:extLst>
          </p:cNvPr>
          <p:cNvSpPr txBox="1"/>
          <p:nvPr/>
        </p:nvSpPr>
        <p:spPr>
          <a:xfrm>
            <a:off x="4034062" y="4196692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2" name="右箭头 261">
            <a:extLst>
              <a:ext uri="{FF2B5EF4-FFF2-40B4-BE49-F238E27FC236}">
                <a16:creationId xmlns:a16="http://schemas.microsoft.com/office/drawing/2014/main" id="{472FC57C-E9F2-4A42-98F6-0717C53EE474}"/>
              </a:ext>
            </a:extLst>
          </p:cNvPr>
          <p:cNvSpPr/>
          <p:nvPr/>
        </p:nvSpPr>
        <p:spPr>
          <a:xfrm>
            <a:off x="5934100" y="4411976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4FC1BE89-FE83-524C-9027-6A6B4539EE1D}"/>
              </a:ext>
            </a:extLst>
          </p:cNvPr>
          <p:cNvCxnSpPr>
            <a:cxnSpLocks/>
            <a:stCxn id="253" idx="4"/>
            <a:endCxn id="251" idx="0"/>
          </p:cNvCxnSpPr>
          <p:nvPr/>
        </p:nvCxnSpPr>
        <p:spPr>
          <a:xfrm>
            <a:off x="4633395" y="4831506"/>
            <a:ext cx="438581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4" name="文本框 263">
            <a:extLst>
              <a:ext uri="{FF2B5EF4-FFF2-40B4-BE49-F238E27FC236}">
                <a16:creationId xmlns:a16="http://schemas.microsoft.com/office/drawing/2014/main" id="{01CE8A32-82E5-E349-A18C-29F02D961DC9}"/>
              </a:ext>
            </a:extLst>
          </p:cNvPr>
          <p:cNvSpPr txBox="1"/>
          <p:nvPr/>
        </p:nvSpPr>
        <p:spPr>
          <a:xfrm>
            <a:off x="4830067" y="4803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9EBA57A0-4B67-9F4C-9182-E5EDE91E368C}"/>
              </a:ext>
            </a:extLst>
          </p:cNvPr>
          <p:cNvSpPr/>
          <p:nvPr/>
        </p:nvSpPr>
        <p:spPr>
          <a:xfrm>
            <a:off x="7184225" y="34170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3502E21C-94DF-1E44-99E3-EE42837DFD5E}"/>
              </a:ext>
            </a:extLst>
          </p:cNvPr>
          <p:cNvSpPr/>
          <p:nvPr/>
        </p:nvSpPr>
        <p:spPr>
          <a:xfrm>
            <a:off x="8167806" y="3409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0F758713-3441-2942-8C76-D501D15EC446}"/>
              </a:ext>
            </a:extLst>
          </p:cNvPr>
          <p:cNvSpPr/>
          <p:nvPr/>
        </p:nvSpPr>
        <p:spPr>
          <a:xfrm>
            <a:off x="8715881" y="43369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F30AC54F-41F6-BD48-8F9D-F958A83C6879}"/>
              </a:ext>
            </a:extLst>
          </p:cNvPr>
          <p:cNvSpPr/>
          <p:nvPr/>
        </p:nvSpPr>
        <p:spPr>
          <a:xfrm>
            <a:off x="6831348" y="4300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633519A4-770C-1842-BEA7-B31C95FA0C2E}"/>
              </a:ext>
            </a:extLst>
          </p:cNvPr>
          <p:cNvSpPr/>
          <p:nvPr/>
        </p:nvSpPr>
        <p:spPr>
          <a:xfrm>
            <a:off x="8174019" y="52397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DEDD6DB9-DB72-7F45-9CFF-8C5255D62643}"/>
              </a:ext>
            </a:extLst>
          </p:cNvPr>
          <p:cNvSpPr/>
          <p:nvPr/>
        </p:nvSpPr>
        <p:spPr>
          <a:xfrm>
            <a:off x="7184225" y="52397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959E8642-ABA6-B149-A219-FA2D90AFCDE0}"/>
              </a:ext>
            </a:extLst>
          </p:cNvPr>
          <p:cNvSpPr/>
          <p:nvPr/>
        </p:nvSpPr>
        <p:spPr>
          <a:xfrm>
            <a:off x="7735438" y="4300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72" name="直线连接符 271">
            <a:extLst>
              <a:ext uri="{FF2B5EF4-FFF2-40B4-BE49-F238E27FC236}">
                <a16:creationId xmlns:a16="http://schemas.microsoft.com/office/drawing/2014/main" id="{F1BFCDC8-7A86-824B-91AA-B6BCCD0D746D}"/>
              </a:ext>
            </a:extLst>
          </p:cNvPr>
          <p:cNvCxnSpPr>
            <a:cxnSpLocks/>
            <a:stCxn id="265" idx="5"/>
            <a:endCxn id="271" idx="0"/>
          </p:cNvCxnSpPr>
          <p:nvPr/>
        </p:nvCxnSpPr>
        <p:spPr>
          <a:xfrm>
            <a:off x="7630219" y="3873211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3" name="文本框 272">
            <a:extLst>
              <a:ext uri="{FF2B5EF4-FFF2-40B4-BE49-F238E27FC236}">
                <a16:creationId xmlns:a16="http://schemas.microsoft.com/office/drawing/2014/main" id="{527D32FD-84D2-CE46-AD25-A2BF2D8C3E81}"/>
              </a:ext>
            </a:extLst>
          </p:cNvPr>
          <p:cNvSpPr txBox="1"/>
          <p:nvPr/>
        </p:nvSpPr>
        <p:spPr>
          <a:xfrm>
            <a:off x="7798500" y="3837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4" name="直线连接符 273">
            <a:extLst>
              <a:ext uri="{FF2B5EF4-FFF2-40B4-BE49-F238E27FC236}">
                <a16:creationId xmlns:a16="http://schemas.microsoft.com/office/drawing/2014/main" id="{09610994-935C-6A44-8F26-C0BD8721BB07}"/>
              </a:ext>
            </a:extLst>
          </p:cNvPr>
          <p:cNvCxnSpPr>
            <a:cxnSpLocks/>
            <a:stCxn id="270" idx="6"/>
            <a:endCxn id="269" idx="2"/>
          </p:cNvCxnSpPr>
          <p:nvPr/>
        </p:nvCxnSpPr>
        <p:spPr>
          <a:xfrm>
            <a:off x="7706739" y="5506972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3269BEAA-8276-FF4D-BA8C-DAF097F8DD83}"/>
              </a:ext>
            </a:extLst>
          </p:cNvPr>
          <p:cNvSpPr txBox="1"/>
          <p:nvPr/>
        </p:nvSpPr>
        <p:spPr>
          <a:xfrm>
            <a:off x="7843448" y="51376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00CA43EB-9A37-394A-BA79-53BF1685B951}"/>
              </a:ext>
            </a:extLst>
          </p:cNvPr>
          <p:cNvCxnSpPr>
            <a:cxnSpLocks/>
            <a:stCxn id="265" idx="6"/>
            <a:endCxn id="266" idx="2"/>
          </p:cNvCxnSpPr>
          <p:nvPr/>
        </p:nvCxnSpPr>
        <p:spPr>
          <a:xfrm flipV="1">
            <a:off x="7706739" y="3676873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8E623D71-8C8A-CA4F-B45B-389C5467B888}"/>
              </a:ext>
            </a:extLst>
          </p:cNvPr>
          <p:cNvSpPr txBox="1"/>
          <p:nvPr/>
        </p:nvSpPr>
        <p:spPr>
          <a:xfrm>
            <a:off x="7782480" y="3297161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8" name="直线连接符 277">
            <a:extLst>
              <a:ext uri="{FF2B5EF4-FFF2-40B4-BE49-F238E27FC236}">
                <a16:creationId xmlns:a16="http://schemas.microsoft.com/office/drawing/2014/main" id="{6B1F4D34-0041-3240-AA7D-7D04C16B06A5}"/>
              </a:ext>
            </a:extLst>
          </p:cNvPr>
          <p:cNvCxnSpPr>
            <a:cxnSpLocks/>
            <a:stCxn id="268" idx="6"/>
            <a:endCxn id="271" idx="2"/>
          </p:cNvCxnSpPr>
          <p:nvPr/>
        </p:nvCxnSpPr>
        <p:spPr>
          <a:xfrm>
            <a:off x="7353862" y="4568192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9" name="文本框 278">
            <a:extLst>
              <a:ext uri="{FF2B5EF4-FFF2-40B4-BE49-F238E27FC236}">
                <a16:creationId xmlns:a16="http://schemas.microsoft.com/office/drawing/2014/main" id="{DAFBFA42-1E40-344F-B0C9-8F2BDA2CBD7E}"/>
              </a:ext>
            </a:extLst>
          </p:cNvPr>
          <p:cNvSpPr txBox="1"/>
          <p:nvPr/>
        </p:nvSpPr>
        <p:spPr>
          <a:xfrm>
            <a:off x="7397362" y="4200572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A6274CCE-1011-F94A-9C80-EC9D9BF65D4F}"/>
              </a:ext>
            </a:extLst>
          </p:cNvPr>
          <p:cNvCxnSpPr>
            <a:cxnSpLocks/>
            <a:stCxn id="271" idx="4"/>
            <a:endCxn id="269" idx="0"/>
          </p:cNvCxnSpPr>
          <p:nvPr/>
        </p:nvCxnSpPr>
        <p:spPr>
          <a:xfrm>
            <a:off x="7996695" y="4835386"/>
            <a:ext cx="438581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1" name="文本框 280">
            <a:extLst>
              <a:ext uri="{FF2B5EF4-FFF2-40B4-BE49-F238E27FC236}">
                <a16:creationId xmlns:a16="http://schemas.microsoft.com/office/drawing/2014/main" id="{EB38D507-89E7-C04B-A994-87B6B962AFD1}"/>
              </a:ext>
            </a:extLst>
          </p:cNvPr>
          <p:cNvSpPr txBox="1"/>
          <p:nvPr/>
        </p:nvSpPr>
        <p:spPr>
          <a:xfrm>
            <a:off x="8193367" y="48072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2" name="直线连接符 281">
            <a:extLst>
              <a:ext uri="{FF2B5EF4-FFF2-40B4-BE49-F238E27FC236}">
                <a16:creationId xmlns:a16="http://schemas.microsoft.com/office/drawing/2014/main" id="{F5A2324B-D0BF-D94C-B115-213FBE001974}"/>
              </a:ext>
            </a:extLst>
          </p:cNvPr>
          <p:cNvCxnSpPr>
            <a:cxnSpLocks/>
            <a:stCxn id="269" idx="7"/>
            <a:endCxn id="267" idx="4"/>
          </p:cNvCxnSpPr>
          <p:nvPr/>
        </p:nvCxnSpPr>
        <p:spPr>
          <a:xfrm flipV="1">
            <a:off x="8620013" y="4871356"/>
            <a:ext cx="357125" cy="446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3" name="文本框 282">
            <a:extLst>
              <a:ext uri="{FF2B5EF4-FFF2-40B4-BE49-F238E27FC236}">
                <a16:creationId xmlns:a16="http://schemas.microsoft.com/office/drawing/2014/main" id="{97779B0D-97C6-F749-ABA1-BF2B47636406}"/>
              </a:ext>
            </a:extLst>
          </p:cNvPr>
          <p:cNvSpPr txBox="1"/>
          <p:nvPr/>
        </p:nvSpPr>
        <p:spPr>
          <a:xfrm>
            <a:off x="8813929" y="4994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5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785962" y="851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8379623" y="2750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192301" y="27507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785962" y="47618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785962" y="276313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6231956" y="1307493"/>
            <a:ext cx="2224187" cy="15215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6047219" y="1385752"/>
            <a:ext cx="0" cy="1377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714815" y="3017987"/>
            <a:ext cx="2071147" cy="12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6047219" y="3297526"/>
            <a:ext cx="0" cy="14643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6308476" y="3206921"/>
            <a:ext cx="2147667" cy="18221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638295" y="130749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3638295" y="3206922"/>
            <a:ext cx="2147667" cy="18221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E0FDD5D-8F6C-9647-B296-DD665CF2C243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双连通图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6311348" y="6278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8584902" y="35748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515281" y="6278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3515281" y="2630066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311348" y="263299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6572605" y="1162232"/>
            <a:ext cx="0" cy="14707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 flipV="1">
            <a:off x="4037795" y="2897261"/>
            <a:ext cx="2273553" cy="2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4037795" y="89503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3776538" y="1162232"/>
            <a:ext cx="0" cy="14678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3515281" y="45196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6311348" y="45196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3776538" y="3164455"/>
            <a:ext cx="0" cy="13552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6572605" y="3167381"/>
            <a:ext cx="0" cy="13523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stCxn id="9" idx="1"/>
            <a:endCxn id="14" idx="6"/>
          </p:cNvCxnSpPr>
          <p:nvPr/>
        </p:nvCxnSpPr>
        <p:spPr>
          <a:xfrm flipH="1" flipV="1">
            <a:off x="6833862" y="2900187"/>
            <a:ext cx="1827560" cy="7529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6833862" y="4031011"/>
            <a:ext cx="1827560" cy="7558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22F59DA-50A5-FD4D-A7E9-B0CB6212E33F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具有割点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的图</a:t>
            </a:r>
          </a:p>
        </p:txBody>
      </p: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0437460" y="14160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A,1/1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3975722" y="406117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E,5/4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9443786" y="1232133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B,2/1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8301744" y="2442696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C,3/1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879999" y="273163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D,4/1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0FDD5D-8F6C-9647-B296-DD665CF2C243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双连通图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的深度优先树</a:t>
            </a:r>
            <a:r>
              <a:rPr kumimoji="1" lang="en-US" altLang="zh-CN" sz="2400" dirty="0">
                <a:solidFill>
                  <a:schemeClr val="accent1"/>
                </a:solidFill>
              </a:rPr>
              <a:t>(</a:t>
            </a:r>
            <a:r>
              <a:rPr kumimoji="1" lang="zh-CN" altLang="en-US" sz="2400" dirty="0">
                <a:solidFill>
                  <a:schemeClr val="accent1"/>
                </a:solidFill>
              </a:rPr>
              <a:t>橙色线表示背向边</a:t>
            </a:r>
            <a:r>
              <a:rPr kumimoji="1" lang="en-US" altLang="zh-CN" sz="2400" dirty="0">
                <a:solidFill>
                  <a:schemeClr val="accent1"/>
                </a:solidFill>
              </a:rPr>
              <a:t>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8B1DBAF-3A46-3049-A9DD-EAA8937261E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0181256" y="879078"/>
            <a:ext cx="382734" cy="4795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C681B581-872D-5D4B-9EDC-1EC754A61B72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9039214" y="1969603"/>
            <a:ext cx="531102" cy="5996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B8354C8-29E1-0A49-903C-BABA63642851}"/>
              </a:ext>
            </a:extLst>
          </p:cNvPr>
          <p:cNvSpPr/>
          <p:nvPr/>
        </p:nvSpPr>
        <p:spPr>
          <a:xfrm>
            <a:off x="806679" y="411905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F,6/4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B841DD9-3D38-E74D-9BA7-6367E3C8E735}"/>
              </a:ext>
            </a:extLst>
          </p:cNvPr>
          <p:cNvSpPr/>
          <p:nvPr/>
        </p:nvSpPr>
        <p:spPr>
          <a:xfrm>
            <a:off x="9443786" y="374342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G,7/7</a:t>
            </a:r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F24F5EE-7FF1-684F-AF23-BD4C3A7E7439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flipH="1">
            <a:off x="6743999" y="2874696"/>
            <a:ext cx="1557745" cy="2889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83B8E568-54B2-3B4E-B53A-FEF896017F86}"/>
              </a:ext>
            </a:extLst>
          </p:cNvPr>
          <p:cNvCxnSpPr>
            <a:cxnSpLocks/>
            <a:stCxn id="12" idx="5"/>
            <a:endCxn id="38" idx="1"/>
          </p:cNvCxnSpPr>
          <p:nvPr/>
        </p:nvCxnSpPr>
        <p:spPr>
          <a:xfrm>
            <a:off x="9039214" y="3180166"/>
            <a:ext cx="531102" cy="6897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75CF015A-60BB-FE46-8597-19B416FB0428}"/>
              </a:ext>
            </a:extLst>
          </p:cNvPr>
          <p:cNvCxnSpPr>
            <a:cxnSpLocks/>
            <a:stCxn id="14" idx="3"/>
            <a:endCxn id="9" idx="7"/>
          </p:cNvCxnSpPr>
          <p:nvPr/>
        </p:nvCxnSpPr>
        <p:spPr>
          <a:xfrm flipH="1">
            <a:off x="4713192" y="3469102"/>
            <a:ext cx="1293337" cy="718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9B53B8A9-AE06-F145-95CE-6ECBE2598D3F}"/>
              </a:ext>
            </a:extLst>
          </p:cNvPr>
          <p:cNvCxnSpPr>
            <a:cxnSpLocks/>
            <a:stCxn id="9" idx="2"/>
            <a:endCxn id="35" idx="6"/>
          </p:cNvCxnSpPr>
          <p:nvPr/>
        </p:nvCxnSpPr>
        <p:spPr>
          <a:xfrm flipH="1">
            <a:off x="1670679" y="4493179"/>
            <a:ext cx="2305043" cy="578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A73F8A61-73C7-6B4D-82D0-8396B16F06AA}"/>
              </a:ext>
            </a:extLst>
          </p:cNvPr>
          <p:cNvCxnSpPr>
            <a:cxnSpLocks/>
            <a:stCxn id="35" idx="7"/>
            <a:endCxn id="14" idx="2"/>
          </p:cNvCxnSpPr>
          <p:nvPr/>
        </p:nvCxnSpPr>
        <p:spPr>
          <a:xfrm flipV="1">
            <a:off x="1544149" y="3163632"/>
            <a:ext cx="4335850" cy="108195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0271F595-806E-684E-9788-730BDA33A032}"/>
              </a:ext>
            </a:extLst>
          </p:cNvPr>
          <p:cNvCxnSpPr>
            <a:cxnSpLocks/>
            <a:stCxn id="14" idx="7"/>
            <a:endCxn id="4" idx="2"/>
          </p:cNvCxnSpPr>
          <p:nvPr/>
        </p:nvCxnSpPr>
        <p:spPr>
          <a:xfrm flipV="1">
            <a:off x="6617469" y="573608"/>
            <a:ext cx="3819991" cy="228455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9760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5875</TotalTime>
  <Words>2194</Words>
  <Application>Microsoft Macintosh PowerPoint</Application>
  <PresentationFormat>宽屏</PresentationFormat>
  <Paragraphs>1509</Paragraphs>
  <Slides>76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631</cp:revision>
  <dcterms:created xsi:type="dcterms:W3CDTF">2020-11-25T09:44:09Z</dcterms:created>
  <dcterms:modified xsi:type="dcterms:W3CDTF">2021-01-22T02:59:50Z</dcterms:modified>
</cp:coreProperties>
</file>