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1" r:id="rId5"/>
    <p:sldId id="262" r:id="rId6"/>
    <p:sldId id="263" r:id="rId7"/>
    <p:sldId id="264" r:id="rId8"/>
    <p:sldId id="25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4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5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G</a:t>
            </a:r>
          </a:p>
          <a:p>
            <a:pPr algn="ctr"/>
            <a:r>
              <a:rPr kumimoji="1" lang="en-US" altLang="zh-CN" sz="1400" b="1" dirty="0"/>
              <a:t>10</a:t>
            </a:r>
            <a:endParaRPr kumimoji="1" lang="zh-CN" altLang="en-US" sz="1400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148</Words>
  <Application>Microsoft Macintosh PowerPoint</Application>
  <PresentationFormat>宽屏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97</cp:revision>
  <dcterms:created xsi:type="dcterms:W3CDTF">2020-11-25T09:44:09Z</dcterms:created>
  <dcterms:modified xsi:type="dcterms:W3CDTF">2020-12-09T11:47:40Z</dcterms:modified>
</cp:coreProperties>
</file>