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256" r:id="rId46"/>
    <p:sldId id="265" r:id="rId47"/>
    <p:sldId id="259" r:id="rId48"/>
    <p:sldId id="261" r:id="rId49"/>
    <p:sldId id="262" r:id="rId50"/>
    <p:sldId id="263" r:id="rId51"/>
    <p:sldId id="264" r:id="rId52"/>
    <p:sldId id="257" r:id="rId53"/>
    <p:sldId id="26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09"/>
    <p:restoredTop sz="86489"/>
  </p:normalViewPr>
  <p:slideViewPr>
    <p:cSldViewPr snapToGrid="0" snapToObjects="1">
      <p:cViewPr varScale="1">
        <p:scale>
          <a:sx n="60" d="100"/>
          <a:sy n="60" d="100"/>
        </p:scale>
        <p:origin x="184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1324</Words>
  <Application>Microsoft Macintosh PowerPoint</Application>
  <PresentationFormat>宽屏</PresentationFormat>
  <Paragraphs>840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485</cp:revision>
  <dcterms:created xsi:type="dcterms:W3CDTF">2020-11-25T09:44:09Z</dcterms:created>
  <dcterms:modified xsi:type="dcterms:W3CDTF">2021-01-11T06:54:10Z</dcterms:modified>
</cp:coreProperties>
</file>