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  <p:sldId id="264" r:id="rId8"/>
    <p:sldId id="25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94656"/>
  </p:normalViewPr>
  <p:slideViewPr>
    <p:cSldViewPr snapToGrid="0" snapToObjects="1">
      <p:cViewPr varScale="1">
        <p:scale>
          <a:sx n="71" d="100"/>
          <a:sy n="71" d="100"/>
        </p:scale>
        <p:origin x="168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054826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21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46024"/>
            <a:ext cx="135628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46024"/>
            <a:ext cx="50579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500820" y="1746024"/>
            <a:ext cx="783771" cy="114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24283"/>
            <a:ext cx="1" cy="100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054826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Directed Graph DFS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21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46024"/>
            <a:ext cx="135628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46024"/>
            <a:ext cx="505792" cy="11482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500820" y="1746024"/>
            <a:ext cx="783771" cy="114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24283"/>
            <a:ext cx="1" cy="100226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5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130</Words>
  <Application>Microsoft Macintosh PowerPoint</Application>
  <PresentationFormat>宽屏</PresentationFormat>
  <Paragraphs>110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77</cp:revision>
  <dcterms:created xsi:type="dcterms:W3CDTF">2020-11-25T09:44:09Z</dcterms:created>
  <dcterms:modified xsi:type="dcterms:W3CDTF">2020-12-08T11:50:24Z</dcterms:modified>
</cp:coreProperties>
</file>