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1" r:id="rId50"/>
    <p:sldId id="319" r:id="rId51"/>
    <p:sldId id="320" r:id="rId52"/>
    <p:sldId id="256" r:id="rId53"/>
    <p:sldId id="322" r:id="rId54"/>
    <p:sldId id="323" r:id="rId55"/>
    <p:sldId id="265" r:id="rId56"/>
    <p:sldId id="324" r:id="rId57"/>
    <p:sldId id="325" r:id="rId58"/>
    <p:sldId id="259" r:id="rId59"/>
    <p:sldId id="261" r:id="rId60"/>
    <p:sldId id="262" r:id="rId61"/>
    <p:sldId id="263" r:id="rId62"/>
    <p:sldId id="264" r:id="rId63"/>
    <p:sldId id="257" r:id="rId64"/>
    <p:sldId id="268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不相交集" id="{76BA4E13-C297-CD4C-83CC-6F29785E3A50}">
          <p14:sldIdLst>
            <p14:sldId id="315"/>
            <p14:sldId id="316"/>
            <p14:sldId id="317"/>
            <p14:sldId id="318"/>
            <p14:sldId id="321"/>
            <p14:sldId id="319"/>
            <p14:sldId id="320"/>
          </p14:sldIdLst>
        </p14:section>
        <p14:section name="图" id="{C3AD77A4-E60B-7C48-9A93-3AF8BF032940}">
          <p14:sldIdLst>
            <p14:sldId id="256"/>
            <p14:sldId id="322"/>
            <p14:sldId id="323"/>
            <p14:sldId id="265"/>
            <p14:sldId id="324"/>
            <p14:sldId id="32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3"/>
    <p:restoredTop sz="86565"/>
  </p:normalViewPr>
  <p:slideViewPr>
    <p:cSldViewPr snapToGrid="0" snapToObjects="1">
      <p:cViewPr varScale="1">
        <p:scale>
          <a:sx n="71" d="100"/>
          <a:sy n="71" d="100"/>
        </p:scale>
        <p:origin x="184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不相交集的数组表示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1779007" y="344151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3745" y="249641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173220" y="341995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37958" y="247485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513554" y="34307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78292" y="248563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5856414" y="343034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321152" y="248524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47836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712574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539608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04346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9879919" y="3434845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344657" y="2489746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537296" y="342255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02034" y="247745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 flipV="1">
            <a:off x="395774" y="1508170"/>
            <a:ext cx="10707736" cy="74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395774" y="2419515"/>
            <a:ext cx="10707736" cy="52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395774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50523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2860498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298183" y="156645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623776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693595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33915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612471" y="1535754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09050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751765" y="170223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1996312" y="1696200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399770" y="169953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4738025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057416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00A570-80D2-F14D-8C77-A47C00D91D22}"/>
              </a:ext>
            </a:extLst>
          </p:cNvPr>
          <p:cNvSpPr txBox="1"/>
          <p:nvPr/>
        </p:nvSpPr>
        <p:spPr>
          <a:xfrm>
            <a:off x="7504000" y="169893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8756000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159293" y="1722421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3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Union(5,6)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2113544" y="3040067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78282" y="2094968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507757" y="30185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72495" y="20734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848091" y="302928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12829" y="208418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6190951" y="302889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5689" y="208380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70495" y="465581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6984308" y="3835591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874145" y="3025172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38883" y="2080073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10214456" y="303340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679194" y="208830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871833" y="302110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36571" y="207601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730311" y="2018071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83977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3195035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632720" y="116501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958313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727049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947008" y="113431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42504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1086302" y="1300788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2330849" y="129475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734307" y="1298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5072562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391953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9090537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493830" y="1320977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1C1CA07-0BF3-C94D-A9C1-5EC97F5B7538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43174A4-2FAF-8948-A89A-61B4D3E84B9A}"/>
              </a:ext>
            </a:extLst>
          </p:cNvPr>
          <p:cNvCxnSpPr>
            <a:cxnSpLocks/>
          </p:cNvCxnSpPr>
          <p:nvPr/>
        </p:nvCxnSpPr>
        <p:spPr>
          <a:xfrm>
            <a:off x="8673696" y="2018071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Union(7,8)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7493697-A01C-5E4E-96DE-8BB74996BBD0}"/>
              </a:ext>
            </a:extLst>
          </p:cNvPr>
          <p:cNvSpPr/>
          <p:nvPr/>
        </p:nvSpPr>
        <p:spPr>
          <a:xfrm>
            <a:off x="1935125" y="301776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73231E8F-F757-D547-BCB9-8B8F20D26C59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2399863" y="207266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64C1FB5-7446-AB49-AD17-D4FB48004BF7}"/>
              </a:ext>
            </a:extLst>
          </p:cNvPr>
          <p:cNvSpPr/>
          <p:nvPr/>
        </p:nvSpPr>
        <p:spPr>
          <a:xfrm>
            <a:off x="3329338" y="29962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59E7FA4-78F2-9E49-8BF9-67DC4CD6298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794076" y="20511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6001D4D8-5BDD-3A49-9FB6-7C2D6D037206}"/>
              </a:ext>
            </a:extLst>
          </p:cNvPr>
          <p:cNvSpPr/>
          <p:nvPr/>
        </p:nvSpPr>
        <p:spPr>
          <a:xfrm>
            <a:off x="4669672" y="300698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E804F380-306D-6647-A3EF-014ABA6F0C07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5134410" y="206188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49FBA4AF-DFF0-4346-BAB7-5F7AE91BF90F}"/>
              </a:ext>
            </a:extLst>
          </p:cNvPr>
          <p:cNvSpPr/>
          <p:nvPr/>
        </p:nvSpPr>
        <p:spPr>
          <a:xfrm>
            <a:off x="6012532" y="300659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F97FA2B-905D-B944-8E6A-1702AE71D55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6477270" y="206149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AF7F5DA9-D3CB-E942-B795-DC0E31945CB0}"/>
              </a:ext>
            </a:extLst>
          </p:cNvPr>
          <p:cNvSpPr/>
          <p:nvPr/>
        </p:nvSpPr>
        <p:spPr>
          <a:xfrm>
            <a:off x="7092076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DCE7C7A7-9F01-714F-88AD-549F4A148C7B}"/>
              </a:ext>
            </a:extLst>
          </p:cNvPr>
          <p:cNvCxnSpPr>
            <a:cxnSpLocks/>
            <a:stCxn id="111" idx="0"/>
            <a:endCxn id="109" idx="5"/>
          </p:cNvCxnSpPr>
          <p:nvPr/>
        </p:nvCxnSpPr>
        <p:spPr>
          <a:xfrm flipH="1" flipV="1">
            <a:off x="6805889" y="381328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46760A95-4328-AA4F-A379-31037D6546E9}"/>
              </a:ext>
            </a:extLst>
          </p:cNvPr>
          <p:cNvSpPr/>
          <p:nvPr/>
        </p:nvSpPr>
        <p:spPr>
          <a:xfrm>
            <a:off x="8695726" y="300286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53FB6FD1-B8F6-7A45-B515-1E376DBDF365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160464" y="205777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CC417D27-E118-A243-BC1F-44DBCF6EC4A0}"/>
              </a:ext>
            </a:extLst>
          </p:cNvPr>
          <p:cNvSpPr/>
          <p:nvPr/>
        </p:nvSpPr>
        <p:spPr>
          <a:xfrm>
            <a:off x="9768589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2B560BBD-445D-904B-96BE-1BB643E8929F}"/>
              </a:ext>
            </a:extLst>
          </p:cNvPr>
          <p:cNvCxnSpPr>
            <a:cxnSpLocks/>
            <a:stCxn id="115" idx="0"/>
            <a:endCxn id="113" idx="5"/>
          </p:cNvCxnSpPr>
          <p:nvPr/>
        </p:nvCxnSpPr>
        <p:spPr>
          <a:xfrm flipH="1" flipV="1">
            <a:off x="9489083" y="3809561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00B43B5-3744-A647-90A0-D5229051DFA5}"/>
              </a:ext>
            </a:extLst>
          </p:cNvPr>
          <p:cNvSpPr/>
          <p:nvPr/>
        </p:nvSpPr>
        <p:spPr>
          <a:xfrm>
            <a:off x="693414" y="29988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96A7B38-784D-FE4C-833C-D411EFB77C2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158152" y="20537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D61F1FF4-31CF-5041-A459-51137886BB0E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DF72A1B0-23A2-5E4D-B86C-1E7D6CE0DF1B}"/>
              </a:ext>
            </a:extLst>
          </p:cNvPr>
          <p:cNvCxnSpPr>
            <a:cxnSpLocks/>
          </p:cNvCxnSpPr>
          <p:nvPr/>
        </p:nvCxnSpPr>
        <p:spPr>
          <a:xfrm flipV="1">
            <a:off x="551892" y="199576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447FE78D-C1F3-D447-84B5-FD64387E8433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3B5FF1-FEFF-5A43-8932-ADE1C6C0A92E}"/>
              </a:ext>
            </a:extLst>
          </p:cNvPr>
          <p:cNvCxnSpPr>
            <a:cxnSpLocks/>
          </p:cNvCxnSpPr>
          <p:nvPr/>
        </p:nvCxnSpPr>
        <p:spPr>
          <a:xfrm>
            <a:off x="166135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444EE6B-EE60-D445-B2D5-CE328C245DC0}"/>
              </a:ext>
            </a:extLst>
          </p:cNvPr>
          <p:cNvCxnSpPr>
            <a:cxnSpLocks/>
          </p:cNvCxnSpPr>
          <p:nvPr/>
        </p:nvCxnSpPr>
        <p:spPr>
          <a:xfrm>
            <a:off x="3016616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6B0E31-54D3-E345-B6E8-39D6E0E89AA7}"/>
              </a:ext>
            </a:extLst>
          </p:cNvPr>
          <p:cNvCxnSpPr>
            <a:cxnSpLocks/>
          </p:cNvCxnSpPr>
          <p:nvPr/>
        </p:nvCxnSpPr>
        <p:spPr>
          <a:xfrm>
            <a:off x="4454301" y="114270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7B09BD6-AF97-774E-9B51-00670900F435}"/>
              </a:ext>
            </a:extLst>
          </p:cNvPr>
          <p:cNvCxnSpPr>
            <a:cxnSpLocks/>
          </p:cNvCxnSpPr>
          <p:nvPr/>
        </p:nvCxnSpPr>
        <p:spPr>
          <a:xfrm>
            <a:off x="5779894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0255B90B-3B03-1746-886B-D42E1D4DE90B}"/>
              </a:ext>
            </a:extLst>
          </p:cNvPr>
          <p:cNvCxnSpPr>
            <a:cxnSpLocks/>
          </p:cNvCxnSpPr>
          <p:nvPr/>
        </p:nvCxnSpPr>
        <p:spPr>
          <a:xfrm>
            <a:off x="709207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43CE0A5-E216-D149-9539-B2820E4112B9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585DCE1A-C3F5-2F4F-8D86-B63684F7FCA4}"/>
              </a:ext>
            </a:extLst>
          </p:cNvPr>
          <p:cNvCxnSpPr>
            <a:cxnSpLocks/>
          </p:cNvCxnSpPr>
          <p:nvPr/>
        </p:nvCxnSpPr>
        <p:spPr>
          <a:xfrm>
            <a:off x="9768589" y="1084423"/>
            <a:ext cx="0" cy="93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0DFFE12-710C-0942-A894-7D36C9A40CAC}"/>
              </a:ext>
            </a:extLst>
          </p:cNvPr>
          <p:cNvSpPr txBox="1"/>
          <p:nvPr/>
        </p:nvSpPr>
        <p:spPr>
          <a:xfrm>
            <a:off x="907883" y="127848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D8196F7-10C7-AA47-9E75-6FED7043CE4A}"/>
              </a:ext>
            </a:extLst>
          </p:cNvPr>
          <p:cNvSpPr txBox="1"/>
          <p:nvPr/>
        </p:nvSpPr>
        <p:spPr>
          <a:xfrm>
            <a:off x="2152430" y="127245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21DC0A0-FCF4-4749-9325-33E2C2C33C09}"/>
              </a:ext>
            </a:extLst>
          </p:cNvPr>
          <p:cNvSpPr txBox="1"/>
          <p:nvPr/>
        </p:nvSpPr>
        <p:spPr>
          <a:xfrm>
            <a:off x="3555888" y="127578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B6DA145-9049-1B4A-891C-1C2E6A9ABC2C}"/>
              </a:ext>
            </a:extLst>
          </p:cNvPr>
          <p:cNvSpPr txBox="1"/>
          <p:nvPr/>
        </p:nvSpPr>
        <p:spPr>
          <a:xfrm>
            <a:off x="4894143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CC84C1-E517-8445-AEA8-870BD8BA571D}"/>
              </a:ext>
            </a:extLst>
          </p:cNvPr>
          <p:cNvSpPr txBox="1"/>
          <p:nvPr/>
        </p:nvSpPr>
        <p:spPr>
          <a:xfrm>
            <a:off x="6213534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F592B29-0EF2-9E43-8501-DBCBDA10C6DE}"/>
              </a:ext>
            </a:extLst>
          </p:cNvPr>
          <p:cNvSpPr txBox="1"/>
          <p:nvPr/>
        </p:nvSpPr>
        <p:spPr>
          <a:xfrm>
            <a:off x="8912118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4D1C291F-EDDF-D742-87FA-303A9D1CFFD5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E9A69AB-D854-CD49-BC41-4B8229843B7B}"/>
              </a:ext>
            </a:extLst>
          </p:cNvPr>
          <p:cNvCxnSpPr>
            <a:cxnSpLocks/>
          </p:cNvCxnSpPr>
          <p:nvPr/>
        </p:nvCxnSpPr>
        <p:spPr>
          <a:xfrm>
            <a:off x="8495277" y="1995768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2107825" y="53647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511283" y="53980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849538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168929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AE75ED-C164-8842-B869-44B48E70A7A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Union(5,7)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按高度求并的结果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6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1987697" y="536473"/>
            <a:ext cx="64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392789" y="539806"/>
            <a:ext cx="64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760770" y="570089"/>
            <a:ext cx="75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096000" y="570089"/>
            <a:ext cx="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-4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路径压缩前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3021942" y="232987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4689699" y="2256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64000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27169" y="2993480"/>
            <a:ext cx="668831" cy="1158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7877178" y="4160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952786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10690256" y="4889345"/>
            <a:ext cx="864000" cy="864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002138" y="225914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7739608" y="2996616"/>
            <a:ext cx="569570" cy="1164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7739608" y="2996616"/>
            <a:ext cx="2339708" cy="1281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1956998" y="577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2694468" y="1315197"/>
            <a:ext cx="454004" cy="11412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2694468" y="1315197"/>
            <a:ext cx="2121761" cy="106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2694468" y="1315197"/>
            <a:ext cx="4434200" cy="1070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1122256" y="53213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371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路径压缩后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1440821" y="2782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3131302" y="269760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4392599" y="4245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3868772" y="3435074"/>
            <a:ext cx="955827" cy="810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605777" y="4254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74131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7" idx="5"/>
            <a:endCxn id="49" idx="1"/>
          </p:cNvCxnSpPr>
          <p:nvPr/>
        </p:nvCxnSpPr>
        <p:spPr>
          <a:xfrm>
            <a:off x="1423067" y="1409197"/>
            <a:ext cx="9040396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516477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5902242" y="3392950"/>
            <a:ext cx="1135535" cy="8618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7" idx="5"/>
            <a:endCxn id="141" idx="1"/>
          </p:cNvCxnSpPr>
          <p:nvPr/>
        </p:nvCxnSpPr>
        <p:spPr>
          <a:xfrm>
            <a:off x="1423067" y="1409197"/>
            <a:ext cx="644477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85597" y="671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</p:cNvCxnSpPr>
          <p:nvPr/>
        </p:nvCxnSpPr>
        <p:spPr>
          <a:xfrm>
            <a:off x="1423067" y="1409197"/>
            <a:ext cx="394121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1423067" y="1409197"/>
            <a:ext cx="1834765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1423067" y="1409197"/>
            <a:ext cx="386823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0336933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68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图模型</a:t>
            </a: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4637135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5607857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4925138" y="367375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6402318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>
            <a:cxnSpLocks/>
          </p:cNvCxnSpPr>
          <p:nvPr/>
        </p:nvCxnSpPr>
        <p:spPr>
          <a:xfrm>
            <a:off x="7373040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6690321" y="367375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8131048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>
            <a:cxnSpLocks/>
          </p:cNvCxnSpPr>
          <p:nvPr/>
        </p:nvCxnSpPr>
        <p:spPr>
          <a:xfrm>
            <a:off x="9101770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8334083" y="36737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537427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>
            <a:cxnSpLocks/>
          </p:cNvCxnSpPr>
          <p:nvPr/>
        </p:nvCxnSpPr>
        <p:spPr>
          <a:xfrm>
            <a:off x="3508149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829962" y="589320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图的邻接链表表示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B0B8E11F-31A1-4841-9A03-EE9B510EF79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929670" y="589320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99E3208-C534-7A46-843B-75512359BBD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694853" y="589320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967D51E-0654-A546-ACAE-EBEA2E536D21}"/>
              </a:ext>
            </a:extLst>
          </p:cNvPr>
          <p:cNvSpPr/>
          <p:nvPr/>
        </p:nvSpPr>
        <p:spPr>
          <a:xfrm>
            <a:off x="4637135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E7C355C-A840-014B-A326-8BE8F7F60FB8}"/>
              </a:ext>
            </a:extLst>
          </p:cNvPr>
          <p:cNvCxnSpPr>
            <a:cxnSpLocks/>
          </p:cNvCxnSpPr>
          <p:nvPr/>
        </p:nvCxnSpPr>
        <p:spPr>
          <a:xfrm>
            <a:off x="5607857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833AA69-23F0-3E42-A80E-9E339DAAB509}"/>
              </a:ext>
            </a:extLst>
          </p:cNvPr>
          <p:cNvSpPr txBox="1"/>
          <p:nvPr/>
        </p:nvSpPr>
        <p:spPr>
          <a:xfrm>
            <a:off x="4925138" y="1169131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80BECD-7618-FF43-8A02-A24B1774B526}"/>
              </a:ext>
            </a:extLst>
          </p:cNvPr>
          <p:cNvSpPr/>
          <p:nvPr/>
        </p:nvSpPr>
        <p:spPr>
          <a:xfrm>
            <a:off x="6402318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A122CBB-AABA-754A-B350-9A97699A88C4}"/>
              </a:ext>
            </a:extLst>
          </p:cNvPr>
          <p:cNvCxnSpPr>
            <a:cxnSpLocks/>
          </p:cNvCxnSpPr>
          <p:nvPr/>
        </p:nvCxnSpPr>
        <p:spPr>
          <a:xfrm>
            <a:off x="7373040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04D6B64-D82E-DE42-A0F5-31D4CC05EAAB}"/>
              </a:ext>
            </a:extLst>
          </p:cNvPr>
          <p:cNvSpPr txBox="1"/>
          <p:nvPr/>
        </p:nvSpPr>
        <p:spPr>
          <a:xfrm>
            <a:off x="6690321" y="1169131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92F2EDE-252B-AE46-BD37-E9A7399B4241}"/>
              </a:ext>
            </a:extLst>
          </p:cNvPr>
          <p:cNvSpPr/>
          <p:nvPr/>
        </p:nvSpPr>
        <p:spPr>
          <a:xfrm>
            <a:off x="2537427" y="1169131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63BD3435-20B5-8D4B-B846-503F3565A309}"/>
              </a:ext>
            </a:extLst>
          </p:cNvPr>
          <p:cNvCxnSpPr>
            <a:cxnSpLocks/>
          </p:cNvCxnSpPr>
          <p:nvPr/>
        </p:nvCxnSpPr>
        <p:spPr>
          <a:xfrm>
            <a:off x="3508149" y="1172093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C62A11C-D1C7-7C4C-8311-F66C1F644B85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 flipV="1">
            <a:off x="3829962" y="1391076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1BDCDA7-4156-D54B-B417-3F77D91C2C56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5929670" y="1391076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3AC93FB-3BF4-4340-8F0C-EF46A48F9F9D}"/>
              </a:ext>
            </a:extLst>
          </p:cNvPr>
          <p:cNvSpPr/>
          <p:nvPr/>
        </p:nvSpPr>
        <p:spPr>
          <a:xfrm>
            <a:off x="4637135" y="1970120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FCE5A78F-3537-484C-A136-FFCE8D4A376F}"/>
              </a:ext>
            </a:extLst>
          </p:cNvPr>
          <p:cNvCxnSpPr>
            <a:cxnSpLocks/>
          </p:cNvCxnSpPr>
          <p:nvPr/>
        </p:nvCxnSpPr>
        <p:spPr>
          <a:xfrm>
            <a:off x="5607857" y="1973082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9514C42-0959-0546-9B87-A4E323B9B79E}"/>
              </a:ext>
            </a:extLst>
          </p:cNvPr>
          <p:cNvSpPr txBox="1"/>
          <p:nvPr/>
        </p:nvSpPr>
        <p:spPr>
          <a:xfrm>
            <a:off x="4925138" y="1979008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B187D4D-FCC2-014A-9388-A7D1DDFC2F64}"/>
              </a:ext>
            </a:extLst>
          </p:cNvPr>
          <p:cNvSpPr/>
          <p:nvPr/>
        </p:nvSpPr>
        <p:spPr>
          <a:xfrm>
            <a:off x="2537427" y="197900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070B2646-2523-7B4A-9561-7746EB95A5BC}"/>
              </a:ext>
            </a:extLst>
          </p:cNvPr>
          <p:cNvCxnSpPr>
            <a:cxnSpLocks/>
          </p:cNvCxnSpPr>
          <p:nvPr/>
        </p:nvCxnSpPr>
        <p:spPr>
          <a:xfrm>
            <a:off x="3508149" y="198197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CEF0C4F-2652-8746-81D8-7DB79E949D15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3829962" y="2200953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2E7D949-6A20-7341-869F-125B24057ED4}"/>
              </a:ext>
            </a:extLst>
          </p:cNvPr>
          <p:cNvSpPr/>
          <p:nvPr/>
        </p:nvSpPr>
        <p:spPr>
          <a:xfrm>
            <a:off x="4637135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856F01E3-C3D6-954C-9ADC-2C5CA9D3EA4C}"/>
              </a:ext>
            </a:extLst>
          </p:cNvPr>
          <p:cNvCxnSpPr>
            <a:cxnSpLocks/>
          </p:cNvCxnSpPr>
          <p:nvPr/>
        </p:nvCxnSpPr>
        <p:spPr>
          <a:xfrm>
            <a:off x="5607857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CE3C92-A364-D94F-9EAC-E3AA821C7906}"/>
              </a:ext>
            </a:extLst>
          </p:cNvPr>
          <p:cNvSpPr txBox="1"/>
          <p:nvPr/>
        </p:nvSpPr>
        <p:spPr>
          <a:xfrm>
            <a:off x="4925138" y="2800397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3D8C29-10C0-9442-9862-D7B2AA25CFF4}"/>
              </a:ext>
            </a:extLst>
          </p:cNvPr>
          <p:cNvSpPr/>
          <p:nvPr/>
        </p:nvSpPr>
        <p:spPr>
          <a:xfrm>
            <a:off x="6402318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F870E354-8F5E-0841-9B8F-5C58612DEA44}"/>
              </a:ext>
            </a:extLst>
          </p:cNvPr>
          <p:cNvCxnSpPr>
            <a:cxnSpLocks/>
          </p:cNvCxnSpPr>
          <p:nvPr/>
        </p:nvCxnSpPr>
        <p:spPr>
          <a:xfrm>
            <a:off x="7373040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8B0AEE-6F17-0943-9EEA-B8B8AE796B6C}"/>
              </a:ext>
            </a:extLst>
          </p:cNvPr>
          <p:cNvSpPr txBox="1"/>
          <p:nvPr/>
        </p:nvSpPr>
        <p:spPr>
          <a:xfrm>
            <a:off x="6690321" y="2800397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C7251FA-3064-3546-9FA6-16B4DFFEB6CA}"/>
              </a:ext>
            </a:extLst>
          </p:cNvPr>
          <p:cNvSpPr/>
          <p:nvPr/>
        </p:nvSpPr>
        <p:spPr>
          <a:xfrm>
            <a:off x="8131048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3D8F3F9-F7C7-6948-8F16-CCB683B3054F}"/>
              </a:ext>
            </a:extLst>
          </p:cNvPr>
          <p:cNvCxnSpPr>
            <a:cxnSpLocks/>
          </p:cNvCxnSpPr>
          <p:nvPr/>
        </p:nvCxnSpPr>
        <p:spPr>
          <a:xfrm>
            <a:off x="9101770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C8BE73A-4025-F446-A2D9-83A7DD3A57C1}"/>
              </a:ext>
            </a:extLst>
          </p:cNvPr>
          <p:cNvSpPr txBox="1"/>
          <p:nvPr/>
        </p:nvSpPr>
        <p:spPr>
          <a:xfrm>
            <a:off x="8334083" y="2800396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A87B3B-3F2A-2C40-9D5C-2332EEA11626}"/>
              </a:ext>
            </a:extLst>
          </p:cNvPr>
          <p:cNvSpPr/>
          <p:nvPr/>
        </p:nvSpPr>
        <p:spPr>
          <a:xfrm>
            <a:off x="2537427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00ED5B5A-DE8C-AB4B-9BDC-6A7ADA6A20E9}"/>
              </a:ext>
            </a:extLst>
          </p:cNvPr>
          <p:cNvCxnSpPr>
            <a:cxnSpLocks/>
          </p:cNvCxnSpPr>
          <p:nvPr/>
        </p:nvCxnSpPr>
        <p:spPr>
          <a:xfrm>
            <a:off x="3508149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0D0C52B-3528-C144-A077-C0041E08CC90}"/>
              </a:ext>
            </a:extLst>
          </p:cNvPr>
          <p:cNvCxnSpPr>
            <a:cxnSpLocks/>
            <a:stCxn id="107" idx="3"/>
            <a:endCxn id="98" idx="1"/>
          </p:cNvCxnSpPr>
          <p:nvPr/>
        </p:nvCxnSpPr>
        <p:spPr>
          <a:xfrm flipV="1">
            <a:off x="3829962" y="3022342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E9CBE08-E9FF-654E-9FE5-8470AAB5557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5929670" y="3022342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FA5B23D-0806-0444-B307-9D0E5C2D7269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>
            <a:off x="7694853" y="3022342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FA65C8D-86A6-304D-9CD6-1B36D4F58CC7}"/>
              </a:ext>
            </a:extLst>
          </p:cNvPr>
          <p:cNvSpPr/>
          <p:nvPr/>
        </p:nvSpPr>
        <p:spPr>
          <a:xfrm>
            <a:off x="4637135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D82BFF3-CE4A-1D45-9CBC-5B44C90CA08A}"/>
              </a:ext>
            </a:extLst>
          </p:cNvPr>
          <p:cNvCxnSpPr>
            <a:cxnSpLocks/>
          </p:cNvCxnSpPr>
          <p:nvPr/>
        </p:nvCxnSpPr>
        <p:spPr>
          <a:xfrm>
            <a:off x="5607857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73A13A5-00DA-EB4C-90BF-70C679FF08A9}"/>
              </a:ext>
            </a:extLst>
          </p:cNvPr>
          <p:cNvSpPr txBox="1"/>
          <p:nvPr/>
        </p:nvSpPr>
        <p:spPr>
          <a:xfrm>
            <a:off x="4925138" y="3510134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0AB2FA-E991-724B-9164-4820EC526BB7}"/>
              </a:ext>
            </a:extLst>
          </p:cNvPr>
          <p:cNvSpPr/>
          <p:nvPr/>
        </p:nvSpPr>
        <p:spPr>
          <a:xfrm>
            <a:off x="6402318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85245E1-2B20-E14E-B2C0-E51EE48F2105}"/>
              </a:ext>
            </a:extLst>
          </p:cNvPr>
          <p:cNvCxnSpPr>
            <a:cxnSpLocks/>
          </p:cNvCxnSpPr>
          <p:nvPr/>
        </p:nvCxnSpPr>
        <p:spPr>
          <a:xfrm>
            <a:off x="7373040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2280202-540A-7B46-9E30-ECCCAE1349B1}"/>
              </a:ext>
            </a:extLst>
          </p:cNvPr>
          <p:cNvSpPr txBox="1"/>
          <p:nvPr/>
        </p:nvSpPr>
        <p:spPr>
          <a:xfrm>
            <a:off x="6690321" y="351013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0EB2B4D-B294-EE4F-AEF1-68E55918022B}"/>
              </a:ext>
            </a:extLst>
          </p:cNvPr>
          <p:cNvSpPr/>
          <p:nvPr/>
        </p:nvSpPr>
        <p:spPr>
          <a:xfrm>
            <a:off x="2537427" y="351013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EDAE9CB6-4353-3D4F-B307-BEAF1C168E16}"/>
              </a:ext>
            </a:extLst>
          </p:cNvPr>
          <p:cNvCxnSpPr>
            <a:cxnSpLocks/>
          </p:cNvCxnSpPr>
          <p:nvPr/>
        </p:nvCxnSpPr>
        <p:spPr>
          <a:xfrm>
            <a:off x="3508149" y="351309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37867366-315F-1B4A-9135-6C8B43BDCDCE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829962" y="3732079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09D7DE74-658A-274B-AFEB-8BD70225FAA9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5929670" y="3732079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B38AFCE-8771-2947-ABC5-4BE737E99703}"/>
              </a:ext>
            </a:extLst>
          </p:cNvPr>
          <p:cNvSpPr/>
          <p:nvPr/>
        </p:nvSpPr>
        <p:spPr>
          <a:xfrm>
            <a:off x="2537427" y="423004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87F2FAB4-4E9B-C549-B751-8D6162376048}"/>
              </a:ext>
            </a:extLst>
          </p:cNvPr>
          <p:cNvCxnSpPr>
            <a:cxnSpLocks/>
          </p:cNvCxnSpPr>
          <p:nvPr/>
        </p:nvCxnSpPr>
        <p:spPr>
          <a:xfrm>
            <a:off x="3508149" y="423301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1841F8CB-35BA-7B41-8306-216C58EA539F}"/>
              </a:ext>
            </a:extLst>
          </p:cNvPr>
          <p:cNvSpPr/>
          <p:nvPr/>
        </p:nvSpPr>
        <p:spPr>
          <a:xfrm>
            <a:off x="4637135" y="495215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4DE1CBD4-ED62-214F-8181-6FB0EF114FC4}"/>
              </a:ext>
            </a:extLst>
          </p:cNvPr>
          <p:cNvCxnSpPr>
            <a:cxnSpLocks/>
          </p:cNvCxnSpPr>
          <p:nvPr/>
        </p:nvCxnSpPr>
        <p:spPr>
          <a:xfrm>
            <a:off x="5607857" y="495511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ACFD555-2DD0-5C43-9D3F-021DE6F032D8}"/>
              </a:ext>
            </a:extLst>
          </p:cNvPr>
          <p:cNvSpPr txBox="1"/>
          <p:nvPr/>
        </p:nvSpPr>
        <p:spPr>
          <a:xfrm>
            <a:off x="4925138" y="4961042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91A3258-686A-8149-951F-A6FCBBB40C47}"/>
              </a:ext>
            </a:extLst>
          </p:cNvPr>
          <p:cNvSpPr/>
          <p:nvPr/>
        </p:nvSpPr>
        <p:spPr>
          <a:xfrm>
            <a:off x="2537427" y="4961042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769B364-E22A-9D42-A834-11B186E04F15}"/>
              </a:ext>
            </a:extLst>
          </p:cNvPr>
          <p:cNvCxnSpPr>
            <a:cxnSpLocks/>
          </p:cNvCxnSpPr>
          <p:nvPr/>
        </p:nvCxnSpPr>
        <p:spPr>
          <a:xfrm>
            <a:off x="3508149" y="4964004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671620BB-7032-B243-ACED-F5272BEBB2E1}"/>
              </a:ext>
            </a:extLst>
          </p:cNvPr>
          <p:cNvCxnSpPr>
            <a:cxnSpLocks/>
            <a:stCxn id="149" idx="3"/>
            <a:endCxn id="140" idx="1"/>
          </p:cNvCxnSpPr>
          <p:nvPr/>
        </p:nvCxnSpPr>
        <p:spPr>
          <a:xfrm flipV="1">
            <a:off x="3829962" y="5182987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B11D7C4-9A65-4348-97AC-E5D92E25C4CA}"/>
              </a:ext>
            </a:extLst>
          </p:cNvPr>
          <p:cNvSpPr txBox="1"/>
          <p:nvPr/>
        </p:nvSpPr>
        <p:spPr>
          <a:xfrm>
            <a:off x="2104503" y="41354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A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F7DE3D9-4335-5B4D-97F2-A8E422BA537E}"/>
              </a:ext>
            </a:extLst>
          </p:cNvPr>
          <p:cNvSpPr txBox="1"/>
          <p:nvPr/>
        </p:nvSpPr>
        <p:spPr>
          <a:xfrm>
            <a:off x="2099090" y="12182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B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3785B5-D179-B841-82B8-080AAF06DC04}"/>
              </a:ext>
            </a:extLst>
          </p:cNvPr>
          <p:cNvSpPr txBox="1"/>
          <p:nvPr/>
        </p:nvSpPr>
        <p:spPr>
          <a:xfrm>
            <a:off x="2092971" y="20251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C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33A65C9-C4D1-C14A-BB6E-B2EA95B5779E}"/>
              </a:ext>
            </a:extLst>
          </p:cNvPr>
          <p:cNvSpPr txBox="1"/>
          <p:nvPr/>
        </p:nvSpPr>
        <p:spPr>
          <a:xfrm>
            <a:off x="2105225" y="283767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D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18F191B-D8A4-9C4E-A3BC-F393055E5176}"/>
              </a:ext>
            </a:extLst>
          </p:cNvPr>
          <p:cNvSpPr txBox="1"/>
          <p:nvPr/>
        </p:nvSpPr>
        <p:spPr>
          <a:xfrm>
            <a:off x="2104503" y="355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E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9927218-312D-F547-A9DC-B271DA1CF36A}"/>
              </a:ext>
            </a:extLst>
          </p:cNvPr>
          <p:cNvSpPr txBox="1"/>
          <p:nvPr/>
        </p:nvSpPr>
        <p:spPr>
          <a:xfrm>
            <a:off x="2104503" y="4278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F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72F344D-8D21-8048-8E00-BA3ABA77332D}"/>
              </a:ext>
            </a:extLst>
          </p:cNvPr>
          <p:cNvSpPr txBox="1"/>
          <p:nvPr/>
        </p:nvSpPr>
        <p:spPr>
          <a:xfrm>
            <a:off x="2123004" y="500136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G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76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735441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179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224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-10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带有负值圈的图</a:t>
            </a:r>
          </a:p>
        </p:txBody>
      </p:sp>
    </p:spTree>
    <p:extLst>
      <p:ext uri="{BB962C8B-B14F-4D97-AF65-F5344CB8AC3E}">
        <p14:creationId xmlns:p14="http://schemas.microsoft.com/office/powerpoint/2010/main" val="4147334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一个无权有向图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80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1520</Words>
  <Application>Microsoft Macintosh PowerPoint</Application>
  <PresentationFormat>宽屏</PresentationFormat>
  <Paragraphs>990</Paragraphs>
  <Slides>64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554</cp:revision>
  <dcterms:created xsi:type="dcterms:W3CDTF">2020-11-25T09:44:09Z</dcterms:created>
  <dcterms:modified xsi:type="dcterms:W3CDTF">2021-01-19T02:52:48Z</dcterms:modified>
</cp:coreProperties>
</file>