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70" r:id="rId16"/>
    <p:sldId id="256" r:id="rId17"/>
    <p:sldId id="265" r:id="rId18"/>
    <p:sldId id="259" r:id="rId19"/>
    <p:sldId id="261" r:id="rId20"/>
    <p:sldId id="262" r:id="rId21"/>
    <p:sldId id="263" r:id="rId22"/>
    <p:sldId id="264" r:id="rId23"/>
    <p:sldId id="257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2"/>
    <p:restoredTop sz="94656"/>
  </p:normalViewPr>
  <p:slideViewPr>
    <p:cSldViewPr snapToGrid="0" snapToObjects="1">
      <p:cViewPr varScale="1">
        <p:scale>
          <a:sx n="69" d="100"/>
          <a:sy n="69" d="100"/>
        </p:scale>
        <p:origin x="200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 dirty="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 dirty="0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 dirty="0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 dirty="0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514</Words>
  <Application>Microsoft Macintosh PowerPoint</Application>
  <PresentationFormat>宽屏</PresentationFormat>
  <Paragraphs>315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242</cp:revision>
  <dcterms:created xsi:type="dcterms:W3CDTF">2020-11-25T09:44:09Z</dcterms:created>
  <dcterms:modified xsi:type="dcterms:W3CDTF">2020-12-22T10:58:07Z</dcterms:modified>
</cp:coreProperties>
</file>