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261" r:id="rId69"/>
    <p:sldId id="262" r:id="rId70"/>
    <p:sldId id="263" r:id="rId71"/>
    <p:sldId id="264" r:id="rId72"/>
    <p:sldId id="257" r:id="rId73"/>
    <p:sldId id="268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5"/>
    <p:restoredTop sz="86565"/>
  </p:normalViewPr>
  <p:slideViewPr>
    <p:cSldViewPr snapToGrid="0" snapToObjects="1">
      <p:cViewPr varScale="1">
        <p:scale>
          <a:sx n="61" d="100"/>
          <a:sy n="61" d="100"/>
        </p:scale>
        <p:origin x="216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1983</Words>
  <Application>Microsoft Macintosh PowerPoint</Application>
  <PresentationFormat>宽屏</PresentationFormat>
  <Paragraphs>1340</Paragraphs>
  <Slides>73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588</cp:revision>
  <dcterms:created xsi:type="dcterms:W3CDTF">2020-11-25T09:44:09Z</dcterms:created>
  <dcterms:modified xsi:type="dcterms:W3CDTF">2021-01-20T08:04:12Z</dcterms:modified>
</cp:coreProperties>
</file>