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71" r:id="rId2"/>
    <p:sldId id="272" r:id="rId3"/>
    <p:sldId id="273" r:id="rId4"/>
    <p:sldId id="275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85" r:id="rId13"/>
    <p:sldId id="284" r:id="rId14"/>
    <p:sldId id="283" r:id="rId15"/>
    <p:sldId id="286" r:id="rId16"/>
    <p:sldId id="287" r:id="rId17"/>
    <p:sldId id="288" r:id="rId18"/>
    <p:sldId id="270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256" r:id="rId34"/>
    <p:sldId id="265" r:id="rId35"/>
    <p:sldId id="259" r:id="rId36"/>
    <p:sldId id="261" r:id="rId37"/>
    <p:sldId id="262" r:id="rId38"/>
    <p:sldId id="263" r:id="rId39"/>
    <p:sldId id="264" r:id="rId40"/>
    <p:sldId id="257" r:id="rId41"/>
    <p:sldId id="268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栈和队列" id="{4C802F0C-525E-8941-BC6F-6A8F7D795223}">
          <p14:sldIdLst>
            <p14:sldId id="271"/>
            <p14:sldId id="272"/>
          </p14:sldIdLst>
        </p14:section>
        <p14:section name="表" id="{3CBDF344-4D7E-F84F-B51C-496D5966CCAE}">
          <p14:sldIdLst>
            <p14:sldId id="273"/>
            <p14:sldId id="275"/>
            <p14:sldId id="277"/>
            <p14:sldId id="276"/>
          </p14:sldIdLst>
        </p14:section>
        <p14:section name="树" id="{2702D878-A52A-4247-A971-1F4FF4E5EBCE}">
          <p14:sldIdLst>
            <p14:sldId id="278"/>
            <p14:sldId id="279"/>
            <p14:sldId id="280"/>
            <p14:sldId id="281"/>
            <p14:sldId id="282"/>
            <p14:sldId id="285"/>
            <p14:sldId id="284"/>
            <p14:sldId id="283"/>
            <p14:sldId id="286"/>
            <p14:sldId id="287"/>
            <p14:sldId id="288"/>
            <p14:sldId id="270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散列" id="{A7FC4655-9124-DF41-9585-CCD7F6B48611}">
          <p14:sldIdLst>
            <p14:sldId id="295"/>
            <p14:sldId id="296"/>
          </p14:sldIdLst>
        </p14:section>
        <p14:section name="优先队列" id="{6FBB480E-90CF-7A4A-B09C-F5651CBDD2F2}">
          <p14:sldIdLst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图" id="{C3AD77A4-E60B-7C48-9A93-3AF8BF032940}">
          <p14:sldIdLst>
            <p14:sldId id="256"/>
            <p14:sldId id="265"/>
            <p14:sldId id="259"/>
            <p14:sldId id="261"/>
            <p14:sldId id="262"/>
            <p14:sldId id="263"/>
            <p14:sldId id="264"/>
            <p14:sldId id="25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67"/>
    <p:restoredTop sz="86489"/>
  </p:normalViewPr>
  <p:slideViewPr>
    <p:cSldViewPr snapToGrid="0" snapToObjects="1">
      <p:cViewPr varScale="1">
        <p:scale>
          <a:sx n="70" d="100"/>
          <a:sy n="70" d="100"/>
        </p:scale>
        <p:origin x="192" y="7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12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F5585-462A-294D-BC2F-06465B294D25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EFDF7-858B-ED4F-ACC3-337B5504F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8840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EFDF7-858B-ED4F-ACC3-337B5504FC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573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F9A8-AF4F-CD46-9213-567035A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0F3C9-866B-244C-9CD2-DAB8FF736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203BF-D7AB-0647-BC2F-4C6C4D2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5708C-C775-764F-81E3-2D9EABA1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7861F-ABF5-C54F-8165-AF355F2A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09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25C13-19A3-3C49-A21F-9DC3D8C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2DC89-BDE5-CF48-B6A6-1C8C997A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4E504-D13C-AC45-824E-F1D24357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5585D-17ED-3245-A391-F88B2C62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DDAC3-F5D6-874B-BC6E-4B5452DF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09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CA2E8-3002-DC48-A679-CF16E32C7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6B596-7876-8647-A164-E4D5E2A4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CC-8AC9-504C-9784-B4C5A29C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41DB8-D484-194B-96BA-42D91BA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238E2-8506-884C-A460-6B6E85F2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9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87CD1-9EBA-3243-B686-DDA50A64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C6CF8-E7C9-AE41-90D9-2FE713FB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9B5D8-398B-D843-BB1B-59D5C033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6CE89-FA5E-8D4A-9170-9B954EA4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BF94D-E22A-A64F-B17A-68DF3537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6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51A9-33A1-244B-9019-1558B90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0B95B-DA6F-5447-A733-A7D72B32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A7D09-1371-C54B-B5C1-563D921A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20305-866B-9542-8430-CD1DA45C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797FB-A9F6-2942-BD92-36F42BB3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4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AE3A-51E8-1F45-9448-C622341E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CD7F6-B3AA-E147-B05E-B1344D2E4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92E6F-B92F-2E47-9354-BA3319E0A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6B898-93A7-984F-BF2C-2F22E8A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57F91-C38F-984D-B1DE-FEEA5D2F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F45A-4811-544B-B4E3-E5AA3D4F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1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93FDE-4316-6246-8515-3E8CFBCE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5CA77-0932-2944-B6E1-8E696AB7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F3017-CBFF-8F46-8F10-47B675EA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C801B-C288-5A4E-804A-DB21680F5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CB2B2-5E91-7F40-93B9-E4FF379C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7A83B-8704-AE47-A2AD-E69B675F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FD995-387B-F042-9861-6CA79C27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67ACC-B8FD-534B-9824-E569382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6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60BD-5BE4-1147-8364-77BD98F7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>
            <a:lvl1pPr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2FD68-F267-FA46-A21C-C7D8EBD5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59B05-6CEC-3F45-A3A8-D2000B1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315246-E75E-ED4A-9387-3EA7E2D8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D447DD-A510-D74D-AB87-7468E866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BF9B8-FFEB-684F-97F5-A3154FB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E0B5B-31EC-CE40-B869-7DD9EA5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1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7D4D-B550-294C-9E62-194E13CC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A7472-626C-A746-A475-D01C470A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087BA-E4E8-6843-886D-05867125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5AD4C-9C86-144E-A20D-11C6F545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E2486-67EC-964A-A48D-C6D414E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3F797-3532-5240-82A7-845032E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03363-22C5-5144-BF2B-F5436414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7DAC2-F19C-1541-ADDA-1A0F85318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84271-6F12-4C42-A82A-06253258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549C8-D2C8-6240-A3FB-1FC19BEA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1A0A6-B62F-7F4E-BD53-900874CF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84405-4A53-124D-87A2-D28E25B3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24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9754EE-3DCD-BF42-9249-C1163B04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2AD7C-0C3C-0D46-8185-8BC601EBE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kumimoji="1" lang="en-US" altLang="zh-CN" dirty="0"/>
          </a:p>
          <a:p>
            <a:pPr lvl="0"/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qindagang</a:t>
            </a:r>
            <a:r>
              <a:rPr kumimoji="1" lang="en-US" altLang="zh-CN" dirty="0"/>
              <a:t>/Data-Structures-and-Algorithm-Analysis-in-TS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A588-4DB7-C240-A673-64ECA824F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B4E7-F4DF-F444-89BE-160B951A6CB8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2E19-D9B3-2849-B4A3-26318592C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DFC3-F7C6-7540-AC9B-34FE7516E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3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B4F4828E-2DC9-614E-BF07-B908570421FB}"/>
              </a:ext>
            </a:extLst>
          </p:cNvPr>
          <p:cNvCxnSpPr>
            <a:cxnSpLocks/>
          </p:cNvCxnSpPr>
          <p:nvPr/>
        </p:nvCxnSpPr>
        <p:spPr>
          <a:xfrm>
            <a:off x="2542310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4918362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2542310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>
            <a:off x="2542310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>
            <a:off x="2552700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>
            <a:off x="2542309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>
            <a:off x="2552700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6564005-CC03-1140-9A4F-CD18F0E4F910}"/>
              </a:ext>
            </a:extLst>
          </p:cNvPr>
          <p:cNvSpPr txBox="1"/>
          <p:nvPr/>
        </p:nvSpPr>
        <p:spPr>
          <a:xfrm>
            <a:off x="3465939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453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3457453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3457453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3465939" y="178628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D849FF7-6800-9D4E-ACE3-6C7A677B3CB2}"/>
              </a:ext>
            </a:extLst>
          </p:cNvPr>
          <p:cNvCxnSpPr/>
          <p:nvPr/>
        </p:nvCxnSpPr>
        <p:spPr>
          <a:xfrm>
            <a:off x="671946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D4C8DC6-6B8B-994F-8CC7-FC4882C5272E}"/>
              </a:ext>
            </a:extLst>
          </p:cNvPr>
          <p:cNvSpPr txBox="1"/>
          <p:nvPr/>
        </p:nvSpPr>
        <p:spPr>
          <a:xfrm>
            <a:off x="1283961" y="16785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671946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栈模型：只有栈顶元素时是访问的</a:t>
            </a:r>
            <a:endParaRPr kumimoji="1" lang="zh-CN" altLang="en-US" sz="20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栈的操作：</a:t>
            </a:r>
            <a:r>
              <a:rPr lang="en-US" altLang="zh-CN" sz="2000" dirty="0">
                <a:solidFill>
                  <a:schemeClr val="accent1"/>
                </a:solidFill>
              </a:rPr>
              <a:t>Push</a:t>
            </a:r>
            <a:r>
              <a:rPr lang="zh-CN" altLang="en-US" sz="2000">
                <a:solidFill>
                  <a:schemeClr val="accent1"/>
                </a:solidFill>
              </a:rPr>
              <a:t>向栈输入，</a:t>
            </a:r>
            <a:r>
              <a:rPr lang="en-US" altLang="zh-CN" sz="2000" dirty="0">
                <a:solidFill>
                  <a:schemeClr val="accent1"/>
                </a:solidFill>
              </a:rPr>
              <a:t>Pop</a:t>
            </a:r>
            <a:r>
              <a:rPr lang="zh-CN" altLang="en-US" sz="2000">
                <a:solidFill>
                  <a:schemeClr val="accent1"/>
                </a:solidFill>
              </a:rPr>
              <a:t>从栈输出</a:t>
            </a:r>
            <a:endParaRPr kumimoji="1" lang="zh-CN" altLang="en-US" sz="200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85AB407-9221-AB42-8BD6-F75D3AA284FA}"/>
              </a:ext>
            </a:extLst>
          </p:cNvPr>
          <p:cNvCxnSpPr>
            <a:cxnSpLocks/>
          </p:cNvCxnSpPr>
          <p:nvPr/>
        </p:nvCxnSpPr>
        <p:spPr>
          <a:xfrm>
            <a:off x="7994073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9BBD29FD-3227-684B-BA07-201B4A5AA567}"/>
              </a:ext>
            </a:extLst>
          </p:cNvPr>
          <p:cNvCxnSpPr>
            <a:cxnSpLocks/>
          </p:cNvCxnSpPr>
          <p:nvPr/>
        </p:nvCxnSpPr>
        <p:spPr>
          <a:xfrm>
            <a:off x="10370125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F9A9FBF-824D-454C-97F9-065540D98ED1}"/>
              </a:ext>
            </a:extLst>
          </p:cNvPr>
          <p:cNvCxnSpPr>
            <a:cxnSpLocks/>
          </p:cNvCxnSpPr>
          <p:nvPr/>
        </p:nvCxnSpPr>
        <p:spPr>
          <a:xfrm>
            <a:off x="7994073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8BCE5F20-CD47-5A4F-B06C-80D3A82880DD}"/>
              </a:ext>
            </a:extLst>
          </p:cNvPr>
          <p:cNvCxnSpPr>
            <a:cxnSpLocks/>
          </p:cNvCxnSpPr>
          <p:nvPr/>
        </p:nvCxnSpPr>
        <p:spPr>
          <a:xfrm>
            <a:off x="7994073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DBE82CE8-D1FE-6D4F-AF2E-54A1C3362515}"/>
              </a:ext>
            </a:extLst>
          </p:cNvPr>
          <p:cNvCxnSpPr>
            <a:cxnSpLocks/>
          </p:cNvCxnSpPr>
          <p:nvPr/>
        </p:nvCxnSpPr>
        <p:spPr>
          <a:xfrm>
            <a:off x="8004463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6E5BDFE-E1D4-574D-B0A1-D85666582D44}"/>
              </a:ext>
            </a:extLst>
          </p:cNvPr>
          <p:cNvCxnSpPr>
            <a:cxnSpLocks/>
          </p:cNvCxnSpPr>
          <p:nvPr/>
        </p:nvCxnSpPr>
        <p:spPr>
          <a:xfrm>
            <a:off x="7994072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0A41E4C-7B31-6E44-8F53-B90E3202522A}"/>
              </a:ext>
            </a:extLst>
          </p:cNvPr>
          <p:cNvCxnSpPr>
            <a:cxnSpLocks/>
          </p:cNvCxnSpPr>
          <p:nvPr/>
        </p:nvCxnSpPr>
        <p:spPr>
          <a:xfrm>
            <a:off x="8004463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9DA8394F-EC34-1241-9814-CAF1ADC5840E}"/>
              </a:ext>
            </a:extLst>
          </p:cNvPr>
          <p:cNvSpPr txBox="1"/>
          <p:nvPr/>
        </p:nvSpPr>
        <p:spPr>
          <a:xfrm>
            <a:off x="8917702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9AB2C1A-D4C5-774E-9592-2A0D7A6F9E0F}"/>
              </a:ext>
            </a:extLst>
          </p:cNvPr>
          <p:cNvSpPr txBox="1"/>
          <p:nvPr/>
        </p:nvSpPr>
        <p:spPr>
          <a:xfrm>
            <a:off x="8909216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0690386-8CFA-A84B-AC0A-F772B3F0D5B1}"/>
              </a:ext>
            </a:extLst>
          </p:cNvPr>
          <p:cNvSpPr txBox="1"/>
          <p:nvPr/>
        </p:nvSpPr>
        <p:spPr>
          <a:xfrm>
            <a:off x="8909216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A1370ED-7F7E-054B-BB5D-B2A4ADC2682D}"/>
              </a:ext>
            </a:extLst>
          </p:cNvPr>
          <p:cNvSpPr txBox="1"/>
          <p:nvPr/>
        </p:nvSpPr>
        <p:spPr>
          <a:xfrm>
            <a:off x="8909216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99302BA-421D-6E49-9A07-4B6946F5C9A3}"/>
              </a:ext>
            </a:extLst>
          </p:cNvPr>
          <p:cNvCxnSpPr>
            <a:cxnSpLocks/>
          </p:cNvCxnSpPr>
          <p:nvPr/>
        </p:nvCxnSpPr>
        <p:spPr>
          <a:xfrm>
            <a:off x="8645237" y="415636"/>
            <a:ext cx="0" cy="1664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B9D45A02-36F4-6742-BF82-38E02393CCCF}"/>
              </a:ext>
            </a:extLst>
          </p:cNvPr>
          <p:cNvCxnSpPr>
            <a:cxnSpLocks/>
          </p:cNvCxnSpPr>
          <p:nvPr/>
        </p:nvCxnSpPr>
        <p:spPr>
          <a:xfrm flipV="1">
            <a:off x="9663545" y="415636"/>
            <a:ext cx="0" cy="1632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4CB74EB-3456-8840-8888-F216B2F4C793}"/>
              </a:ext>
            </a:extLst>
          </p:cNvPr>
          <p:cNvSpPr txBox="1"/>
          <p:nvPr/>
        </p:nvSpPr>
        <p:spPr>
          <a:xfrm>
            <a:off x="6700978" y="171061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A5C6763-96B7-C44E-B122-FAF9BAF3AF5C}"/>
              </a:ext>
            </a:extLst>
          </p:cNvPr>
          <p:cNvCxnSpPr/>
          <p:nvPr/>
        </p:nvCxnSpPr>
        <p:spPr>
          <a:xfrm>
            <a:off x="6123709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0AB35C20-07B6-1E47-B133-5DD90026E7D9}"/>
              </a:ext>
            </a:extLst>
          </p:cNvPr>
          <p:cNvSpPr txBox="1"/>
          <p:nvPr/>
        </p:nvSpPr>
        <p:spPr>
          <a:xfrm>
            <a:off x="8167453" y="415636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入栈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5F3C91-68A9-5447-9E13-F8F06BDC4F58}"/>
              </a:ext>
            </a:extLst>
          </p:cNvPr>
          <p:cNvSpPr txBox="1"/>
          <p:nvPr/>
        </p:nvSpPr>
        <p:spPr>
          <a:xfrm>
            <a:off x="9669378" y="431662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出栈</a:t>
            </a:r>
          </a:p>
        </p:txBody>
      </p:sp>
    </p:spTree>
    <p:extLst>
      <p:ext uri="{BB962C8B-B14F-4D97-AF65-F5344CB8AC3E}">
        <p14:creationId xmlns:p14="http://schemas.microsoft.com/office/powerpoint/2010/main" val="978005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1587151" y="969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790373" y="21080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2360739" y="20723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94992" y="3342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1325894" y="33248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2033145" y="1425693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1236367" y="1425693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456249" y="2564219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1236367" y="2564219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343808" y="5823829"/>
            <a:ext cx="547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具有一个儿子节点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(4)</a:t>
            </a:r>
            <a:r>
              <a:rPr kumimoji="1" lang="zh-CN" altLang="en-US" sz="240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1325894" y="6698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4685C6A-FEB0-824B-B176-9F4BACA1E8B3}"/>
              </a:ext>
            </a:extLst>
          </p:cNvPr>
          <p:cNvSpPr/>
          <p:nvPr/>
        </p:nvSpPr>
        <p:spPr>
          <a:xfrm>
            <a:off x="988111" y="46592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E2F0A86-4BDB-4B42-A310-FA3C614167AD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1249368" y="3859263"/>
            <a:ext cx="337783" cy="8000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81BA1E83-707E-0A4B-BA1C-AA00E2867AEB}"/>
              </a:ext>
            </a:extLst>
          </p:cNvPr>
          <p:cNvSpPr/>
          <p:nvPr/>
        </p:nvSpPr>
        <p:spPr>
          <a:xfrm>
            <a:off x="7967706" y="2939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E47C28D-0171-6D4A-9886-2C3EBD986480}"/>
              </a:ext>
            </a:extLst>
          </p:cNvPr>
          <p:cNvSpPr/>
          <p:nvPr/>
        </p:nvSpPr>
        <p:spPr>
          <a:xfrm>
            <a:off x="7170928" y="143245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2C93222-0841-AC4D-90C0-A0C038065D1B}"/>
              </a:ext>
            </a:extLst>
          </p:cNvPr>
          <p:cNvSpPr/>
          <p:nvPr/>
        </p:nvSpPr>
        <p:spPr>
          <a:xfrm>
            <a:off x="8741294" y="139668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3517C2D-F534-064B-8485-063A25D7794F}"/>
              </a:ext>
            </a:extLst>
          </p:cNvPr>
          <p:cNvSpPr/>
          <p:nvPr/>
        </p:nvSpPr>
        <p:spPr>
          <a:xfrm>
            <a:off x="6575547" y="266728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CF6AFA1-B9A5-EA4E-8CA8-E05F706D63DB}"/>
              </a:ext>
            </a:extLst>
          </p:cNvPr>
          <p:cNvSpPr/>
          <p:nvPr/>
        </p:nvSpPr>
        <p:spPr>
          <a:xfrm>
            <a:off x="7706449" y="26492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1CF230D-C4E1-B943-BC9F-786D5B4AF204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413700" y="75006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EF1E3D8B-3A1C-9240-9D31-93C56D05BA95}"/>
              </a:ext>
            </a:extLst>
          </p:cNvPr>
          <p:cNvCxnSpPr>
            <a:cxnSpLocks/>
            <a:stCxn id="30" idx="3"/>
            <a:endCxn id="31" idx="7"/>
          </p:cNvCxnSpPr>
          <p:nvPr/>
        </p:nvCxnSpPr>
        <p:spPr>
          <a:xfrm flipH="1">
            <a:off x="7616922" y="750060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500E62AF-8F8B-064A-BB66-471907486364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6836804" y="188858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3C355E7-2A6C-1D43-BCEA-38D72D43B72A}"/>
              </a:ext>
            </a:extLst>
          </p:cNvPr>
          <p:cNvCxnSpPr>
            <a:cxnSpLocks/>
            <a:stCxn id="31" idx="5"/>
            <a:endCxn id="34" idx="0"/>
          </p:cNvCxnSpPr>
          <p:nvPr/>
        </p:nvCxnSpPr>
        <p:spPr>
          <a:xfrm>
            <a:off x="7616922" y="1888586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B8F7C629-9E31-ED49-8461-D59C9409B08A}"/>
              </a:ext>
            </a:extLst>
          </p:cNvPr>
          <p:cNvSpPr/>
          <p:nvPr/>
        </p:nvSpPr>
        <p:spPr>
          <a:xfrm>
            <a:off x="7177526" y="383319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928D8CF-4BC1-9046-B857-71A9376097F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 flipH="1">
            <a:off x="7438783" y="3183630"/>
            <a:ext cx="528923" cy="6495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012DFBD-8543-5E46-9D27-907C1FE8B9D4}"/>
              </a:ext>
            </a:extLst>
          </p:cNvPr>
          <p:cNvSpPr/>
          <p:nvPr/>
        </p:nvSpPr>
        <p:spPr>
          <a:xfrm>
            <a:off x="4677254" y="8622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83BC203-4617-044F-B3DF-3418378A257A}"/>
              </a:ext>
            </a:extLst>
          </p:cNvPr>
          <p:cNvSpPr/>
          <p:nvPr/>
        </p:nvSpPr>
        <p:spPr>
          <a:xfrm>
            <a:off x="3880476" y="2000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FF0A5D2-DB25-E943-B17C-C763B8105797}"/>
              </a:ext>
            </a:extLst>
          </p:cNvPr>
          <p:cNvSpPr/>
          <p:nvPr/>
        </p:nvSpPr>
        <p:spPr>
          <a:xfrm>
            <a:off x="5450842" y="19650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09E771B-BA23-9E4E-A0D0-8E3B636B43C0}"/>
              </a:ext>
            </a:extLst>
          </p:cNvPr>
          <p:cNvSpPr/>
          <p:nvPr/>
        </p:nvSpPr>
        <p:spPr>
          <a:xfrm>
            <a:off x="3285095" y="32356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0E85BA7-BE3C-E342-964D-DD4B639194B7}"/>
              </a:ext>
            </a:extLst>
          </p:cNvPr>
          <p:cNvSpPr/>
          <p:nvPr/>
        </p:nvSpPr>
        <p:spPr>
          <a:xfrm>
            <a:off x="4415997" y="321760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F81F537-3759-2645-ACF9-D31A72FF2624}"/>
              </a:ext>
            </a:extLst>
          </p:cNvPr>
          <p:cNvCxnSpPr>
            <a:cxnSpLocks/>
            <a:stCxn id="41" idx="5"/>
            <a:endCxn id="43" idx="1"/>
          </p:cNvCxnSpPr>
          <p:nvPr/>
        </p:nvCxnSpPr>
        <p:spPr>
          <a:xfrm>
            <a:off x="5123248" y="131842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09FDB415-8F37-B744-9C86-7E02D00E628E}"/>
              </a:ext>
            </a:extLst>
          </p:cNvPr>
          <p:cNvCxnSpPr>
            <a:cxnSpLocks/>
            <a:stCxn id="41" idx="3"/>
            <a:endCxn id="42" idx="7"/>
          </p:cNvCxnSpPr>
          <p:nvPr/>
        </p:nvCxnSpPr>
        <p:spPr>
          <a:xfrm flipH="1">
            <a:off x="4326470" y="131842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149CD6C-9E38-5A4A-A6EF-2AC65F64388D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3546352" y="245695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0B430D84-3B79-214D-B40F-3130BFAABCCA}"/>
              </a:ext>
            </a:extLst>
          </p:cNvPr>
          <p:cNvCxnSpPr>
            <a:cxnSpLocks/>
            <a:stCxn id="42" idx="5"/>
            <a:endCxn id="45" idx="0"/>
          </p:cNvCxnSpPr>
          <p:nvPr/>
        </p:nvCxnSpPr>
        <p:spPr>
          <a:xfrm>
            <a:off x="4326470" y="2456951"/>
            <a:ext cx="350784" cy="76065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14E094F-6D43-9543-9FC9-F31BD0360ACB}"/>
              </a:ext>
            </a:extLst>
          </p:cNvPr>
          <p:cNvSpPr txBox="1"/>
          <p:nvPr/>
        </p:nvSpPr>
        <p:spPr>
          <a:xfrm>
            <a:off x="4415997" y="562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CCF0AC3-C71C-1D4E-8446-D7D38A4079BA}"/>
              </a:ext>
            </a:extLst>
          </p:cNvPr>
          <p:cNvSpPr/>
          <p:nvPr/>
        </p:nvSpPr>
        <p:spPr>
          <a:xfrm>
            <a:off x="4147090" y="464283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0764FA9E-90C0-E744-A641-1EC00CD414FE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 flipH="1">
            <a:off x="4408347" y="3751995"/>
            <a:ext cx="268907" cy="89083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A25E5398-34BD-3241-B26E-CE36549D9C87}"/>
              </a:ext>
            </a:extLst>
          </p:cNvPr>
          <p:cNvCxnSpPr>
            <a:cxnSpLocks/>
            <a:stCxn id="42" idx="4"/>
            <a:endCxn id="51" idx="0"/>
          </p:cNvCxnSpPr>
          <p:nvPr/>
        </p:nvCxnSpPr>
        <p:spPr>
          <a:xfrm>
            <a:off x="4141733" y="2535210"/>
            <a:ext cx="266614" cy="21076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6E1A3F1D-FFA3-2B41-B69E-8ACAE69205C5}"/>
              </a:ext>
            </a:extLst>
          </p:cNvPr>
          <p:cNvSpPr txBox="1"/>
          <p:nvPr/>
        </p:nvSpPr>
        <p:spPr>
          <a:xfrm>
            <a:off x="6375777" y="5817328"/>
            <a:ext cx="547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具有两个儿子节点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(2)</a:t>
            </a:r>
            <a:r>
              <a:rPr kumimoji="1" lang="zh-CN" altLang="en-US" sz="240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28D62D40-00DB-5146-ABD4-549EAEF4066D}"/>
              </a:ext>
            </a:extLst>
          </p:cNvPr>
          <p:cNvSpPr/>
          <p:nvPr/>
        </p:nvSpPr>
        <p:spPr>
          <a:xfrm>
            <a:off x="8044226" y="47373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2969CD83-0507-2A47-BE57-A3509DA53C2E}"/>
              </a:ext>
            </a:extLst>
          </p:cNvPr>
          <p:cNvCxnSpPr>
            <a:cxnSpLocks/>
            <a:stCxn id="73" idx="1"/>
            <a:endCxn id="39" idx="5"/>
          </p:cNvCxnSpPr>
          <p:nvPr/>
        </p:nvCxnSpPr>
        <p:spPr>
          <a:xfrm flipH="1" flipV="1">
            <a:off x="7623520" y="4289326"/>
            <a:ext cx="497226" cy="5262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92D52CC2-903C-7642-9E22-2A15F1714E01}"/>
              </a:ext>
            </a:extLst>
          </p:cNvPr>
          <p:cNvSpPr/>
          <p:nvPr/>
        </p:nvSpPr>
        <p:spPr>
          <a:xfrm>
            <a:off x="10823418" y="3834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03BC572-EF4E-2842-99A6-8FEBC2BB4FC7}"/>
              </a:ext>
            </a:extLst>
          </p:cNvPr>
          <p:cNvSpPr/>
          <p:nvPr/>
        </p:nvSpPr>
        <p:spPr>
          <a:xfrm>
            <a:off x="10026640" y="1521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1F46375-9DDD-0243-9446-EA43A1A56E38}"/>
              </a:ext>
            </a:extLst>
          </p:cNvPr>
          <p:cNvSpPr/>
          <p:nvPr/>
        </p:nvSpPr>
        <p:spPr>
          <a:xfrm>
            <a:off x="11597006" y="14862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0D775F4-F0D9-BA45-BDCF-D19750CC58F1}"/>
              </a:ext>
            </a:extLst>
          </p:cNvPr>
          <p:cNvSpPr/>
          <p:nvPr/>
        </p:nvSpPr>
        <p:spPr>
          <a:xfrm>
            <a:off x="9431259" y="2756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8D4A3A31-25F2-BF48-B84F-FCD4D96BBBF6}"/>
              </a:ext>
            </a:extLst>
          </p:cNvPr>
          <p:cNvSpPr/>
          <p:nvPr/>
        </p:nvSpPr>
        <p:spPr>
          <a:xfrm>
            <a:off x="10562161" y="27387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9E760CE4-5636-CC44-97E7-457AD16F092E}"/>
              </a:ext>
            </a:extLst>
          </p:cNvPr>
          <p:cNvCxnSpPr>
            <a:cxnSpLocks/>
            <a:stCxn id="77" idx="5"/>
            <a:endCxn id="79" idx="1"/>
          </p:cNvCxnSpPr>
          <p:nvPr/>
        </p:nvCxnSpPr>
        <p:spPr>
          <a:xfrm>
            <a:off x="11269412" y="839579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FE8CF767-57D5-D843-B0D4-50CA1258E85E}"/>
              </a:ext>
            </a:extLst>
          </p:cNvPr>
          <p:cNvCxnSpPr>
            <a:cxnSpLocks/>
            <a:stCxn id="77" idx="3"/>
            <a:endCxn id="78" idx="7"/>
          </p:cNvCxnSpPr>
          <p:nvPr/>
        </p:nvCxnSpPr>
        <p:spPr>
          <a:xfrm flipH="1">
            <a:off x="10472634" y="839579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87F6D1D5-3029-4E42-BD72-A09D8D6E53F4}"/>
              </a:ext>
            </a:extLst>
          </p:cNvPr>
          <p:cNvCxnSpPr>
            <a:cxnSpLocks/>
            <a:stCxn id="78" idx="3"/>
            <a:endCxn id="80" idx="0"/>
          </p:cNvCxnSpPr>
          <p:nvPr/>
        </p:nvCxnSpPr>
        <p:spPr>
          <a:xfrm flipH="1">
            <a:off x="9692516" y="1978105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1FD8FCAE-8623-C945-B800-8701141A2DA4}"/>
              </a:ext>
            </a:extLst>
          </p:cNvPr>
          <p:cNvCxnSpPr>
            <a:cxnSpLocks/>
            <a:stCxn id="78" idx="5"/>
            <a:endCxn id="81" idx="0"/>
          </p:cNvCxnSpPr>
          <p:nvPr/>
        </p:nvCxnSpPr>
        <p:spPr>
          <a:xfrm>
            <a:off x="10472634" y="1978105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851472FE-3598-5A4D-BD41-8992370288F7}"/>
              </a:ext>
            </a:extLst>
          </p:cNvPr>
          <p:cNvSpPr/>
          <p:nvPr/>
        </p:nvSpPr>
        <p:spPr>
          <a:xfrm>
            <a:off x="10033238" y="3922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E6DAAEDC-E728-344B-95A9-E3F0D24BD73C}"/>
              </a:ext>
            </a:extLst>
          </p:cNvPr>
          <p:cNvCxnSpPr>
            <a:cxnSpLocks/>
            <a:stCxn id="81" idx="4"/>
            <a:endCxn id="86" idx="0"/>
          </p:cNvCxnSpPr>
          <p:nvPr/>
        </p:nvCxnSpPr>
        <p:spPr>
          <a:xfrm flipH="1">
            <a:off x="10294495" y="3273149"/>
            <a:ext cx="528923" cy="6495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3D7F7DE7-884A-AC41-A69D-01724BA7E688}"/>
              </a:ext>
            </a:extLst>
          </p:cNvPr>
          <p:cNvSpPr/>
          <p:nvPr/>
        </p:nvSpPr>
        <p:spPr>
          <a:xfrm>
            <a:off x="10899938" y="48268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B19B62EF-6F9C-AE47-B2C1-5534ECA42BC1}"/>
              </a:ext>
            </a:extLst>
          </p:cNvPr>
          <p:cNvCxnSpPr>
            <a:cxnSpLocks/>
            <a:stCxn id="88" idx="1"/>
            <a:endCxn id="86" idx="5"/>
          </p:cNvCxnSpPr>
          <p:nvPr/>
        </p:nvCxnSpPr>
        <p:spPr>
          <a:xfrm flipH="1" flipV="1">
            <a:off x="10479232" y="4378845"/>
            <a:ext cx="497226" cy="5262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1AF12AB-BC89-EE4B-80F6-856D22C4B6D8}"/>
              </a:ext>
            </a:extLst>
          </p:cNvPr>
          <p:cNvCxnSpPr>
            <a:cxnSpLocks/>
            <a:stCxn id="88" idx="0"/>
            <a:endCxn id="81" idx="5"/>
          </p:cNvCxnSpPr>
          <p:nvPr/>
        </p:nvCxnSpPr>
        <p:spPr>
          <a:xfrm flipH="1" flipV="1">
            <a:off x="11008155" y="3194890"/>
            <a:ext cx="153040" cy="16319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09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814BF89-DF73-C549-BB20-AEFBBE90F2F4}"/>
              </a:ext>
            </a:extLst>
          </p:cNvPr>
          <p:cNvSpPr/>
          <p:nvPr/>
        </p:nvSpPr>
        <p:spPr>
          <a:xfrm>
            <a:off x="2969878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091EEF-3465-6A41-BEF7-2A348D182DFC}"/>
              </a:ext>
            </a:extLst>
          </p:cNvPr>
          <p:cNvSpPr/>
          <p:nvPr/>
        </p:nvSpPr>
        <p:spPr>
          <a:xfrm>
            <a:off x="2075357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A7D178-FBAD-6344-8BFC-0E1D18042D4F}"/>
              </a:ext>
            </a:extLst>
          </p:cNvPr>
          <p:cNvSpPr/>
          <p:nvPr/>
        </p:nvSpPr>
        <p:spPr>
          <a:xfrm>
            <a:off x="2152503" y="398782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F274A51-4B59-C64F-A6D1-006FA4426641}"/>
              </a:ext>
            </a:extLst>
          </p:cNvPr>
          <p:cNvSpPr/>
          <p:nvPr/>
        </p:nvSpPr>
        <p:spPr>
          <a:xfrm>
            <a:off x="3341886" y="626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77DD6B3-F184-3048-BA32-5439E4FA864C}"/>
              </a:ext>
            </a:extLst>
          </p:cNvPr>
          <p:cNvSpPr/>
          <p:nvPr/>
        </p:nvSpPr>
        <p:spPr>
          <a:xfrm>
            <a:off x="4405344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5775451-8944-9749-99C2-DB4BA7195B77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2598497" y="3380443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977AF1D-0DE5-654E-9F5C-7DB523557CA5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2521351" y="2165921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1303F516-20D4-CB46-A6C4-430953659E2C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2521351" y="1083046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C3E6C87-088D-F248-90D7-F74425DC921B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787880" y="1083046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DE8F55B-BEE1-8543-AB25-B3EB74020800}"/>
              </a:ext>
            </a:extLst>
          </p:cNvPr>
          <p:cNvSpPr/>
          <p:nvPr/>
        </p:nvSpPr>
        <p:spPr>
          <a:xfrm>
            <a:off x="1066877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AE372E9D-A514-6741-AF54-493F686A62F6}"/>
              </a:ext>
            </a:extLst>
          </p:cNvPr>
          <p:cNvCxnSpPr>
            <a:cxnSpLocks/>
            <a:stCxn id="3" idx="3"/>
            <a:endCxn id="29" idx="7"/>
          </p:cNvCxnSpPr>
          <p:nvPr/>
        </p:nvCxnSpPr>
        <p:spPr>
          <a:xfrm flipH="1">
            <a:off x="1512871" y="2165921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102801E2-5B9A-3C4C-9532-1E5798DEC60E}"/>
              </a:ext>
            </a:extLst>
          </p:cNvPr>
          <p:cNvSpPr/>
          <p:nvPr/>
        </p:nvSpPr>
        <p:spPr>
          <a:xfrm>
            <a:off x="3882830" y="29472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A6C359C-217C-7D44-B556-33B6D49970ED}"/>
              </a:ext>
            </a:extLst>
          </p:cNvPr>
          <p:cNvCxnSpPr>
            <a:cxnSpLocks/>
            <a:stCxn id="6" idx="4"/>
            <a:endCxn id="41" idx="7"/>
          </p:cNvCxnSpPr>
          <p:nvPr/>
        </p:nvCxnSpPr>
        <p:spPr>
          <a:xfrm flipH="1">
            <a:off x="4328824" y="2244180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FBC08250-68A8-5547-93BF-D304D77E39C5}"/>
              </a:ext>
            </a:extLst>
          </p:cNvPr>
          <p:cNvSpPr/>
          <p:nvPr/>
        </p:nvSpPr>
        <p:spPr>
          <a:xfrm>
            <a:off x="8163269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ED334E4-3697-CA4C-ACC0-D68E33B850B8}"/>
              </a:ext>
            </a:extLst>
          </p:cNvPr>
          <p:cNvSpPr/>
          <p:nvPr/>
        </p:nvSpPr>
        <p:spPr>
          <a:xfrm>
            <a:off x="7268748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222FE9FE-D1A3-BE49-B317-FC2F30919074}"/>
              </a:ext>
            </a:extLst>
          </p:cNvPr>
          <p:cNvSpPr/>
          <p:nvPr/>
        </p:nvSpPr>
        <p:spPr>
          <a:xfrm>
            <a:off x="7345894" y="40890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19D2CFFB-078F-954E-AEF0-F5CEB70D5AE2}"/>
              </a:ext>
            </a:extLst>
          </p:cNvPr>
          <p:cNvSpPr/>
          <p:nvPr/>
        </p:nvSpPr>
        <p:spPr>
          <a:xfrm>
            <a:off x="8535277" y="72816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626F563-8C9F-AD47-B991-247432B3877F}"/>
              </a:ext>
            </a:extLst>
          </p:cNvPr>
          <p:cNvSpPr/>
          <p:nvPr/>
        </p:nvSpPr>
        <p:spPr>
          <a:xfrm>
            <a:off x="9598735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95AC0A6C-6A7E-C740-8729-EC333BB84789}"/>
              </a:ext>
            </a:extLst>
          </p:cNvPr>
          <p:cNvCxnSpPr>
            <a:cxnSpLocks/>
            <a:stCxn id="59" idx="3"/>
            <a:endCxn id="61" idx="7"/>
          </p:cNvCxnSpPr>
          <p:nvPr/>
        </p:nvCxnSpPr>
        <p:spPr>
          <a:xfrm flipH="1">
            <a:off x="7791888" y="3481688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736DD70-A1AC-3F42-8F3C-28B1F7D45375}"/>
              </a:ext>
            </a:extLst>
          </p:cNvPr>
          <p:cNvCxnSpPr>
            <a:cxnSpLocks/>
            <a:stCxn id="59" idx="1"/>
            <a:endCxn id="60" idx="5"/>
          </p:cNvCxnSpPr>
          <p:nvPr/>
        </p:nvCxnSpPr>
        <p:spPr>
          <a:xfrm flipH="1" flipV="1">
            <a:off x="7714742" y="2267166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4762459F-1B5F-AB42-9C4B-056F6EA37BC7}"/>
              </a:ext>
            </a:extLst>
          </p:cNvPr>
          <p:cNvCxnSpPr>
            <a:cxnSpLocks/>
            <a:stCxn id="60" idx="7"/>
            <a:endCxn id="62" idx="3"/>
          </p:cNvCxnSpPr>
          <p:nvPr/>
        </p:nvCxnSpPr>
        <p:spPr>
          <a:xfrm flipV="1">
            <a:off x="7714742" y="1184291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FE590642-2B48-FE4E-9755-3685206DE9B9}"/>
              </a:ext>
            </a:extLst>
          </p:cNvPr>
          <p:cNvCxnSpPr>
            <a:cxnSpLocks/>
            <a:stCxn id="62" idx="5"/>
            <a:endCxn id="63" idx="1"/>
          </p:cNvCxnSpPr>
          <p:nvPr/>
        </p:nvCxnSpPr>
        <p:spPr>
          <a:xfrm>
            <a:off x="8981271" y="1184291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77B359F4-DBA5-BB44-8987-90E79DD5B236}"/>
              </a:ext>
            </a:extLst>
          </p:cNvPr>
          <p:cNvSpPr/>
          <p:nvPr/>
        </p:nvSpPr>
        <p:spPr>
          <a:xfrm>
            <a:off x="6260268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6B0B138E-3511-D047-8825-26C90C6166A4}"/>
              </a:ext>
            </a:extLst>
          </p:cNvPr>
          <p:cNvCxnSpPr>
            <a:cxnSpLocks/>
            <a:stCxn id="60" idx="3"/>
            <a:endCxn id="68" idx="7"/>
          </p:cNvCxnSpPr>
          <p:nvPr/>
        </p:nvCxnSpPr>
        <p:spPr>
          <a:xfrm flipH="1">
            <a:off x="6706262" y="2267166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63CF4D4B-C966-B741-B9C9-6461A388A25E}"/>
              </a:ext>
            </a:extLst>
          </p:cNvPr>
          <p:cNvSpPr txBox="1"/>
          <p:nvPr/>
        </p:nvSpPr>
        <p:spPr>
          <a:xfrm>
            <a:off x="343808" y="5823830"/>
            <a:ext cx="1152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两棵二叉查找树，只有左边的树是</a:t>
            </a:r>
            <a:r>
              <a:rPr kumimoji="1" lang="en-US" altLang="zh-CN" sz="2400" dirty="0">
                <a:solidFill>
                  <a:schemeClr val="accent1"/>
                </a:solidFill>
              </a:rPr>
              <a:t>AVL</a:t>
            </a:r>
            <a:r>
              <a:rPr kumimoji="1" lang="zh-CN" altLang="en-US" sz="2400">
                <a:solidFill>
                  <a:schemeClr val="accent1"/>
                </a:solidFill>
              </a:rPr>
              <a:t>树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EB3D9F8-74CF-5146-9608-0C375BD195E6}"/>
              </a:ext>
            </a:extLst>
          </p:cNvPr>
          <p:cNvSpPr/>
          <p:nvPr/>
        </p:nvSpPr>
        <p:spPr>
          <a:xfrm>
            <a:off x="8981271" y="41183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E27FFC01-6EEE-4C49-A702-FAD509AE81F8}"/>
              </a:ext>
            </a:extLst>
          </p:cNvPr>
          <p:cNvCxnSpPr>
            <a:cxnSpLocks/>
            <a:stCxn id="73" idx="1"/>
            <a:endCxn id="59" idx="5"/>
          </p:cNvCxnSpPr>
          <p:nvPr/>
        </p:nvCxnSpPr>
        <p:spPr>
          <a:xfrm flipH="1" flipV="1">
            <a:off x="8609263" y="3481688"/>
            <a:ext cx="448528" cy="7149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66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D5A28916-B9F2-C14D-A040-38B3EA1F8A44}"/>
              </a:ext>
            </a:extLst>
          </p:cNvPr>
          <p:cNvSpPr/>
          <p:nvPr/>
        </p:nvSpPr>
        <p:spPr>
          <a:xfrm>
            <a:off x="1025732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52E82AF-4954-A04F-A976-B5EDFF7D2E71}"/>
              </a:ext>
            </a:extLst>
          </p:cNvPr>
          <p:cNvSpPr/>
          <p:nvPr/>
        </p:nvSpPr>
        <p:spPr>
          <a:xfrm>
            <a:off x="1602527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54B833-3991-B24C-BDB3-D9773006C5BA}"/>
              </a:ext>
            </a:extLst>
          </p:cNvPr>
          <p:cNvSpPr/>
          <p:nvPr/>
        </p:nvSpPr>
        <p:spPr>
          <a:xfrm>
            <a:off x="2116457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90DC5EF-5C3D-1242-94DA-FEC5C726DBDC}"/>
              </a:ext>
            </a:extLst>
          </p:cNvPr>
          <p:cNvCxnSpPr>
            <a:cxnSpLocks/>
            <a:stCxn id="3" idx="0"/>
            <a:endCxn id="4" idx="3"/>
          </p:cNvCxnSpPr>
          <p:nvPr/>
        </p:nvCxnSpPr>
        <p:spPr>
          <a:xfrm flipV="1">
            <a:off x="1205732" y="13156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BD7C02C3-1A7B-3249-9752-029019166EED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1909806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B51E6691-0C82-C44A-A339-925CD1274020}"/>
              </a:ext>
            </a:extLst>
          </p:cNvPr>
          <p:cNvSpPr/>
          <p:nvPr/>
        </p:nvSpPr>
        <p:spPr>
          <a:xfrm>
            <a:off x="639372" y="28590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A83DA76-11CF-7245-AC11-E2E129F8F479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 flipH="1">
            <a:off x="819372" y="21953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E9AE6D0F-5627-5A4F-BCBA-141942D5A34C}"/>
              </a:ext>
            </a:extLst>
          </p:cNvPr>
          <p:cNvSpPr/>
          <p:nvPr/>
        </p:nvSpPr>
        <p:spPr>
          <a:xfrm>
            <a:off x="365472" y="40515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1D8F9D4-D24E-8C42-93E1-79E523DEC3B3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545472" y="3219014"/>
            <a:ext cx="273900" cy="8324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7075440-F711-234E-9903-20D827E3D5CB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单旋转</a:t>
            </a: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1AA22E79-BC54-F94D-AA51-29203102577B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80F703C7-466C-AF48-BE95-A696E4661FFC}"/>
              </a:ext>
            </a:extLst>
          </p:cNvPr>
          <p:cNvSpPr/>
          <p:nvPr/>
        </p:nvSpPr>
        <p:spPr>
          <a:xfrm>
            <a:off x="4346406" y="287308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EF26ACE-FC11-7243-AD76-D0780F9FFB5B}"/>
              </a:ext>
            </a:extLst>
          </p:cNvPr>
          <p:cNvSpPr/>
          <p:nvPr/>
        </p:nvSpPr>
        <p:spPr>
          <a:xfrm>
            <a:off x="4511042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BB228D6E-8880-C94F-9243-F05C60992666}"/>
              </a:ext>
            </a:extLst>
          </p:cNvPr>
          <p:cNvSpPr/>
          <p:nvPr/>
        </p:nvSpPr>
        <p:spPr>
          <a:xfrm>
            <a:off x="5024972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C0AF9119-27FD-884B-A418-8CE76631F7DF}"/>
              </a:ext>
            </a:extLst>
          </p:cNvPr>
          <p:cNvCxnSpPr>
            <a:cxnSpLocks/>
            <a:stCxn id="54" idx="0"/>
            <a:endCxn id="50" idx="3"/>
          </p:cNvCxnSpPr>
          <p:nvPr/>
        </p:nvCxnSpPr>
        <p:spPr>
          <a:xfrm flipV="1">
            <a:off x="4129049" y="1315603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14433F7-3D6B-2A4C-83DB-721888F6415A}"/>
              </a:ext>
            </a:extLst>
          </p:cNvPr>
          <p:cNvCxnSpPr>
            <a:cxnSpLocks/>
            <a:stCxn id="50" idx="5"/>
            <a:endCxn id="51" idx="0"/>
          </p:cNvCxnSpPr>
          <p:nvPr/>
        </p:nvCxnSpPr>
        <p:spPr>
          <a:xfrm>
            <a:off x="4818321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231441B4-02CD-004C-9D9D-FD85DB41D904}"/>
              </a:ext>
            </a:extLst>
          </p:cNvPr>
          <p:cNvSpPr/>
          <p:nvPr/>
        </p:nvSpPr>
        <p:spPr>
          <a:xfrm>
            <a:off x="3949049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14432F2D-6F55-AF46-9AE0-02BBEC3CBF07}"/>
              </a:ext>
            </a:extLst>
          </p:cNvPr>
          <p:cNvCxnSpPr>
            <a:cxnSpLocks/>
            <a:stCxn id="49" idx="0"/>
            <a:endCxn id="54" idx="5"/>
          </p:cNvCxnSpPr>
          <p:nvPr/>
        </p:nvCxnSpPr>
        <p:spPr>
          <a:xfrm flipH="1" flipV="1">
            <a:off x="4256328" y="2195314"/>
            <a:ext cx="270078" cy="6777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AD7F00D0-CB0C-2048-8ECF-2477712627B8}"/>
              </a:ext>
            </a:extLst>
          </p:cNvPr>
          <p:cNvSpPr/>
          <p:nvPr/>
        </p:nvSpPr>
        <p:spPr>
          <a:xfrm>
            <a:off x="3531460" y="28935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8E43F59-0E80-7444-9562-D7BE9E269A24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3711460" y="2195314"/>
            <a:ext cx="290310" cy="6982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37AEC76A-DACA-C945-ABF7-984D9C08CFF8}"/>
              </a:ext>
            </a:extLst>
          </p:cNvPr>
          <p:cNvSpPr/>
          <p:nvPr/>
        </p:nvSpPr>
        <p:spPr>
          <a:xfrm>
            <a:off x="7221793" y="18918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033E8873-9D28-A74A-89AE-17B8275BF4CC}"/>
              </a:ext>
            </a:extLst>
          </p:cNvPr>
          <p:cNvSpPr/>
          <p:nvPr/>
        </p:nvSpPr>
        <p:spPr>
          <a:xfrm>
            <a:off x="7798588" y="10121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1739B6F-85C6-8343-BA84-76314B1E3893}"/>
              </a:ext>
            </a:extLst>
          </p:cNvPr>
          <p:cNvSpPr/>
          <p:nvPr/>
        </p:nvSpPr>
        <p:spPr>
          <a:xfrm>
            <a:off x="8312518" y="18588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958B4521-1196-0F42-A625-473F3886B997}"/>
              </a:ext>
            </a:extLst>
          </p:cNvPr>
          <p:cNvCxnSpPr>
            <a:cxnSpLocks/>
            <a:stCxn id="78" idx="0"/>
            <a:endCxn id="79" idx="3"/>
          </p:cNvCxnSpPr>
          <p:nvPr/>
        </p:nvCxnSpPr>
        <p:spPr>
          <a:xfrm flipV="1">
            <a:off x="7401793" y="131944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77CAE1C5-D58B-3640-86BF-742FD23C939B}"/>
              </a:ext>
            </a:extLst>
          </p:cNvPr>
          <p:cNvCxnSpPr>
            <a:cxnSpLocks/>
            <a:stCxn id="79" idx="5"/>
            <a:endCxn id="80" idx="0"/>
          </p:cNvCxnSpPr>
          <p:nvPr/>
        </p:nvCxnSpPr>
        <p:spPr>
          <a:xfrm>
            <a:off x="8105867" y="131944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4B62CD39-2C5B-B645-9E4C-7ABF285588C8}"/>
              </a:ext>
            </a:extLst>
          </p:cNvPr>
          <p:cNvSpPr/>
          <p:nvPr/>
        </p:nvSpPr>
        <p:spPr>
          <a:xfrm>
            <a:off x="8492518" y="28342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ACF60DEA-589A-D349-A2BE-CEB4F80F9CF6}"/>
              </a:ext>
            </a:extLst>
          </p:cNvPr>
          <p:cNvCxnSpPr>
            <a:cxnSpLocks/>
            <a:stCxn id="80" idx="4"/>
            <a:endCxn id="83" idx="0"/>
          </p:cNvCxnSpPr>
          <p:nvPr/>
        </p:nvCxnSpPr>
        <p:spPr>
          <a:xfrm>
            <a:off x="8492518" y="2218863"/>
            <a:ext cx="180000" cy="6154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B845D969-77E5-B942-A3A8-02F17E83BAF1}"/>
              </a:ext>
            </a:extLst>
          </p:cNvPr>
          <p:cNvSpPr/>
          <p:nvPr/>
        </p:nvSpPr>
        <p:spPr>
          <a:xfrm>
            <a:off x="8672518" y="38865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C553342A-918E-374B-9E3B-348044C64B50}"/>
              </a:ext>
            </a:extLst>
          </p:cNvPr>
          <p:cNvCxnSpPr>
            <a:cxnSpLocks/>
            <a:stCxn id="83" idx="4"/>
            <a:endCxn id="85" idx="0"/>
          </p:cNvCxnSpPr>
          <p:nvPr/>
        </p:nvCxnSpPr>
        <p:spPr>
          <a:xfrm>
            <a:off x="8672518" y="3194267"/>
            <a:ext cx="180000" cy="6923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右箭头 86">
            <a:extLst>
              <a:ext uri="{FF2B5EF4-FFF2-40B4-BE49-F238E27FC236}">
                <a16:creationId xmlns:a16="http://schemas.microsoft.com/office/drawing/2014/main" id="{80F9E31B-2F75-A74C-A47D-70DD1623FF11}"/>
              </a:ext>
            </a:extLst>
          </p:cNvPr>
          <p:cNvSpPr/>
          <p:nvPr/>
        </p:nvSpPr>
        <p:spPr>
          <a:xfrm>
            <a:off x="9145884" y="2207265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C083A7D-30E7-AB41-9F40-79CABB4756DA}"/>
              </a:ext>
            </a:extLst>
          </p:cNvPr>
          <p:cNvSpPr/>
          <p:nvPr/>
        </p:nvSpPr>
        <p:spPr>
          <a:xfrm>
            <a:off x="10471448" y="281933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ACF23A23-6A38-4847-99BC-57E26DA130FF}"/>
              </a:ext>
            </a:extLst>
          </p:cNvPr>
          <p:cNvSpPr/>
          <p:nvPr/>
        </p:nvSpPr>
        <p:spPr>
          <a:xfrm>
            <a:off x="10524169" y="10053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55E34D31-61C3-FE41-AD75-FCE65DDA962D}"/>
              </a:ext>
            </a:extLst>
          </p:cNvPr>
          <p:cNvSpPr/>
          <p:nvPr/>
        </p:nvSpPr>
        <p:spPr>
          <a:xfrm>
            <a:off x="11038099" y="185203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408A879A-1C55-6D42-A84A-578E3A66B091}"/>
              </a:ext>
            </a:extLst>
          </p:cNvPr>
          <p:cNvCxnSpPr>
            <a:cxnSpLocks/>
            <a:stCxn id="93" idx="0"/>
            <a:endCxn id="89" idx="3"/>
          </p:cNvCxnSpPr>
          <p:nvPr/>
        </p:nvCxnSpPr>
        <p:spPr>
          <a:xfrm flipV="1">
            <a:off x="10142176" y="1312617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57C0ED16-CAB0-8C41-828B-26A203CEC0FF}"/>
              </a:ext>
            </a:extLst>
          </p:cNvPr>
          <p:cNvCxnSpPr>
            <a:cxnSpLocks/>
            <a:stCxn id="89" idx="5"/>
            <a:endCxn id="90" idx="0"/>
          </p:cNvCxnSpPr>
          <p:nvPr/>
        </p:nvCxnSpPr>
        <p:spPr>
          <a:xfrm>
            <a:off x="10831448" y="1312617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B116098E-C5E6-F24D-8AFD-FDED649B891D}"/>
              </a:ext>
            </a:extLst>
          </p:cNvPr>
          <p:cNvSpPr/>
          <p:nvPr/>
        </p:nvSpPr>
        <p:spPr>
          <a:xfrm>
            <a:off x="9962176" y="18850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46A83350-CDA1-1040-BCB1-B656A33D353F}"/>
              </a:ext>
            </a:extLst>
          </p:cNvPr>
          <p:cNvCxnSpPr>
            <a:cxnSpLocks/>
            <a:stCxn id="88" idx="0"/>
            <a:endCxn id="90" idx="3"/>
          </p:cNvCxnSpPr>
          <p:nvPr/>
        </p:nvCxnSpPr>
        <p:spPr>
          <a:xfrm flipV="1">
            <a:off x="10651448" y="2159313"/>
            <a:ext cx="439372" cy="660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F67C49EA-2B94-FF42-8083-31A74977CD74}"/>
              </a:ext>
            </a:extLst>
          </p:cNvPr>
          <p:cNvSpPr/>
          <p:nvPr/>
        </p:nvSpPr>
        <p:spPr>
          <a:xfrm>
            <a:off x="11499636" y="28440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CD2CA257-EE13-034F-94BD-A4452ECE81EC}"/>
              </a:ext>
            </a:extLst>
          </p:cNvPr>
          <p:cNvCxnSpPr>
            <a:cxnSpLocks/>
            <a:stCxn id="90" idx="5"/>
            <a:endCxn id="95" idx="0"/>
          </p:cNvCxnSpPr>
          <p:nvPr/>
        </p:nvCxnSpPr>
        <p:spPr>
          <a:xfrm>
            <a:off x="11345378" y="2159313"/>
            <a:ext cx="334258" cy="6847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C6E4A05-CDEB-D045-BFB3-1B57A368FF04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0CBBDAD-B37E-FA43-A2E3-010FC3EB942A}"/>
              </a:ext>
            </a:extLst>
          </p:cNvPr>
          <p:cNvSpPr txBox="1"/>
          <p:nvPr/>
        </p:nvSpPr>
        <p:spPr>
          <a:xfrm>
            <a:off x="7214888" y="4686965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324987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5E770B-FDD5-9340-A270-93F71AAAF79F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双旋转</a:t>
            </a: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45E2FA6-29C4-2742-AE6E-7F89A35023F3}"/>
              </a:ext>
            </a:extLst>
          </p:cNvPr>
          <p:cNvSpPr/>
          <p:nvPr/>
        </p:nvSpPr>
        <p:spPr>
          <a:xfrm>
            <a:off x="1579557" y="29259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E4C87C1-F1C4-3B43-A270-49862655EC3B}"/>
              </a:ext>
            </a:extLst>
          </p:cNvPr>
          <p:cNvSpPr/>
          <p:nvPr/>
        </p:nvSpPr>
        <p:spPr>
          <a:xfrm>
            <a:off x="1178132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41F0D02A-0DAD-1E4B-81C0-00C3B8CE753A}"/>
              </a:ext>
            </a:extLst>
          </p:cNvPr>
          <p:cNvSpPr/>
          <p:nvPr/>
        </p:nvSpPr>
        <p:spPr>
          <a:xfrm>
            <a:off x="1754927" y="10819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8149137-755D-F74D-B878-EEAEB6F810E9}"/>
              </a:ext>
            </a:extLst>
          </p:cNvPr>
          <p:cNvSpPr/>
          <p:nvPr/>
        </p:nvSpPr>
        <p:spPr>
          <a:xfrm>
            <a:off x="2268857" y="19286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3C323340-3B0E-D749-87B4-3D341BC24279}"/>
              </a:ext>
            </a:extLst>
          </p:cNvPr>
          <p:cNvCxnSpPr>
            <a:cxnSpLocks/>
            <a:stCxn id="89" idx="0"/>
            <a:endCxn id="90" idx="5"/>
          </p:cNvCxnSpPr>
          <p:nvPr/>
        </p:nvCxnSpPr>
        <p:spPr>
          <a:xfrm flipH="1" flipV="1">
            <a:off x="1485411" y="2268914"/>
            <a:ext cx="274146" cy="6570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165B9074-6209-3A4D-AED2-B87287332790}"/>
              </a:ext>
            </a:extLst>
          </p:cNvPr>
          <p:cNvCxnSpPr>
            <a:cxnSpLocks/>
            <a:stCxn id="90" idx="0"/>
            <a:endCxn id="91" idx="3"/>
          </p:cNvCxnSpPr>
          <p:nvPr/>
        </p:nvCxnSpPr>
        <p:spPr>
          <a:xfrm flipV="1">
            <a:off x="1358132" y="13892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F4EDA279-D6BE-FD45-92C9-AAC2BB7F6DE3}"/>
              </a:ext>
            </a:extLst>
          </p:cNvPr>
          <p:cNvCxnSpPr>
            <a:cxnSpLocks/>
            <a:stCxn id="91" idx="5"/>
            <a:endCxn id="92" idx="0"/>
          </p:cNvCxnSpPr>
          <p:nvPr/>
        </p:nvCxnSpPr>
        <p:spPr>
          <a:xfrm>
            <a:off x="2062206" y="13892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FE36AA56-EA73-A747-96AC-43C9177511C7}"/>
              </a:ext>
            </a:extLst>
          </p:cNvPr>
          <p:cNvSpPr/>
          <p:nvPr/>
        </p:nvSpPr>
        <p:spPr>
          <a:xfrm>
            <a:off x="791772" y="29326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2CEA591D-46D5-954A-B55A-C89659F9A4A9}"/>
              </a:ext>
            </a:extLst>
          </p:cNvPr>
          <p:cNvCxnSpPr>
            <a:cxnSpLocks/>
            <a:stCxn id="90" idx="3"/>
            <a:endCxn id="96" idx="0"/>
          </p:cNvCxnSpPr>
          <p:nvPr/>
        </p:nvCxnSpPr>
        <p:spPr>
          <a:xfrm flipH="1">
            <a:off x="971772" y="22689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65F4B933-6079-1F40-BA96-DB513DF8D364}"/>
              </a:ext>
            </a:extLst>
          </p:cNvPr>
          <p:cNvSpPr/>
          <p:nvPr/>
        </p:nvSpPr>
        <p:spPr>
          <a:xfrm>
            <a:off x="1310149" y="40148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7FD24718-5857-AD45-9917-E70DE664772F}"/>
              </a:ext>
            </a:extLst>
          </p:cNvPr>
          <p:cNvCxnSpPr>
            <a:cxnSpLocks/>
            <a:stCxn id="89" idx="4"/>
            <a:endCxn id="98" idx="0"/>
          </p:cNvCxnSpPr>
          <p:nvPr/>
        </p:nvCxnSpPr>
        <p:spPr>
          <a:xfrm flipH="1">
            <a:off x="1490149" y="3285955"/>
            <a:ext cx="269408" cy="7289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0" name="椭圆 119">
            <a:extLst>
              <a:ext uri="{FF2B5EF4-FFF2-40B4-BE49-F238E27FC236}">
                <a16:creationId xmlns:a16="http://schemas.microsoft.com/office/drawing/2014/main" id="{6366F5D5-FD3B-AD41-B745-4E563DC92576}"/>
              </a:ext>
            </a:extLst>
          </p:cNvPr>
          <p:cNvSpPr/>
          <p:nvPr/>
        </p:nvSpPr>
        <p:spPr>
          <a:xfrm>
            <a:off x="5419268" y="2948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4FF8AE53-7996-594A-B9F5-AE850EA017EF}"/>
              </a:ext>
            </a:extLst>
          </p:cNvPr>
          <p:cNvSpPr/>
          <p:nvPr/>
        </p:nvSpPr>
        <p:spPr>
          <a:xfrm>
            <a:off x="3668921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11221F74-1936-D44D-B07C-5A42B9C9CD44}"/>
              </a:ext>
            </a:extLst>
          </p:cNvPr>
          <p:cNvSpPr/>
          <p:nvPr/>
        </p:nvSpPr>
        <p:spPr>
          <a:xfrm>
            <a:off x="4245716" y="113969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0FD2BD27-FF5A-6B4B-80E8-4D017BAA868B}"/>
              </a:ext>
            </a:extLst>
          </p:cNvPr>
          <p:cNvSpPr/>
          <p:nvPr/>
        </p:nvSpPr>
        <p:spPr>
          <a:xfrm>
            <a:off x="4888985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AA81243C-C7CC-8141-9CA3-23DC674BF0AB}"/>
              </a:ext>
            </a:extLst>
          </p:cNvPr>
          <p:cNvCxnSpPr>
            <a:cxnSpLocks/>
            <a:stCxn id="120" idx="0"/>
            <a:endCxn id="123" idx="5"/>
          </p:cNvCxnSpPr>
          <p:nvPr/>
        </p:nvCxnSpPr>
        <p:spPr>
          <a:xfrm flipH="1" flipV="1">
            <a:off x="5196264" y="2268914"/>
            <a:ext cx="403004" cy="6797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6436EE68-3C43-B847-93EC-F32C18A3A5D6}"/>
              </a:ext>
            </a:extLst>
          </p:cNvPr>
          <p:cNvCxnSpPr>
            <a:cxnSpLocks/>
            <a:stCxn id="121" idx="0"/>
            <a:endCxn id="122" idx="3"/>
          </p:cNvCxnSpPr>
          <p:nvPr/>
        </p:nvCxnSpPr>
        <p:spPr>
          <a:xfrm flipV="1">
            <a:off x="3848921" y="144697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EC951FD7-66BF-354D-AB33-69AC30DC3EF1}"/>
              </a:ext>
            </a:extLst>
          </p:cNvPr>
          <p:cNvCxnSpPr>
            <a:cxnSpLocks/>
            <a:stCxn id="122" idx="5"/>
            <a:endCxn id="123" idx="1"/>
          </p:cNvCxnSpPr>
          <p:nvPr/>
        </p:nvCxnSpPr>
        <p:spPr>
          <a:xfrm>
            <a:off x="4552995" y="1446976"/>
            <a:ext cx="388711" cy="5673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6CD35460-D5E8-EA4D-B5D8-8A0AA71302F9}"/>
              </a:ext>
            </a:extLst>
          </p:cNvPr>
          <p:cNvSpPr/>
          <p:nvPr/>
        </p:nvSpPr>
        <p:spPr>
          <a:xfrm>
            <a:off x="3282561" y="299038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7A83CE6-2810-0B49-A98E-4CC61891D290}"/>
              </a:ext>
            </a:extLst>
          </p:cNvPr>
          <p:cNvCxnSpPr>
            <a:cxnSpLocks/>
            <a:stCxn id="121" idx="3"/>
            <a:endCxn id="127" idx="0"/>
          </p:cNvCxnSpPr>
          <p:nvPr/>
        </p:nvCxnSpPr>
        <p:spPr>
          <a:xfrm flipH="1">
            <a:off x="3462561" y="23266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B369B07F-D392-1B43-9675-CD35BCF015F8}"/>
              </a:ext>
            </a:extLst>
          </p:cNvPr>
          <p:cNvSpPr/>
          <p:nvPr/>
        </p:nvSpPr>
        <p:spPr>
          <a:xfrm>
            <a:off x="4028921" y="29903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3D2F9B08-3E1F-654E-AAF6-582A1D411C86}"/>
              </a:ext>
            </a:extLst>
          </p:cNvPr>
          <p:cNvCxnSpPr>
            <a:cxnSpLocks/>
            <a:stCxn id="121" idx="5"/>
            <a:endCxn id="129" idx="0"/>
          </p:cNvCxnSpPr>
          <p:nvPr/>
        </p:nvCxnSpPr>
        <p:spPr>
          <a:xfrm>
            <a:off x="3976200" y="2326687"/>
            <a:ext cx="232721" cy="6637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右箭头 141">
            <a:extLst>
              <a:ext uri="{FF2B5EF4-FFF2-40B4-BE49-F238E27FC236}">
                <a16:creationId xmlns:a16="http://schemas.microsoft.com/office/drawing/2014/main" id="{17040A03-FBAC-664D-AB98-3883ADA1426E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8963AA2-91E8-154F-B4DF-8CFEA0A0C80C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754DB1C0-267B-174D-8EA7-D39ED6B43CE0}"/>
              </a:ext>
            </a:extLst>
          </p:cNvPr>
          <p:cNvSpPr/>
          <p:nvPr/>
        </p:nvSpPr>
        <p:spPr>
          <a:xfrm>
            <a:off x="7339630" y="30044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66CAF7D8-82AF-6046-829B-DA64536FCB4E}"/>
              </a:ext>
            </a:extLst>
          </p:cNvPr>
          <p:cNvSpPr/>
          <p:nvPr/>
        </p:nvSpPr>
        <p:spPr>
          <a:xfrm>
            <a:off x="6804045" y="2000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60CF62FB-1307-914E-B5B4-0206EA6BAC6F}"/>
              </a:ext>
            </a:extLst>
          </p:cNvPr>
          <p:cNvSpPr/>
          <p:nvPr/>
        </p:nvSpPr>
        <p:spPr>
          <a:xfrm>
            <a:off x="7380840" y="112116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2870CB51-2BF1-0742-AD15-422482D0352E}"/>
              </a:ext>
            </a:extLst>
          </p:cNvPr>
          <p:cNvSpPr/>
          <p:nvPr/>
        </p:nvSpPr>
        <p:spPr>
          <a:xfrm>
            <a:off x="7894770" y="196785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3C2CC936-6CB0-D444-AE38-B913E1B67AFC}"/>
              </a:ext>
            </a:extLst>
          </p:cNvPr>
          <p:cNvCxnSpPr>
            <a:cxnSpLocks/>
            <a:stCxn id="145" idx="0"/>
            <a:endCxn id="148" idx="3"/>
          </p:cNvCxnSpPr>
          <p:nvPr/>
        </p:nvCxnSpPr>
        <p:spPr>
          <a:xfrm flipV="1">
            <a:off x="7519630" y="2275137"/>
            <a:ext cx="427861" cy="729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3A5D1374-FDD4-F448-BBF5-DABE43C73F32}"/>
              </a:ext>
            </a:extLst>
          </p:cNvPr>
          <p:cNvCxnSpPr>
            <a:cxnSpLocks/>
            <a:stCxn id="146" idx="0"/>
            <a:endCxn id="147" idx="3"/>
          </p:cNvCxnSpPr>
          <p:nvPr/>
        </p:nvCxnSpPr>
        <p:spPr>
          <a:xfrm flipV="1">
            <a:off x="6984045" y="1428441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E931469D-0126-484F-962F-B675665C05D8}"/>
              </a:ext>
            </a:extLst>
          </p:cNvPr>
          <p:cNvCxnSpPr>
            <a:cxnSpLocks/>
            <a:stCxn id="147" idx="5"/>
            <a:endCxn id="148" idx="0"/>
          </p:cNvCxnSpPr>
          <p:nvPr/>
        </p:nvCxnSpPr>
        <p:spPr>
          <a:xfrm>
            <a:off x="7688119" y="1428441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2AA83AB0-468C-CF4D-A3C8-C1925FDB3747}"/>
              </a:ext>
            </a:extLst>
          </p:cNvPr>
          <p:cNvSpPr/>
          <p:nvPr/>
        </p:nvSpPr>
        <p:spPr>
          <a:xfrm>
            <a:off x="8228410" y="2987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86B8EB96-FF9F-2846-BD21-83CDC29E8C95}"/>
              </a:ext>
            </a:extLst>
          </p:cNvPr>
          <p:cNvCxnSpPr>
            <a:cxnSpLocks/>
            <a:stCxn id="148" idx="5"/>
            <a:endCxn id="152" idx="0"/>
          </p:cNvCxnSpPr>
          <p:nvPr/>
        </p:nvCxnSpPr>
        <p:spPr>
          <a:xfrm>
            <a:off x="8202049" y="2275137"/>
            <a:ext cx="206361" cy="712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椭圆 153">
            <a:extLst>
              <a:ext uri="{FF2B5EF4-FFF2-40B4-BE49-F238E27FC236}">
                <a16:creationId xmlns:a16="http://schemas.microsoft.com/office/drawing/2014/main" id="{DA164CD2-6A1A-034A-9267-A25D91495721}"/>
              </a:ext>
            </a:extLst>
          </p:cNvPr>
          <p:cNvSpPr/>
          <p:nvPr/>
        </p:nvSpPr>
        <p:spPr>
          <a:xfrm>
            <a:off x="6876825" y="385451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E630032C-5E29-1740-AD39-C4C84AC73D7D}"/>
              </a:ext>
            </a:extLst>
          </p:cNvPr>
          <p:cNvCxnSpPr>
            <a:cxnSpLocks/>
            <a:stCxn id="145" idx="3"/>
            <a:endCxn id="154" idx="0"/>
          </p:cNvCxnSpPr>
          <p:nvPr/>
        </p:nvCxnSpPr>
        <p:spPr>
          <a:xfrm flipH="1">
            <a:off x="7056825" y="3311705"/>
            <a:ext cx="335526" cy="5428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6" name="椭圆 155">
            <a:extLst>
              <a:ext uri="{FF2B5EF4-FFF2-40B4-BE49-F238E27FC236}">
                <a16:creationId xmlns:a16="http://schemas.microsoft.com/office/drawing/2014/main" id="{25EEFA01-91A4-3043-BD33-C73E7E4C1C34}"/>
              </a:ext>
            </a:extLst>
          </p:cNvPr>
          <p:cNvSpPr/>
          <p:nvPr/>
        </p:nvSpPr>
        <p:spPr>
          <a:xfrm>
            <a:off x="9507853" y="294726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B1E7A658-8AAB-954D-B159-392E6C418358}"/>
              </a:ext>
            </a:extLst>
          </p:cNvPr>
          <p:cNvSpPr/>
          <p:nvPr/>
        </p:nvSpPr>
        <p:spPr>
          <a:xfrm>
            <a:off x="10716536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9CD65722-83CD-BD4D-9B5D-876EE4B56AB3}"/>
              </a:ext>
            </a:extLst>
          </p:cNvPr>
          <p:cNvSpPr/>
          <p:nvPr/>
        </p:nvSpPr>
        <p:spPr>
          <a:xfrm>
            <a:off x="10272660" y="11160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A7C80A10-D7AC-D241-9CA4-4DA5BF8A1782}"/>
              </a:ext>
            </a:extLst>
          </p:cNvPr>
          <p:cNvSpPr/>
          <p:nvPr/>
        </p:nvSpPr>
        <p:spPr>
          <a:xfrm>
            <a:off x="9726283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E16911DF-3274-804C-9E11-387E5EA95CF2}"/>
              </a:ext>
            </a:extLst>
          </p:cNvPr>
          <p:cNvCxnSpPr>
            <a:cxnSpLocks/>
            <a:stCxn id="156" idx="0"/>
            <a:endCxn id="159" idx="4"/>
          </p:cNvCxnSpPr>
          <p:nvPr/>
        </p:nvCxnSpPr>
        <p:spPr>
          <a:xfrm flipV="1">
            <a:off x="9687853" y="2379408"/>
            <a:ext cx="218430" cy="5678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237B464A-C4FE-4D4B-A4E3-A0C87288ABA3}"/>
              </a:ext>
            </a:extLst>
          </p:cNvPr>
          <p:cNvCxnSpPr>
            <a:cxnSpLocks/>
            <a:stCxn id="157" idx="0"/>
            <a:endCxn id="158" idx="5"/>
          </p:cNvCxnSpPr>
          <p:nvPr/>
        </p:nvCxnSpPr>
        <p:spPr>
          <a:xfrm flipH="1" flipV="1">
            <a:off x="10579939" y="1423317"/>
            <a:ext cx="316597" cy="5960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id="{A56EA75A-FAB4-D34F-A50A-6D9BDDD8D299}"/>
              </a:ext>
            </a:extLst>
          </p:cNvPr>
          <p:cNvCxnSpPr>
            <a:cxnSpLocks/>
            <a:stCxn id="158" idx="3"/>
            <a:endCxn id="159" idx="7"/>
          </p:cNvCxnSpPr>
          <p:nvPr/>
        </p:nvCxnSpPr>
        <p:spPr>
          <a:xfrm flipH="1">
            <a:off x="10033562" y="1423317"/>
            <a:ext cx="291819" cy="6488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椭圆 162">
            <a:extLst>
              <a:ext uri="{FF2B5EF4-FFF2-40B4-BE49-F238E27FC236}">
                <a16:creationId xmlns:a16="http://schemas.microsoft.com/office/drawing/2014/main" id="{9FC7AFD9-1A21-2840-BC74-C0663EB4B39A}"/>
              </a:ext>
            </a:extLst>
          </p:cNvPr>
          <p:cNvSpPr/>
          <p:nvPr/>
        </p:nvSpPr>
        <p:spPr>
          <a:xfrm>
            <a:off x="11153313" y="294345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4E2F30A8-3478-E041-B474-D9EDEB1A30F9}"/>
              </a:ext>
            </a:extLst>
          </p:cNvPr>
          <p:cNvCxnSpPr>
            <a:cxnSpLocks/>
            <a:stCxn id="157" idx="5"/>
            <a:endCxn id="163" idx="0"/>
          </p:cNvCxnSpPr>
          <p:nvPr/>
        </p:nvCxnSpPr>
        <p:spPr>
          <a:xfrm>
            <a:off x="11023815" y="2326687"/>
            <a:ext cx="309498" cy="6167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98EC3550-D6D2-D844-854B-B4134E7AF370}"/>
              </a:ext>
            </a:extLst>
          </p:cNvPr>
          <p:cNvSpPr/>
          <p:nvPr/>
        </p:nvSpPr>
        <p:spPr>
          <a:xfrm>
            <a:off x="10145381" y="2954934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9785455D-1EFA-CD49-8FE9-37C687DF72E9}"/>
              </a:ext>
            </a:extLst>
          </p:cNvPr>
          <p:cNvCxnSpPr>
            <a:cxnSpLocks/>
            <a:stCxn id="159" idx="5"/>
            <a:endCxn id="165" idx="0"/>
          </p:cNvCxnSpPr>
          <p:nvPr/>
        </p:nvCxnSpPr>
        <p:spPr>
          <a:xfrm>
            <a:off x="10033562" y="2326687"/>
            <a:ext cx="291819" cy="6282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7" name="右箭头 166">
            <a:extLst>
              <a:ext uri="{FF2B5EF4-FFF2-40B4-BE49-F238E27FC236}">
                <a16:creationId xmlns:a16="http://schemas.microsoft.com/office/drawing/2014/main" id="{CFB0424C-8E42-4B46-A541-47F9EC2628BF}"/>
              </a:ext>
            </a:extLst>
          </p:cNvPr>
          <p:cNvSpPr/>
          <p:nvPr/>
        </p:nvSpPr>
        <p:spPr>
          <a:xfrm>
            <a:off x="8767866" y="2211872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AB34ADF9-2036-BE44-9B32-0868291B3146}"/>
              </a:ext>
            </a:extLst>
          </p:cNvPr>
          <p:cNvSpPr txBox="1"/>
          <p:nvPr/>
        </p:nvSpPr>
        <p:spPr>
          <a:xfrm>
            <a:off x="6629615" y="4793831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97751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1B4B73D-11E9-024B-A51C-D1A375995053}"/>
              </a:ext>
            </a:extLst>
          </p:cNvPr>
          <p:cNvSpPr/>
          <p:nvPr/>
        </p:nvSpPr>
        <p:spPr>
          <a:xfrm>
            <a:off x="5874442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02D7EBF-8464-6445-A869-C59D4434B5B4}"/>
              </a:ext>
            </a:extLst>
          </p:cNvPr>
          <p:cNvSpPr/>
          <p:nvPr/>
        </p:nvSpPr>
        <p:spPr>
          <a:xfrm>
            <a:off x="4979921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ABDB1D1-DC7E-354E-B09F-005B365F4889}"/>
              </a:ext>
            </a:extLst>
          </p:cNvPr>
          <p:cNvSpPr/>
          <p:nvPr/>
        </p:nvSpPr>
        <p:spPr>
          <a:xfrm>
            <a:off x="5057067" y="39351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ABAEC7-F055-9E45-92C7-033D85C57428}"/>
              </a:ext>
            </a:extLst>
          </p:cNvPr>
          <p:cNvSpPr/>
          <p:nvPr/>
        </p:nvSpPr>
        <p:spPr>
          <a:xfrm>
            <a:off x="6246450" y="57422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CD0CB7C-788A-9C47-A6CC-9CBAEDE3A4D8}"/>
              </a:ext>
            </a:extLst>
          </p:cNvPr>
          <p:cNvSpPr/>
          <p:nvPr/>
        </p:nvSpPr>
        <p:spPr>
          <a:xfrm>
            <a:off x="7309908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B8B06CB-2686-EC42-B88E-5EBD53E30524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5503061" y="3327755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4C4E016-C650-A54A-9F2D-099A802BFBE9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5425915" y="2113233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A0FB434-75D8-7946-B310-4E897264163D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5425915" y="1030358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494938B5-FAE3-084D-AFEC-65C3A43C6065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692444" y="1030358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5EDB2059-98E0-A742-8393-943754FECE15}"/>
              </a:ext>
            </a:extLst>
          </p:cNvPr>
          <p:cNvSpPr/>
          <p:nvPr/>
        </p:nvSpPr>
        <p:spPr>
          <a:xfrm>
            <a:off x="3971441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7725F51-F57C-3442-AF81-C20E999414A3}"/>
              </a:ext>
            </a:extLst>
          </p:cNvPr>
          <p:cNvCxnSpPr>
            <a:cxnSpLocks/>
            <a:stCxn id="3" idx="3"/>
            <a:endCxn id="11" idx="7"/>
          </p:cNvCxnSpPr>
          <p:nvPr/>
        </p:nvCxnSpPr>
        <p:spPr>
          <a:xfrm flipH="1">
            <a:off x="4417435" y="2113233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BD25761E-DB60-B948-85D2-D2ADB5221EA7}"/>
              </a:ext>
            </a:extLst>
          </p:cNvPr>
          <p:cNvSpPr/>
          <p:nvPr/>
        </p:nvSpPr>
        <p:spPr>
          <a:xfrm>
            <a:off x="6787394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6AD33B9E-DCBC-2E49-A686-3977FC9CD42D}"/>
              </a:ext>
            </a:extLst>
          </p:cNvPr>
          <p:cNvCxnSpPr>
            <a:cxnSpLocks/>
            <a:stCxn id="6" idx="4"/>
            <a:endCxn id="13" idx="7"/>
          </p:cNvCxnSpPr>
          <p:nvPr/>
        </p:nvCxnSpPr>
        <p:spPr>
          <a:xfrm flipH="1">
            <a:off x="7233388" y="2191492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8A6EDC6F-D377-B04C-8BB5-0ED42EF0349B}"/>
              </a:ext>
            </a:extLst>
          </p:cNvPr>
          <p:cNvSpPr/>
          <p:nvPr/>
        </p:nvSpPr>
        <p:spPr>
          <a:xfrm>
            <a:off x="1565171" y="226436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EF2A9AD-3B23-A74F-84D9-DF8824B76766}"/>
              </a:ext>
            </a:extLst>
          </p:cNvPr>
          <p:cNvSpPr/>
          <p:nvPr/>
        </p:nvSpPr>
        <p:spPr>
          <a:xfrm>
            <a:off x="10365572" y="22643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623462-BF63-8D48-A765-5A56590EE2D7}"/>
              </a:ext>
            </a:extLst>
          </p:cNvPr>
          <p:cNvSpPr txBox="1"/>
          <p:nvPr/>
        </p:nvSpPr>
        <p:spPr>
          <a:xfrm>
            <a:off x="0" y="5297226"/>
            <a:ext cx="399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r>
              <a:rPr kumimoji="1" lang="zh-CN" altLang="en-US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>
                <a:solidFill>
                  <a:schemeClr val="accent1"/>
                </a:solidFill>
              </a:rPr>
              <a:t>中关键字小于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>
                <a:solidFill>
                  <a:schemeClr val="accent1"/>
                </a:solidFill>
              </a:rPr>
              <a:t>的节点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5C2CF84-20A9-C24C-B4E2-C2A336770844}"/>
              </a:ext>
            </a:extLst>
          </p:cNvPr>
          <p:cNvSpPr txBox="1"/>
          <p:nvPr/>
        </p:nvSpPr>
        <p:spPr>
          <a:xfrm>
            <a:off x="3810403" y="5303105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84149D-19CF-3944-AF15-C5151C84194A}"/>
              </a:ext>
            </a:extLst>
          </p:cNvPr>
          <p:cNvSpPr txBox="1"/>
          <p:nvPr/>
        </p:nvSpPr>
        <p:spPr>
          <a:xfrm>
            <a:off x="8193020" y="5297226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r>
              <a:rPr kumimoji="1" lang="zh-CN" altLang="en-US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>
                <a:solidFill>
                  <a:schemeClr val="accent1"/>
                </a:solidFill>
              </a:rPr>
              <a:t>中关键字大于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>
                <a:solidFill>
                  <a:schemeClr val="accent1"/>
                </a:solidFill>
              </a:rPr>
              <a:t>的节点</a:t>
            </a:r>
          </a:p>
        </p:txBody>
      </p:sp>
    </p:spTree>
    <p:extLst>
      <p:ext uri="{BB962C8B-B14F-4D97-AF65-F5344CB8AC3E}">
        <p14:creationId xmlns:p14="http://schemas.microsoft.com/office/powerpoint/2010/main" val="181825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1457987" y="443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1637987" y="360037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966214" y="26318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A899750-D404-1B47-B324-6D6A1592A200}"/>
              </a:ext>
            </a:extLst>
          </p:cNvPr>
          <p:cNvSpPr/>
          <p:nvPr/>
        </p:nvSpPr>
        <p:spPr>
          <a:xfrm>
            <a:off x="10471118" y="24197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940584" y="314934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1309365" y="40568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11247863" y="3456619"/>
            <a:ext cx="241502" cy="600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9253114" y="151461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45AF306-2518-3A4E-8C5A-D9F23A6DC8A6}"/>
              </a:ext>
            </a:extLst>
          </p:cNvPr>
          <p:cNvCxnSpPr>
            <a:cxnSpLocks/>
            <a:stCxn id="28" idx="5"/>
            <a:endCxn id="29" idx="1"/>
          </p:cNvCxnSpPr>
          <p:nvPr/>
        </p:nvCxnSpPr>
        <p:spPr>
          <a:xfrm>
            <a:off x="10778397" y="2727050"/>
            <a:ext cx="214908" cy="4750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979214" y="270710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9159214" y="187461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43ED3F4C-2D12-4248-9AB3-6D827D7F707A}"/>
              </a:ext>
            </a:extLst>
          </p:cNvPr>
          <p:cNvSpPr/>
          <p:nvPr/>
        </p:nvSpPr>
        <p:spPr>
          <a:xfrm>
            <a:off x="10617285" y="400056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6D594174-6E75-3E4D-B379-2546C3D6231C}"/>
              </a:ext>
            </a:extLst>
          </p:cNvPr>
          <p:cNvCxnSpPr>
            <a:cxnSpLocks/>
            <a:stCxn id="29" idx="3"/>
            <a:endCxn id="37" idx="0"/>
          </p:cNvCxnSpPr>
          <p:nvPr/>
        </p:nvCxnSpPr>
        <p:spPr>
          <a:xfrm flipH="1">
            <a:off x="10797285" y="3456619"/>
            <a:ext cx="196020" cy="5439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245823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7421632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55D7F93E-2490-1D4D-A5F5-3024D54BF118}"/>
              </a:ext>
            </a:extLst>
          </p:cNvPr>
          <p:cNvCxnSpPr>
            <a:cxnSpLocks/>
            <a:stCxn id="42" idx="3"/>
            <a:endCxn id="28" idx="0"/>
          </p:cNvCxnSpPr>
          <p:nvPr/>
        </p:nvCxnSpPr>
        <p:spPr>
          <a:xfrm flipH="1">
            <a:off x="10651118" y="1864530"/>
            <a:ext cx="203472" cy="5552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自顶向下展开旋转：一字形旋转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5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2091887" y="425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21" idx="4"/>
            <a:endCxn id="9" idx="0"/>
          </p:cNvCxnSpPr>
          <p:nvPr/>
        </p:nvCxnSpPr>
        <p:spPr>
          <a:xfrm flipH="1">
            <a:off x="2271887" y="3600377"/>
            <a:ext cx="370580" cy="65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730567" y="26530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374282" y="2665949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0743063" y="357342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>
            <a:off x="10554282" y="3025949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8979214" y="148108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705314" y="2673573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8885314" y="1841082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408544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6973675" y="148249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自顶向下展开旋转：之字形旋转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FDFE5FE-E90E-A74E-A566-78FDC4E738BB}"/>
              </a:ext>
            </a:extLst>
          </p:cNvPr>
          <p:cNvCxnSpPr>
            <a:cxnSpLocks/>
            <a:stCxn id="42" idx="3"/>
            <a:endCxn id="29" idx="0"/>
          </p:cNvCxnSpPr>
          <p:nvPr/>
        </p:nvCxnSpPr>
        <p:spPr>
          <a:xfrm flipH="1">
            <a:off x="10554282" y="1864530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1CCE458-6892-CC4B-A3F2-24619E83C812}"/>
              </a:ext>
            </a:extLst>
          </p:cNvPr>
          <p:cNvCxnSpPr>
            <a:cxnSpLocks/>
            <a:stCxn id="41" idx="5"/>
            <a:endCxn id="48" idx="0"/>
          </p:cNvCxnSpPr>
          <p:nvPr/>
        </p:nvCxnSpPr>
        <p:spPr>
          <a:xfrm>
            <a:off x="7419669" y="1938622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AE55DCDE-0D23-E146-9E93-C6D4D83C7A21}"/>
              </a:ext>
            </a:extLst>
          </p:cNvPr>
          <p:cNvSpPr/>
          <p:nvPr/>
        </p:nvSpPr>
        <p:spPr>
          <a:xfrm>
            <a:off x="7503469" y="252710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9CF8F23D-BB58-5D43-84E5-5505CBEC24D6}"/>
              </a:ext>
            </a:extLst>
          </p:cNvPr>
          <p:cNvSpPr/>
          <p:nvPr/>
        </p:nvSpPr>
        <p:spPr>
          <a:xfrm>
            <a:off x="7117109" y="349808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6B726DD8-155C-FD46-8DAF-812FBB47FEE1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 flipH="1">
            <a:off x="7297109" y="28343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368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CBCF3FA-8A1A-E549-B01E-B27E637E1503}"/>
              </a:ext>
            </a:extLst>
          </p:cNvPr>
          <p:cNvSpPr/>
          <p:nvPr/>
        </p:nvSpPr>
        <p:spPr>
          <a:xfrm>
            <a:off x="3775887" y="238556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969A9DD-BF68-274D-81FA-82F912F0EA1E}"/>
              </a:ext>
            </a:extLst>
          </p:cNvPr>
          <p:cNvSpPr/>
          <p:nvPr/>
        </p:nvSpPr>
        <p:spPr>
          <a:xfrm>
            <a:off x="4144668" y="329303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DB7BFE6-7688-A64D-8BC1-A4F3CFB511FB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955887" y="2745562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9EB663B8-357E-6048-89D7-C1688B95AAB4}"/>
              </a:ext>
            </a:extLst>
          </p:cNvPr>
          <p:cNvSpPr/>
          <p:nvPr/>
        </p:nvSpPr>
        <p:spPr>
          <a:xfrm>
            <a:off x="2495870" y="112801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9939D72-B096-4E4A-85B4-93F1583111AE}"/>
              </a:ext>
            </a:extLst>
          </p:cNvPr>
          <p:cNvSpPr/>
          <p:nvPr/>
        </p:nvSpPr>
        <p:spPr>
          <a:xfrm>
            <a:off x="2092160" y="220556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81105BE-EF32-6C4C-9217-F61D4F2360B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2272160" y="1435292"/>
            <a:ext cx="276431" cy="7702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FB06204-3C40-2941-AE50-24A102CD3A5E}"/>
              </a:ext>
            </a:extLst>
          </p:cNvPr>
          <p:cNvSpPr/>
          <p:nvPr/>
        </p:nvSpPr>
        <p:spPr>
          <a:xfrm>
            <a:off x="375651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AF5CE29-14EE-6D4D-8172-72CAD36FC27B}"/>
              </a:ext>
            </a:extLst>
          </p:cNvPr>
          <p:cNvSpPr/>
          <p:nvPr/>
        </p:nvSpPr>
        <p:spPr>
          <a:xfrm>
            <a:off x="4179675" y="11280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C5C4CF-680A-2844-8414-D4D5882B01D1}"/>
              </a:ext>
            </a:extLst>
          </p:cNvPr>
          <p:cNvSpPr txBox="1"/>
          <p:nvPr/>
        </p:nvSpPr>
        <p:spPr>
          <a:xfrm>
            <a:off x="1916109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024ACD-5DE9-BD41-BAC1-9490B5177C18}"/>
              </a:ext>
            </a:extLst>
          </p:cNvPr>
          <p:cNvSpPr txBox="1"/>
          <p:nvPr/>
        </p:nvSpPr>
        <p:spPr>
          <a:xfrm>
            <a:off x="4019261" y="480290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5B1A46-86D9-D040-8743-25BDBDBC2DD2}"/>
              </a:ext>
            </a:extLst>
          </p:cNvPr>
          <p:cNvSpPr txBox="1"/>
          <p:nvPr/>
        </p:nvSpPr>
        <p:spPr>
          <a:xfrm>
            <a:off x="500957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8D3A74A-7128-7D4A-8579-EAB6595C6FEE}"/>
              </a:ext>
            </a:extLst>
          </p:cNvPr>
          <p:cNvCxnSpPr>
            <a:cxnSpLocks/>
            <a:stCxn id="9" idx="3"/>
            <a:endCxn id="2" idx="0"/>
          </p:cNvCxnSpPr>
          <p:nvPr/>
        </p:nvCxnSpPr>
        <p:spPr>
          <a:xfrm flipH="1">
            <a:off x="3955887" y="1584143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6E7AB42-B033-9F4D-B36A-12E8234B56DA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821645" y="1562105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668A832C-C5AA-A84E-8B97-A3DC9FDA0952}"/>
              </a:ext>
            </a:extLst>
          </p:cNvPr>
          <p:cNvSpPr/>
          <p:nvPr/>
        </p:nvSpPr>
        <p:spPr>
          <a:xfrm>
            <a:off x="905445" y="215059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2982A46-1817-F144-AD0B-455A40C022CA}"/>
              </a:ext>
            </a:extLst>
          </p:cNvPr>
          <p:cNvSpPr/>
          <p:nvPr/>
        </p:nvSpPr>
        <p:spPr>
          <a:xfrm>
            <a:off x="519085" y="3121570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A996408-9C33-D142-904F-D93FF95A3EB4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699085" y="2457870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右箭头 17">
            <a:extLst>
              <a:ext uri="{FF2B5EF4-FFF2-40B4-BE49-F238E27FC236}">
                <a16:creationId xmlns:a16="http://schemas.microsoft.com/office/drawing/2014/main" id="{D6C6113D-8AAA-6C4B-A7DC-A41B5182E3C5}"/>
              </a:ext>
            </a:extLst>
          </p:cNvPr>
          <p:cNvSpPr/>
          <p:nvPr/>
        </p:nvSpPr>
        <p:spPr>
          <a:xfrm>
            <a:off x="5536954" y="2172620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0208201-354E-8643-8999-2C05A04B8222}"/>
              </a:ext>
            </a:extLst>
          </p:cNvPr>
          <p:cNvSpPr/>
          <p:nvPr/>
        </p:nvSpPr>
        <p:spPr>
          <a:xfrm>
            <a:off x="9648701" y="209787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24BEC7E-4A9B-A24D-9DB9-F2BA0A5C8321}"/>
              </a:ext>
            </a:extLst>
          </p:cNvPr>
          <p:cNvSpPr/>
          <p:nvPr/>
        </p:nvSpPr>
        <p:spPr>
          <a:xfrm>
            <a:off x="10143939" y="31215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9E2340E2-CF75-3B4C-B8AD-6A86983CD409}"/>
              </a:ext>
            </a:extLst>
          </p:cNvPr>
          <p:cNvCxnSpPr>
            <a:cxnSpLocks/>
            <a:stCxn id="19" idx="5"/>
            <a:endCxn id="20" idx="0"/>
          </p:cNvCxnSpPr>
          <p:nvPr/>
        </p:nvCxnSpPr>
        <p:spPr>
          <a:xfrm>
            <a:off x="9955980" y="2405149"/>
            <a:ext cx="367959" cy="716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1E6DB307-8B01-BD49-BD8A-913FFB8F4824}"/>
              </a:ext>
            </a:extLst>
          </p:cNvPr>
          <p:cNvSpPr/>
          <p:nvPr/>
        </p:nvSpPr>
        <p:spPr>
          <a:xfrm>
            <a:off x="8833918" y="12021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10D3DB5-E0E5-EE42-B798-D760F1388A46}"/>
              </a:ext>
            </a:extLst>
          </p:cNvPr>
          <p:cNvSpPr/>
          <p:nvPr/>
        </p:nvSpPr>
        <p:spPr>
          <a:xfrm>
            <a:off x="843057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FDF681-89DD-744D-A645-33055CAF84B3}"/>
              </a:ext>
            </a:extLst>
          </p:cNvPr>
          <p:cNvCxnSpPr>
            <a:cxnSpLocks/>
            <a:stCxn id="29" idx="5"/>
            <a:endCxn id="23" idx="0"/>
          </p:cNvCxnSpPr>
          <p:nvPr/>
        </p:nvCxnSpPr>
        <p:spPr>
          <a:xfrm>
            <a:off x="8377858" y="2459082"/>
            <a:ext cx="23272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139E1F61-3869-524B-BBFB-8E7D47E5F706}"/>
              </a:ext>
            </a:extLst>
          </p:cNvPr>
          <p:cNvSpPr/>
          <p:nvPr/>
        </p:nvSpPr>
        <p:spPr>
          <a:xfrm>
            <a:off x="6713699" y="1180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D9A17B7-4BE5-EC4B-9DD9-F65ED1BB88B4}"/>
              </a:ext>
            </a:extLst>
          </p:cNvPr>
          <p:cNvSpPr/>
          <p:nvPr/>
        </p:nvSpPr>
        <p:spPr>
          <a:xfrm>
            <a:off x="10969340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F88F59E-B8A6-3F4A-A8AF-6B5574A2827E}"/>
              </a:ext>
            </a:extLst>
          </p:cNvPr>
          <p:cNvCxnSpPr>
            <a:cxnSpLocks/>
            <a:stCxn id="22" idx="5"/>
            <a:endCxn id="19" idx="0"/>
          </p:cNvCxnSpPr>
          <p:nvPr/>
        </p:nvCxnSpPr>
        <p:spPr>
          <a:xfrm>
            <a:off x="9141197" y="1509384"/>
            <a:ext cx="687504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DD5F1195-0EAA-334B-AB17-CC7B68CDAD6B}"/>
              </a:ext>
            </a:extLst>
          </p:cNvPr>
          <p:cNvCxnSpPr>
            <a:cxnSpLocks/>
            <a:stCxn id="22" idx="3"/>
            <a:endCxn id="29" idx="0"/>
          </p:cNvCxnSpPr>
          <p:nvPr/>
        </p:nvCxnSpPr>
        <p:spPr>
          <a:xfrm flipH="1">
            <a:off x="8250579" y="1509384"/>
            <a:ext cx="636060" cy="642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059E62B-A4C8-A048-BF11-7ED0B6BE9EAE}"/>
              </a:ext>
            </a:extLst>
          </p:cNvPr>
          <p:cNvSpPr/>
          <p:nvPr/>
        </p:nvSpPr>
        <p:spPr>
          <a:xfrm>
            <a:off x="8070579" y="215180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5B57F96-2566-0843-8297-89D0339842C3}"/>
              </a:ext>
            </a:extLst>
          </p:cNvPr>
          <p:cNvSpPr/>
          <p:nvPr/>
        </p:nvSpPr>
        <p:spPr>
          <a:xfrm>
            <a:off x="768421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BB9501A3-B1A1-5F42-988C-B6865017F2C7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7864219" y="2459082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879A543A-892D-7B40-9AC6-59A9738C2E83}"/>
              </a:ext>
            </a:extLst>
          </p:cNvPr>
          <p:cNvSpPr/>
          <p:nvPr/>
        </p:nvSpPr>
        <p:spPr>
          <a:xfrm>
            <a:off x="2925872" y="218671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F6613664-7C43-5044-9DF7-D721723BE676}"/>
              </a:ext>
            </a:extLst>
          </p:cNvPr>
          <p:cNvCxnSpPr>
            <a:cxnSpLocks/>
            <a:stCxn id="5" idx="5"/>
            <a:endCxn id="53" idx="0"/>
          </p:cNvCxnSpPr>
          <p:nvPr/>
        </p:nvCxnSpPr>
        <p:spPr>
          <a:xfrm>
            <a:off x="2803149" y="1435292"/>
            <a:ext cx="302723" cy="7514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6323EA41-7C41-D641-B9F5-5B4FA42C5AF7}"/>
              </a:ext>
            </a:extLst>
          </p:cNvPr>
          <p:cNvSpPr/>
          <p:nvPr/>
        </p:nvSpPr>
        <p:spPr>
          <a:xfrm>
            <a:off x="9287259" y="314291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B7AD9D2A-5C61-624C-BE11-D164E9C50E36}"/>
              </a:ext>
            </a:extLst>
          </p:cNvPr>
          <p:cNvCxnSpPr>
            <a:cxnSpLocks/>
            <a:stCxn id="19" idx="3"/>
            <a:endCxn id="62" idx="0"/>
          </p:cNvCxnSpPr>
          <p:nvPr/>
        </p:nvCxnSpPr>
        <p:spPr>
          <a:xfrm flipH="1">
            <a:off x="9467259" y="2405149"/>
            <a:ext cx="234163" cy="737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3E1C133B-0FF0-0343-A485-A54E83447C9C}"/>
              </a:ext>
            </a:extLst>
          </p:cNvPr>
          <p:cNvSpPr txBox="1"/>
          <p:nvPr/>
        </p:nvSpPr>
        <p:spPr>
          <a:xfrm>
            <a:off x="85552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2AF1EFB-7A0C-1542-ABA8-A50F1FB9519E}"/>
              </a:ext>
            </a:extLst>
          </p:cNvPr>
          <p:cNvSpPr txBox="1"/>
          <p:nvPr/>
        </p:nvSpPr>
        <p:spPr>
          <a:xfrm>
            <a:off x="106446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ABBC19E-A41B-A346-9ED2-047BBF97C8B1}"/>
              </a:ext>
            </a:extLst>
          </p:cNvPr>
          <p:cNvSpPr txBox="1"/>
          <p:nvPr/>
        </p:nvSpPr>
        <p:spPr>
          <a:xfrm>
            <a:off x="6287258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A1809AA-93F5-9E46-9AA0-6C398852C114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伸展最后阶段的树的合并</a:t>
            </a:r>
          </a:p>
        </p:txBody>
      </p:sp>
    </p:spTree>
    <p:extLst>
      <p:ext uri="{BB962C8B-B14F-4D97-AF65-F5344CB8AC3E}">
        <p14:creationId xmlns:p14="http://schemas.microsoft.com/office/powerpoint/2010/main" val="366357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39611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30</a:t>
            </a:r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A5E359E-7514-8448-8B48-A71823D18A28}"/>
              </a:ext>
            </a:extLst>
          </p:cNvPr>
          <p:cNvSpPr/>
          <p:nvPr/>
        </p:nvSpPr>
        <p:spPr>
          <a:xfrm>
            <a:off x="1909339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3982A15-A925-EF48-82EC-977FAFBDF0A8}"/>
              </a:ext>
            </a:extLst>
          </p:cNvPr>
          <p:cNvSpPr/>
          <p:nvPr/>
        </p:nvSpPr>
        <p:spPr>
          <a:xfrm>
            <a:off x="4228315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20</a:t>
            </a:r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A0F477-953F-0547-9BD0-4DFF521D03EB}"/>
              </a:ext>
            </a:extLst>
          </p:cNvPr>
          <p:cNvSpPr/>
          <p:nvPr/>
        </p:nvSpPr>
        <p:spPr>
          <a:xfrm>
            <a:off x="3239529" y="135588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15</a:t>
            </a:r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1B57108-CAEF-B84F-ADF7-68EDD02A0D32}"/>
              </a:ext>
            </a:extLst>
          </p:cNvPr>
          <p:cNvSpPr/>
          <p:nvPr/>
        </p:nvSpPr>
        <p:spPr>
          <a:xfrm>
            <a:off x="8691215" y="116432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70</a:t>
            </a:r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66FFE0A-D157-8E43-B858-EBDDFCB74BFD}"/>
              </a:ext>
            </a:extLst>
          </p:cNvPr>
          <p:cNvSpPr/>
          <p:nvPr/>
        </p:nvSpPr>
        <p:spPr>
          <a:xfrm>
            <a:off x="5546767" y="435741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40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2F11663-A4FF-7F42-B31E-8F67FEEC6544}"/>
              </a:ext>
            </a:extLst>
          </p:cNvPr>
          <p:cNvSpPr/>
          <p:nvPr/>
        </p:nvSpPr>
        <p:spPr>
          <a:xfrm>
            <a:off x="6450738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50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9C73C9D-63C6-AE46-962A-12A03693C042}"/>
              </a:ext>
            </a:extLst>
          </p:cNvPr>
          <p:cNvSpPr/>
          <p:nvPr/>
        </p:nvSpPr>
        <p:spPr>
          <a:xfrm>
            <a:off x="7342681" y="221608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60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A5B2D9F-734A-CB45-AFF5-DA4632FD9B19}"/>
              </a:ext>
            </a:extLst>
          </p:cNvPr>
          <p:cNvSpPr/>
          <p:nvPr/>
        </p:nvSpPr>
        <p:spPr>
          <a:xfrm>
            <a:off x="971370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FB06FC7-67E5-D14D-BC7D-AD388ABEC92A}"/>
              </a:ext>
            </a:extLst>
          </p:cNvPr>
          <p:cNvSpPr/>
          <p:nvPr/>
        </p:nvSpPr>
        <p:spPr>
          <a:xfrm>
            <a:off x="7307071" y="435741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55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A7D1D3B-4A92-5444-844A-E06CBF5C9826}"/>
              </a:ext>
            </a:extLst>
          </p:cNvPr>
          <p:cNvSpPr/>
          <p:nvPr/>
        </p:nvSpPr>
        <p:spPr>
          <a:xfrm>
            <a:off x="8307707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3E253B4-69FB-C44D-A9E8-347EE2E059FB}"/>
              </a:ext>
            </a:extLst>
          </p:cNvPr>
          <p:cNvSpPr/>
          <p:nvPr/>
        </p:nvSpPr>
        <p:spPr>
          <a:xfrm>
            <a:off x="10351415" y="2216089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85</a:t>
            </a:r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3C87941-C5AE-2E4A-8886-1F15E7F44DE7}"/>
              </a:ext>
            </a:extLst>
          </p:cNvPr>
          <p:cNvSpPr/>
          <p:nvPr/>
        </p:nvSpPr>
        <p:spPr>
          <a:xfrm>
            <a:off x="9527972" y="31618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80</a:t>
            </a:r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9D59CB7-A15C-5B48-B096-C08E0FA3B16B}"/>
              </a:ext>
            </a:extLst>
          </p:cNvPr>
          <p:cNvSpPr/>
          <p:nvPr/>
        </p:nvSpPr>
        <p:spPr>
          <a:xfrm>
            <a:off x="11361566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90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CBF77FE-39FA-A549-81F7-77019E274AE3}"/>
              </a:ext>
            </a:extLst>
          </p:cNvPr>
          <p:cNvCxnSpPr>
            <a:cxnSpLocks/>
            <a:stCxn id="4" idx="3"/>
            <a:endCxn id="26" idx="6"/>
          </p:cNvCxnSpPr>
          <p:nvPr/>
        </p:nvCxnSpPr>
        <p:spPr>
          <a:xfrm flipH="1">
            <a:off x="3762043" y="852248"/>
            <a:ext cx="2149220" cy="7708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7108A54A-7295-8E46-8A4C-62340F754BFD}"/>
              </a:ext>
            </a:extLst>
          </p:cNvPr>
          <p:cNvCxnSpPr>
            <a:cxnSpLocks/>
            <a:stCxn id="26" idx="3"/>
            <a:endCxn id="22" idx="7"/>
          </p:cNvCxnSpPr>
          <p:nvPr/>
        </p:nvCxnSpPr>
        <p:spPr>
          <a:xfrm flipH="1">
            <a:off x="2355333" y="1812014"/>
            <a:ext cx="960716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E7997F3-756E-B34B-97F3-501AFA6F4550}"/>
              </a:ext>
            </a:extLst>
          </p:cNvPr>
          <p:cNvCxnSpPr>
            <a:cxnSpLocks/>
            <a:stCxn id="22" idx="3"/>
            <a:endCxn id="31" idx="7"/>
          </p:cNvCxnSpPr>
          <p:nvPr/>
        </p:nvCxnSpPr>
        <p:spPr>
          <a:xfrm flipH="1">
            <a:off x="1417364" y="2693655"/>
            <a:ext cx="568495" cy="5464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AC0F30E-B3EC-DC4B-A9B2-A7766F316912}"/>
              </a:ext>
            </a:extLst>
          </p:cNvPr>
          <p:cNvCxnSpPr>
            <a:cxnSpLocks/>
            <a:stCxn id="27" idx="2"/>
            <a:endCxn id="4" idx="5"/>
          </p:cNvCxnSpPr>
          <p:nvPr/>
        </p:nvCxnSpPr>
        <p:spPr>
          <a:xfrm flipH="1" flipV="1">
            <a:off x="6280737" y="852248"/>
            <a:ext cx="2410478" cy="5792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5EFD12B-2B63-FF4B-BD3D-0CC53281D094}"/>
              </a:ext>
            </a:extLst>
          </p:cNvPr>
          <p:cNvCxnSpPr>
            <a:cxnSpLocks/>
            <a:stCxn id="24" idx="1"/>
            <a:endCxn id="26" idx="5"/>
          </p:cNvCxnSpPr>
          <p:nvPr/>
        </p:nvCxnSpPr>
        <p:spPr>
          <a:xfrm flipH="1" flipV="1">
            <a:off x="3685523" y="1812014"/>
            <a:ext cx="619312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D87D5A67-88C8-734C-944E-7756805BE18C}"/>
              </a:ext>
            </a:extLst>
          </p:cNvPr>
          <p:cNvCxnSpPr>
            <a:cxnSpLocks/>
            <a:stCxn id="34" idx="1"/>
            <a:endCxn id="27" idx="5"/>
          </p:cNvCxnSpPr>
          <p:nvPr/>
        </p:nvCxnSpPr>
        <p:spPr>
          <a:xfrm flipH="1" flipV="1">
            <a:off x="9137209" y="1620458"/>
            <a:ext cx="1290726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2FC61C8-6032-E745-83FF-46CA5FC2AAA4}"/>
              </a:ext>
            </a:extLst>
          </p:cNvPr>
          <p:cNvCxnSpPr>
            <a:cxnSpLocks/>
            <a:stCxn id="30" idx="7"/>
            <a:endCxn id="27" idx="3"/>
          </p:cNvCxnSpPr>
          <p:nvPr/>
        </p:nvCxnSpPr>
        <p:spPr>
          <a:xfrm flipV="1">
            <a:off x="7788675" y="1620458"/>
            <a:ext cx="979060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60CF6CA-8239-154C-A8B2-0C58B74B6C13}"/>
              </a:ext>
            </a:extLst>
          </p:cNvPr>
          <p:cNvCxnSpPr>
            <a:cxnSpLocks/>
            <a:stCxn id="33" idx="1"/>
            <a:endCxn id="30" idx="5"/>
          </p:cNvCxnSpPr>
          <p:nvPr/>
        </p:nvCxnSpPr>
        <p:spPr>
          <a:xfrm flipH="1" flipV="1">
            <a:off x="7788675" y="2672219"/>
            <a:ext cx="595552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50701C86-A86B-6041-8F2F-03F387AE63C9}"/>
              </a:ext>
            </a:extLst>
          </p:cNvPr>
          <p:cNvCxnSpPr>
            <a:cxnSpLocks/>
            <a:stCxn id="34" idx="3"/>
            <a:endCxn id="35" idx="7"/>
          </p:cNvCxnSpPr>
          <p:nvPr/>
        </p:nvCxnSpPr>
        <p:spPr>
          <a:xfrm flipH="1">
            <a:off x="9973966" y="2672219"/>
            <a:ext cx="453969" cy="5678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8654272-92E7-B54D-9BCF-DD3A95E93D49}"/>
              </a:ext>
            </a:extLst>
          </p:cNvPr>
          <p:cNvCxnSpPr>
            <a:cxnSpLocks/>
            <a:stCxn id="36" idx="1"/>
            <a:endCxn id="34" idx="5"/>
          </p:cNvCxnSpPr>
          <p:nvPr/>
        </p:nvCxnSpPr>
        <p:spPr>
          <a:xfrm flipH="1" flipV="1">
            <a:off x="10797409" y="2672219"/>
            <a:ext cx="640677" cy="567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3193E6F-4F76-6D46-855F-23BC8EB957BF}"/>
              </a:ext>
            </a:extLst>
          </p:cNvPr>
          <p:cNvCxnSpPr>
            <a:cxnSpLocks/>
            <a:stCxn id="29" idx="7"/>
            <a:endCxn id="30" idx="3"/>
          </p:cNvCxnSpPr>
          <p:nvPr/>
        </p:nvCxnSpPr>
        <p:spPr>
          <a:xfrm flipV="1">
            <a:off x="6896732" y="2672219"/>
            <a:ext cx="522469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057BB6AC-F203-3345-A983-2F7064526E09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6896732" y="3617934"/>
            <a:ext cx="486859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755BA72D-57CB-AB4F-AB4B-6FE945D0313D}"/>
              </a:ext>
            </a:extLst>
          </p:cNvPr>
          <p:cNvCxnSpPr>
            <a:cxnSpLocks/>
            <a:stCxn id="29" idx="3"/>
            <a:endCxn id="28" idx="7"/>
          </p:cNvCxnSpPr>
          <p:nvPr/>
        </p:nvCxnSpPr>
        <p:spPr>
          <a:xfrm flipH="1">
            <a:off x="5992761" y="3617934"/>
            <a:ext cx="534497" cy="8177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5CBCFD0-EAF7-5348-8A8F-2E798212A2D5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红黑树模型</a:t>
            </a:r>
          </a:p>
        </p:txBody>
      </p:sp>
    </p:spTree>
    <p:extLst>
      <p:ext uri="{BB962C8B-B14F-4D97-AF65-F5344CB8AC3E}">
        <p14:creationId xmlns:p14="http://schemas.microsoft.com/office/powerpoint/2010/main" val="2661832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A5823CF-F94C-3C42-917B-9885F387E871}"/>
              </a:ext>
            </a:extLst>
          </p:cNvPr>
          <p:cNvSpPr/>
          <p:nvPr/>
        </p:nvSpPr>
        <p:spPr>
          <a:xfrm>
            <a:off x="2108862" y="317407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C16BF7-E3EE-9041-84E3-613936F87D53}"/>
              </a:ext>
            </a:extLst>
          </p:cNvPr>
          <p:cNvSpPr/>
          <p:nvPr/>
        </p:nvSpPr>
        <p:spPr>
          <a:xfrm>
            <a:off x="2721420" y="1978463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7CA5DD8-82EF-DD40-A8B3-CA4074B4EFB9}"/>
              </a:ext>
            </a:extLst>
          </p:cNvPr>
          <p:cNvSpPr/>
          <p:nvPr/>
        </p:nvSpPr>
        <p:spPr>
          <a:xfrm>
            <a:off x="3381604" y="317407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822C2197-A13D-3143-9877-72C8DD10DC44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167414" y="2434593"/>
            <a:ext cx="475447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83BD95-4CAF-204B-995A-D56143DBBE87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370119" y="2434593"/>
            <a:ext cx="427821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8772F09-41F3-2C43-B1AE-478DD7F41714}"/>
              </a:ext>
            </a:extLst>
          </p:cNvPr>
          <p:cNvSpPr/>
          <p:nvPr/>
        </p:nvSpPr>
        <p:spPr>
          <a:xfrm>
            <a:off x="8549140" y="3174077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15E0DEB-D289-4D48-A2D0-AB6254D9F626}"/>
              </a:ext>
            </a:extLst>
          </p:cNvPr>
          <p:cNvSpPr/>
          <p:nvPr/>
        </p:nvSpPr>
        <p:spPr>
          <a:xfrm>
            <a:off x="9209323" y="190020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E3CA2F6-02F0-BF44-93C8-87874EA225AE}"/>
              </a:ext>
            </a:extLst>
          </p:cNvPr>
          <p:cNvSpPr/>
          <p:nvPr/>
        </p:nvSpPr>
        <p:spPr>
          <a:xfrm>
            <a:off x="9835405" y="317894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6110024-5373-2042-BDD9-26474C097A3C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9655317" y="2356334"/>
            <a:ext cx="441345" cy="8226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E13651C-D55B-BF4C-8054-724C6E3E69D0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8810397" y="2356334"/>
            <a:ext cx="475446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右箭头 11">
            <a:extLst>
              <a:ext uri="{FF2B5EF4-FFF2-40B4-BE49-F238E27FC236}">
                <a16:creationId xmlns:a16="http://schemas.microsoft.com/office/drawing/2014/main" id="{D9DA2D63-4F51-9343-BA8F-507EA3358820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D0C336-3E05-6343-BB4A-FC4CB2CD71FC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颜色翻转</a:t>
            </a:r>
          </a:p>
        </p:txBody>
      </p:sp>
    </p:spTree>
    <p:extLst>
      <p:ext uri="{BB962C8B-B14F-4D97-AF65-F5344CB8AC3E}">
        <p14:creationId xmlns:p14="http://schemas.microsoft.com/office/powerpoint/2010/main" val="129203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761292" y="1453414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761292" y="3218911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 flipV="1">
            <a:off x="1389318" y="1474103"/>
            <a:ext cx="29017" cy="17448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 flipV="1">
            <a:off x="2038325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 flipV="1">
            <a:off x="3264453" y="1453415"/>
            <a:ext cx="0" cy="17654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 flipV="1">
            <a:off x="2644462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153" y="218547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2811848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2156001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1470668" y="215469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-209456" y="5483893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队列模型</a:t>
            </a:r>
            <a:endParaRPr kumimoji="1" lang="zh-CN" altLang="en-US" sz="20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377467-6C16-DC44-A446-6C2FF3F40638}"/>
              </a:ext>
            </a:extLst>
          </p:cNvPr>
          <p:cNvSpPr/>
          <p:nvPr/>
        </p:nvSpPr>
        <p:spPr>
          <a:xfrm>
            <a:off x="7304804" y="2081584"/>
            <a:ext cx="2493818" cy="1621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队列 </a:t>
            </a:r>
            <a:r>
              <a:rPr kumimoji="1" lang="en-US" altLang="zh-CN" sz="2400" dirty="0">
                <a:solidFill>
                  <a:schemeClr val="accent1"/>
                </a:solidFill>
              </a:rPr>
              <a:t>Queue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9C7C461-80BF-9C41-8CDC-D6A8DDD71A8F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288968" y="2892181"/>
            <a:ext cx="20158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FF29B61-4D41-DF4F-9021-7D5D7CAF4B35}"/>
              </a:ext>
            </a:extLst>
          </p:cNvPr>
          <p:cNvSpPr txBox="1"/>
          <p:nvPr/>
        </p:nvSpPr>
        <p:spPr>
          <a:xfrm>
            <a:off x="5525981" y="2492071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出队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Dequeue</a:t>
            </a:r>
            <a:endParaRPr kumimoji="1" lang="zh-CN" altLang="en-US" sz="2000">
              <a:solidFill>
                <a:schemeClr val="accent1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205352FD-51ED-B843-81EF-EB3702F6D014}"/>
              </a:ext>
            </a:extLst>
          </p:cNvPr>
          <p:cNvCxnSpPr>
            <a:cxnSpLocks/>
          </p:cNvCxnSpPr>
          <p:nvPr/>
        </p:nvCxnSpPr>
        <p:spPr>
          <a:xfrm flipH="1">
            <a:off x="9798623" y="2847183"/>
            <a:ext cx="2127119" cy="18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1E93D2E-C193-FF43-850A-83EB41874F26}"/>
              </a:ext>
            </a:extLst>
          </p:cNvPr>
          <p:cNvSpPr txBox="1"/>
          <p:nvPr/>
        </p:nvSpPr>
        <p:spPr>
          <a:xfrm>
            <a:off x="10195781" y="2447073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入队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Enqueue</a:t>
            </a:r>
            <a:endParaRPr kumimoji="1" lang="zh-CN" altLang="en-US" sz="2000">
              <a:solidFill>
                <a:schemeClr val="accent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队列的操作：队尾插入，队头删除</a:t>
            </a:r>
            <a:endParaRPr kumimoji="1" lang="zh-CN" altLang="en-US" sz="200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0C9F4135-FB17-6040-AA17-45A5589B116B}"/>
              </a:ext>
            </a:extLst>
          </p:cNvPr>
          <p:cNvCxnSpPr>
            <a:cxnSpLocks/>
          </p:cNvCxnSpPr>
          <p:nvPr/>
        </p:nvCxnSpPr>
        <p:spPr>
          <a:xfrm flipH="1" flipV="1">
            <a:off x="3888858" y="1453414"/>
            <a:ext cx="8486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087E738B-DE6F-0B44-93DF-55CC05F079A6}"/>
              </a:ext>
            </a:extLst>
          </p:cNvPr>
          <p:cNvCxnSpPr>
            <a:cxnSpLocks/>
          </p:cNvCxnSpPr>
          <p:nvPr/>
        </p:nvCxnSpPr>
        <p:spPr>
          <a:xfrm flipV="1">
            <a:off x="1664471" y="3259944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CEEF6E35-7555-9E48-83FD-49E6E1AC6532}"/>
              </a:ext>
            </a:extLst>
          </p:cNvPr>
          <p:cNvCxnSpPr>
            <a:cxnSpLocks/>
          </p:cNvCxnSpPr>
          <p:nvPr/>
        </p:nvCxnSpPr>
        <p:spPr>
          <a:xfrm flipV="1">
            <a:off x="3630437" y="3209431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CDAFBF4-5979-F348-B623-F87FCED6577C}"/>
              </a:ext>
            </a:extLst>
          </p:cNvPr>
          <p:cNvSpPr txBox="1"/>
          <p:nvPr/>
        </p:nvSpPr>
        <p:spPr>
          <a:xfrm>
            <a:off x="1202742" y="3221490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队头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282F6D2-48F3-C34C-86B4-C657333BE4B5}"/>
              </a:ext>
            </a:extLst>
          </p:cNvPr>
          <p:cNvSpPr txBox="1"/>
          <p:nvPr/>
        </p:nvSpPr>
        <p:spPr>
          <a:xfrm>
            <a:off x="3630352" y="3218911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队尾</a:t>
            </a:r>
          </a:p>
        </p:txBody>
      </p:sp>
    </p:spTree>
    <p:extLst>
      <p:ext uri="{BB962C8B-B14F-4D97-AF65-F5344CB8AC3E}">
        <p14:creationId xmlns:p14="http://schemas.microsoft.com/office/powerpoint/2010/main" val="107292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3627146" y="1617000"/>
            <a:ext cx="653909" cy="8216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538438" y="1617000"/>
            <a:ext cx="719234" cy="7394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754755" y="350326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2016012" y="2812615"/>
            <a:ext cx="337689" cy="6906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2261755" y="461571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7" idx="5"/>
          </p:cNvCxnSpPr>
          <p:nvPr/>
        </p:nvCxnSpPr>
        <p:spPr>
          <a:xfrm flipH="1" flipV="1">
            <a:off x="2200749" y="3959392"/>
            <a:ext cx="322263" cy="6563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806871" y="347809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0"/>
            <a:endCxn id="2" idx="5"/>
          </p:cNvCxnSpPr>
          <p:nvPr/>
        </p:nvCxnSpPr>
        <p:spPr>
          <a:xfrm flipH="1" flipV="1">
            <a:off x="2723175" y="2812615"/>
            <a:ext cx="344953" cy="665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1232153" y="46308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7" idx="3"/>
          </p:cNvCxnSpPr>
          <p:nvPr/>
        </p:nvCxnSpPr>
        <p:spPr>
          <a:xfrm flipV="1">
            <a:off x="1493410" y="3959392"/>
            <a:ext cx="337865" cy="6714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61965" y="11568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32547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709270" y="342900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478541" y="2812614"/>
            <a:ext cx="491986" cy="616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9407959" y="1613018"/>
            <a:ext cx="885845" cy="74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8108770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0"/>
          </p:cNvCxnSpPr>
          <p:nvPr/>
        </p:nvCxnSpPr>
        <p:spPr>
          <a:xfrm flipH="1">
            <a:off x="8370027" y="1613018"/>
            <a:ext cx="668458" cy="74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576163" y="34780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554764" y="2812614"/>
            <a:ext cx="282656" cy="665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489550" y="347808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750807" y="2812614"/>
            <a:ext cx="358260" cy="665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537146" y="347808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798403" y="2812614"/>
            <a:ext cx="386887" cy="6654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一字形旋转</a:t>
            </a:r>
          </a:p>
        </p:txBody>
      </p:sp>
    </p:spTree>
    <p:extLst>
      <p:ext uri="{BB962C8B-B14F-4D97-AF65-F5344CB8AC3E}">
        <p14:creationId xmlns:p14="http://schemas.microsoft.com/office/powerpoint/2010/main" val="2618170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627146" y="1617000"/>
            <a:ext cx="671596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538438" y="1617000"/>
            <a:ext cx="719234" cy="7394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805443" y="350747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2066700" y="2812615"/>
            <a:ext cx="287001" cy="694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3284780" y="470661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15" idx="5"/>
          </p:cNvCxnSpPr>
          <p:nvPr/>
        </p:nvCxnSpPr>
        <p:spPr>
          <a:xfrm flipH="1" flipV="1">
            <a:off x="3238060" y="3960774"/>
            <a:ext cx="307977" cy="745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792066" y="350464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0"/>
            <a:endCxn id="2" idx="5"/>
          </p:cNvCxnSpPr>
          <p:nvPr/>
        </p:nvCxnSpPr>
        <p:spPr>
          <a:xfrm flipH="1" flipV="1">
            <a:off x="2723175" y="2812615"/>
            <a:ext cx="330148" cy="692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2353701" y="470661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15" idx="3"/>
          </p:cNvCxnSpPr>
          <p:nvPr/>
        </p:nvCxnSpPr>
        <p:spPr>
          <a:xfrm flipV="1">
            <a:off x="2614958" y="3960774"/>
            <a:ext cx="253628" cy="745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60888" y="11104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69294" y="238529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605381" y="350464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515288" y="2841420"/>
            <a:ext cx="351350" cy="6632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9406882" y="1566586"/>
            <a:ext cx="923669" cy="8187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8130225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0"/>
          </p:cNvCxnSpPr>
          <p:nvPr/>
        </p:nvCxnSpPr>
        <p:spPr>
          <a:xfrm flipH="1">
            <a:off x="8391482" y="1566586"/>
            <a:ext cx="645926" cy="7898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576219" y="350464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576219" y="2812614"/>
            <a:ext cx="261257" cy="692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574394" y="350464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835651" y="2841420"/>
            <a:ext cx="310163" cy="6632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553438" y="350464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814695" y="2812614"/>
            <a:ext cx="392050" cy="6920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之字形旋转</a:t>
            </a:r>
          </a:p>
        </p:txBody>
      </p:sp>
    </p:spTree>
    <p:extLst>
      <p:ext uri="{BB962C8B-B14F-4D97-AF65-F5344CB8AC3E}">
        <p14:creationId xmlns:p14="http://schemas.microsoft.com/office/powerpoint/2010/main" val="1843558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1298625" y="319009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2425690" y="204019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3407144" y="317014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871684" y="2496328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1744619" y="2496328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各有两个黑色的子节点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EFA69BC-5D48-B942-A806-784D9B5D3072}"/>
              </a:ext>
            </a:extLst>
          </p:cNvPr>
          <p:cNvSpPr/>
          <p:nvPr/>
        </p:nvSpPr>
        <p:spPr>
          <a:xfrm>
            <a:off x="3986850" y="42516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AB1BE3C-BECB-6A4D-A252-1D627453481C}"/>
              </a:ext>
            </a:extLst>
          </p:cNvPr>
          <p:cNvSpPr/>
          <p:nvPr/>
        </p:nvSpPr>
        <p:spPr>
          <a:xfrm>
            <a:off x="1824808" y="424346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1B0DDF-3471-2C44-B98A-5B67A54595D7}"/>
              </a:ext>
            </a:extLst>
          </p:cNvPr>
          <p:cNvSpPr/>
          <p:nvPr/>
        </p:nvSpPr>
        <p:spPr>
          <a:xfrm>
            <a:off x="2966755" y="424345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0C46517-0E90-5B47-8278-63B5CFC0D930}"/>
              </a:ext>
            </a:extLst>
          </p:cNvPr>
          <p:cNvSpPr/>
          <p:nvPr/>
        </p:nvSpPr>
        <p:spPr>
          <a:xfrm>
            <a:off x="776111" y="42516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D1BA0EC-303E-AE4D-9166-28E90E508FDB}"/>
              </a:ext>
            </a:extLst>
          </p:cNvPr>
          <p:cNvCxnSpPr>
            <a:cxnSpLocks/>
            <a:stCxn id="2" idx="3"/>
            <a:endCxn id="53" idx="0"/>
          </p:cNvCxnSpPr>
          <p:nvPr/>
        </p:nvCxnSpPr>
        <p:spPr>
          <a:xfrm flipH="1">
            <a:off x="1037368" y="3646223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4DB3AC9-DC9F-324C-835D-A536036F7DC5}"/>
              </a:ext>
            </a:extLst>
          </p:cNvPr>
          <p:cNvCxnSpPr>
            <a:cxnSpLocks/>
            <a:stCxn id="2" idx="5"/>
            <a:endCxn id="51" idx="0"/>
          </p:cNvCxnSpPr>
          <p:nvPr/>
        </p:nvCxnSpPr>
        <p:spPr>
          <a:xfrm>
            <a:off x="1744619" y="3646223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40F5E8A-FFF1-3E43-8D6A-F720B074989B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 flipH="1">
            <a:off x="3228012" y="3626271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C2A89EB-97AD-3B46-B0B7-2C09435C07C7}"/>
              </a:ext>
            </a:extLst>
          </p:cNvPr>
          <p:cNvCxnSpPr>
            <a:cxnSpLocks/>
            <a:stCxn id="4" idx="5"/>
            <a:endCxn id="48" idx="0"/>
          </p:cNvCxnSpPr>
          <p:nvPr/>
        </p:nvCxnSpPr>
        <p:spPr>
          <a:xfrm>
            <a:off x="3853138" y="3626271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C128A8FB-8194-5945-ABFB-B450C085EF3A}"/>
              </a:ext>
            </a:extLst>
          </p:cNvPr>
          <p:cNvSpPr/>
          <p:nvPr/>
        </p:nvSpPr>
        <p:spPr>
          <a:xfrm>
            <a:off x="7910831" y="319545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3EB797C-C698-AF4D-AE85-5E98F54EBDED}"/>
              </a:ext>
            </a:extLst>
          </p:cNvPr>
          <p:cNvSpPr/>
          <p:nvPr/>
        </p:nvSpPr>
        <p:spPr>
          <a:xfrm>
            <a:off x="9037896" y="20455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C16E48-0A0B-5941-AD73-E3845DCA9922}"/>
              </a:ext>
            </a:extLst>
          </p:cNvPr>
          <p:cNvSpPr/>
          <p:nvPr/>
        </p:nvSpPr>
        <p:spPr>
          <a:xfrm>
            <a:off x="10019350" y="317550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76E31EC-D99A-0945-BD3E-8E24F3804FE4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9483890" y="2501694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1488E95-BD86-734B-B3F8-BCEFC2B5510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8356825" y="2501694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F4EBE4A1-D568-4748-B7FF-8EA4DC36C1A8}"/>
              </a:ext>
            </a:extLst>
          </p:cNvPr>
          <p:cNvSpPr/>
          <p:nvPr/>
        </p:nvSpPr>
        <p:spPr>
          <a:xfrm>
            <a:off x="10599056" y="425702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CA3641F5-8AE6-8A4A-B991-46673E524323}"/>
              </a:ext>
            </a:extLst>
          </p:cNvPr>
          <p:cNvSpPr/>
          <p:nvPr/>
        </p:nvSpPr>
        <p:spPr>
          <a:xfrm>
            <a:off x="8437014" y="424882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41576253-4577-CB4D-90C6-CFBDFE39E92F}"/>
              </a:ext>
            </a:extLst>
          </p:cNvPr>
          <p:cNvSpPr/>
          <p:nvPr/>
        </p:nvSpPr>
        <p:spPr>
          <a:xfrm>
            <a:off x="9578961" y="4248825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2731FA1-E181-1F42-86A3-D75160D19910}"/>
              </a:ext>
            </a:extLst>
          </p:cNvPr>
          <p:cNvSpPr/>
          <p:nvPr/>
        </p:nvSpPr>
        <p:spPr>
          <a:xfrm>
            <a:off x="7388317" y="425702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AF413BA-FC6D-D640-8F93-74DF46D6A17D}"/>
              </a:ext>
            </a:extLst>
          </p:cNvPr>
          <p:cNvCxnSpPr>
            <a:cxnSpLocks/>
            <a:stCxn id="62" idx="3"/>
            <a:endCxn id="70" idx="0"/>
          </p:cNvCxnSpPr>
          <p:nvPr/>
        </p:nvCxnSpPr>
        <p:spPr>
          <a:xfrm flipH="1">
            <a:off x="7649574" y="3651589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BA0B182-057E-2E48-BD39-0E88691C239A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356825" y="3651589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9F52C039-7E3C-F441-B695-702581B0B771}"/>
              </a:ext>
            </a:extLst>
          </p:cNvPr>
          <p:cNvCxnSpPr>
            <a:cxnSpLocks/>
            <a:stCxn id="64" idx="3"/>
            <a:endCxn id="69" idx="0"/>
          </p:cNvCxnSpPr>
          <p:nvPr/>
        </p:nvCxnSpPr>
        <p:spPr>
          <a:xfrm flipH="1">
            <a:off x="9840218" y="3631637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ACF461B0-4827-1F41-9DA7-C9303A264A41}"/>
              </a:ext>
            </a:extLst>
          </p:cNvPr>
          <p:cNvCxnSpPr>
            <a:cxnSpLocks/>
            <a:stCxn id="64" idx="5"/>
            <a:endCxn id="67" idx="0"/>
          </p:cNvCxnSpPr>
          <p:nvPr/>
        </p:nvCxnSpPr>
        <p:spPr>
          <a:xfrm>
            <a:off x="10465344" y="3631637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794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1099285" y="204474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2226350" y="89484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3207804" y="20247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672344" y="1350975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1545279" y="1350975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有两个黑色的子节点，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的右儿子是红色的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EFA69BC-5D48-B942-A806-784D9B5D3072}"/>
              </a:ext>
            </a:extLst>
          </p:cNvPr>
          <p:cNvSpPr/>
          <p:nvPr/>
        </p:nvSpPr>
        <p:spPr>
          <a:xfrm>
            <a:off x="3787510" y="31063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AB1BE3C-BECB-6A4D-A252-1D627453481C}"/>
              </a:ext>
            </a:extLst>
          </p:cNvPr>
          <p:cNvSpPr/>
          <p:nvPr/>
        </p:nvSpPr>
        <p:spPr>
          <a:xfrm>
            <a:off x="1625468" y="309810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1B0DDF-3471-2C44-B98A-5B67A54595D7}"/>
              </a:ext>
            </a:extLst>
          </p:cNvPr>
          <p:cNvSpPr/>
          <p:nvPr/>
        </p:nvSpPr>
        <p:spPr>
          <a:xfrm>
            <a:off x="2767415" y="309810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0C46517-0E90-5B47-8278-63B5CFC0D930}"/>
              </a:ext>
            </a:extLst>
          </p:cNvPr>
          <p:cNvSpPr/>
          <p:nvPr/>
        </p:nvSpPr>
        <p:spPr>
          <a:xfrm>
            <a:off x="576771" y="310630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D1BA0EC-303E-AE4D-9166-28E90E508FDB}"/>
              </a:ext>
            </a:extLst>
          </p:cNvPr>
          <p:cNvCxnSpPr>
            <a:cxnSpLocks/>
            <a:stCxn id="2" idx="3"/>
            <a:endCxn id="53" idx="0"/>
          </p:cNvCxnSpPr>
          <p:nvPr/>
        </p:nvCxnSpPr>
        <p:spPr>
          <a:xfrm flipH="1">
            <a:off x="838028" y="2500870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4DB3AC9-DC9F-324C-835D-A536036F7DC5}"/>
              </a:ext>
            </a:extLst>
          </p:cNvPr>
          <p:cNvCxnSpPr>
            <a:cxnSpLocks/>
            <a:stCxn id="2" idx="5"/>
            <a:endCxn id="51" idx="0"/>
          </p:cNvCxnSpPr>
          <p:nvPr/>
        </p:nvCxnSpPr>
        <p:spPr>
          <a:xfrm>
            <a:off x="1545279" y="2500870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40F5E8A-FFF1-3E43-8D6A-F720B074989B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 flipH="1">
            <a:off x="3028672" y="2480918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C2A89EB-97AD-3B46-B0B7-2C09435C07C7}"/>
              </a:ext>
            </a:extLst>
          </p:cNvPr>
          <p:cNvCxnSpPr>
            <a:cxnSpLocks/>
            <a:stCxn id="4" idx="5"/>
            <a:endCxn id="48" idx="0"/>
          </p:cNvCxnSpPr>
          <p:nvPr/>
        </p:nvCxnSpPr>
        <p:spPr>
          <a:xfrm>
            <a:off x="3653798" y="2480918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C128A8FB-8194-5945-ABFB-B450C085EF3A}"/>
              </a:ext>
            </a:extLst>
          </p:cNvPr>
          <p:cNvSpPr/>
          <p:nvPr/>
        </p:nvSpPr>
        <p:spPr>
          <a:xfrm>
            <a:off x="7995903" y="248384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3EB797C-C698-AF4D-AE85-5E98F54EBDED}"/>
              </a:ext>
            </a:extLst>
          </p:cNvPr>
          <p:cNvSpPr/>
          <p:nvPr/>
        </p:nvSpPr>
        <p:spPr>
          <a:xfrm>
            <a:off x="9122968" y="133394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C16E48-0A0B-5941-AD73-E3845DCA9922}"/>
              </a:ext>
            </a:extLst>
          </p:cNvPr>
          <p:cNvSpPr/>
          <p:nvPr/>
        </p:nvSpPr>
        <p:spPr>
          <a:xfrm>
            <a:off x="10104422" y="246389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76E31EC-D99A-0945-BD3E-8E24F3804FE4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9568962" y="1790078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1488E95-BD86-734B-B3F8-BCEFC2B5510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8441897" y="1790078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CA3641F5-8AE6-8A4A-B991-46673E524323}"/>
              </a:ext>
            </a:extLst>
          </p:cNvPr>
          <p:cNvSpPr/>
          <p:nvPr/>
        </p:nvSpPr>
        <p:spPr>
          <a:xfrm>
            <a:off x="8522086" y="353721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AF413BA-FC6D-D640-8F93-74DF46D6A17D}"/>
              </a:ext>
            </a:extLst>
          </p:cNvPr>
          <p:cNvCxnSpPr>
            <a:cxnSpLocks/>
            <a:stCxn id="62" idx="3"/>
            <a:endCxn id="31" idx="0"/>
          </p:cNvCxnSpPr>
          <p:nvPr/>
        </p:nvCxnSpPr>
        <p:spPr>
          <a:xfrm flipH="1">
            <a:off x="7696386" y="2939973"/>
            <a:ext cx="376037" cy="6000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BA0B182-057E-2E48-BD39-0E88691C239A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441897" y="2939973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11B555C-D15D-8247-BCC7-844AF07D9BE6}"/>
              </a:ext>
            </a:extLst>
          </p:cNvPr>
          <p:cNvSpPr/>
          <p:nvPr/>
        </p:nvSpPr>
        <p:spPr>
          <a:xfrm>
            <a:off x="7435129" y="354004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B1B4270-2964-FB41-A00D-9546A3FA4A28}"/>
              </a:ext>
            </a:extLst>
          </p:cNvPr>
          <p:cNvSpPr/>
          <p:nvPr/>
        </p:nvSpPr>
        <p:spPr>
          <a:xfrm>
            <a:off x="7961312" y="459340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BACC7D1-F2D1-6843-822E-451C8C396B84}"/>
              </a:ext>
            </a:extLst>
          </p:cNvPr>
          <p:cNvSpPr/>
          <p:nvPr/>
        </p:nvSpPr>
        <p:spPr>
          <a:xfrm>
            <a:off x="6912615" y="460160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8D0DA24-D51D-5147-9E29-753EAE7DBF60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7173872" y="3996170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22BA121C-FA3A-F744-97A4-A3A3DA78F414}"/>
              </a:ext>
            </a:extLst>
          </p:cNvPr>
          <p:cNvCxnSpPr>
            <a:cxnSpLocks/>
            <a:stCxn id="31" idx="5"/>
            <a:endCxn id="32" idx="0"/>
          </p:cNvCxnSpPr>
          <p:nvPr/>
        </p:nvCxnSpPr>
        <p:spPr>
          <a:xfrm>
            <a:off x="7881123" y="3996170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CFFB7E1C-3BA4-A645-8FB0-4FD09ED3CA7F}"/>
              </a:ext>
            </a:extLst>
          </p:cNvPr>
          <p:cNvSpPr/>
          <p:nvPr/>
        </p:nvSpPr>
        <p:spPr>
          <a:xfrm>
            <a:off x="4326677" y="416793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7482B4-D7A5-7140-ACA7-1420517B353A}"/>
              </a:ext>
            </a:extLst>
          </p:cNvPr>
          <p:cNvSpPr/>
          <p:nvPr/>
        </p:nvSpPr>
        <p:spPr>
          <a:xfrm>
            <a:off x="3277980" y="417612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4CD9B323-4B7E-6649-92D8-C5E50DD5F735}"/>
              </a:ext>
            </a:extLst>
          </p:cNvPr>
          <p:cNvCxnSpPr>
            <a:cxnSpLocks/>
            <a:stCxn id="48" idx="3"/>
            <a:endCxn id="38" idx="0"/>
          </p:cNvCxnSpPr>
          <p:nvPr/>
        </p:nvCxnSpPr>
        <p:spPr>
          <a:xfrm flipH="1">
            <a:off x="3539237" y="3562433"/>
            <a:ext cx="324793" cy="6136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09DA60B-B593-6748-BC47-55DE530DB2F2}"/>
              </a:ext>
            </a:extLst>
          </p:cNvPr>
          <p:cNvCxnSpPr>
            <a:cxnSpLocks/>
            <a:stCxn id="48" idx="5"/>
            <a:endCxn id="37" idx="0"/>
          </p:cNvCxnSpPr>
          <p:nvPr/>
        </p:nvCxnSpPr>
        <p:spPr>
          <a:xfrm>
            <a:off x="4233504" y="3562433"/>
            <a:ext cx="354430" cy="6054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E6FA879C-2F0D-D643-917D-1947A47B220F}"/>
              </a:ext>
            </a:extLst>
          </p:cNvPr>
          <p:cNvSpPr/>
          <p:nvPr/>
        </p:nvSpPr>
        <p:spPr>
          <a:xfrm>
            <a:off x="10654702" y="352257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E527FC9-1864-C34C-8BD2-128ED61621ED}"/>
              </a:ext>
            </a:extLst>
          </p:cNvPr>
          <p:cNvSpPr/>
          <p:nvPr/>
        </p:nvSpPr>
        <p:spPr>
          <a:xfrm>
            <a:off x="9606005" y="35307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51AB25D5-2FAD-AC46-8731-F7DB10C8D32B}"/>
              </a:ext>
            </a:extLst>
          </p:cNvPr>
          <p:cNvCxnSpPr>
            <a:cxnSpLocks/>
            <a:stCxn id="64" idx="3"/>
            <a:endCxn id="44" idx="0"/>
          </p:cNvCxnSpPr>
          <p:nvPr/>
        </p:nvCxnSpPr>
        <p:spPr>
          <a:xfrm flipH="1">
            <a:off x="9867262" y="2920021"/>
            <a:ext cx="313680" cy="6107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F248D0C8-CA9F-D34A-940F-2F13228ECF47}"/>
              </a:ext>
            </a:extLst>
          </p:cNvPr>
          <p:cNvCxnSpPr>
            <a:cxnSpLocks/>
            <a:stCxn id="64" idx="5"/>
            <a:endCxn id="43" idx="0"/>
          </p:cNvCxnSpPr>
          <p:nvPr/>
        </p:nvCxnSpPr>
        <p:spPr>
          <a:xfrm>
            <a:off x="10550416" y="2920021"/>
            <a:ext cx="365543" cy="6025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70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2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P</a:t>
            </a:r>
            <a:r>
              <a:rPr kumimoji="1" lang="zh-CN" altLang="en-US" sz="2400">
                <a:solidFill>
                  <a:schemeClr val="accent1"/>
                </a:solidFill>
              </a:rPr>
              <a:t>是黑色，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r>
              <a:rPr kumimoji="1" lang="zh-CN" altLang="en-US" sz="2400">
                <a:solidFill>
                  <a:schemeClr val="accent1"/>
                </a:solidFill>
              </a:rPr>
              <a:t>是红的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BAAEAA3-B4FF-2941-AA44-51A8718658EE}"/>
              </a:ext>
            </a:extLst>
          </p:cNvPr>
          <p:cNvSpPr/>
          <p:nvPr/>
        </p:nvSpPr>
        <p:spPr>
          <a:xfrm>
            <a:off x="1691700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11230B1-2A32-7541-9D81-3E29F2D86D23}"/>
              </a:ext>
            </a:extLst>
          </p:cNvPr>
          <p:cNvSpPr/>
          <p:nvPr/>
        </p:nvSpPr>
        <p:spPr>
          <a:xfrm>
            <a:off x="2378376" y="1361771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6210D81-FC82-3449-97FB-CCBE7695734D}"/>
              </a:ext>
            </a:extLst>
          </p:cNvPr>
          <p:cNvSpPr/>
          <p:nvPr/>
        </p:nvSpPr>
        <p:spPr>
          <a:xfrm>
            <a:off x="3115399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410F427-0AF7-414C-A92C-9BF951444AD4}"/>
              </a:ext>
            </a:extLst>
          </p:cNvPr>
          <p:cNvCxnSpPr>
            <a:cxnSpLocks/>
            <a:stCxn id="31" idx="5"/>
            <a:endCxn id="32" idx="0"/>
          </p:cNvCxnSpPr>
          <p:nvPr/>
        </p:nvCxnSpPr>
        <p:spPr>
          <a:xfrm>
            <a:off x="2824370" y="1817901"/>
            <a:ext cx="552286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21F1D86-1B70-734B-8ED2-841A22616615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flipH="1">
            <a:off x="1952957" y="1817901"/>
            <a:ext cx="501939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FF78FF7-98E4-9A40-89A5-18728E48B214}"/>
              </a:ext>
            </a:extLst>
          </p:cNvPr>
          <p:cNvSpPr/>
          <p:nvPr/>
        </p:nvSpPr>
        <p:spPr>
          <a:xfrm>
            <a:off x="2217883" y="356503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FF26B6C-6B64-A147-BFE8-8226E44BC66A}"/>
              </a:ext>
            </a:extLst>
          </p:cNvPr>
          <p:cNvSpPr/>
          <p:nvPr/>
        </p:nvSpPr>
        <p:spPr>
          <a:xfrm>
            <a:off x="1169186" y="357322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51DA855-8EC0-CD4A-9BD9-D5B22920C491}"/>
              </a:ext>
            </a:extLst>
          </p:cNvPr>
          <p:cNvCxnSpPr>
            <a:cxnSpLocks/>
            <a:stCxn id="30" idx="3"/>
            <a:endCxn id="38" idx="0"/>
          </p:cNvCxnSpPr>
          <p:nvPr/>
        </p:nvCxnSpPr>
        <p:spPr>
          <a:xfrm flipH="1">
            <a:off x="1430443" y="2967796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2C04825B-BA02-F14E-8878-BACB8D6939D4}"/>
              </a:ext>
            </a:extLst>
          </p:cNvPr>
          <p:cNvCxnSpPr>
            <a:cxnSpLocks/>
            <a:stCxn id="30" idx="5"/>
            <a:endCxn id="36" idx="0"/>
          </p:cNvCxnSpPr>
          <p:nvPr/>
        </p:nvCxnSpPr>
        <p:spPr>
          <a:xfrm>
            <a:off x="2137694" y="2967796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CEFB2605-893D-394B-9145-4855F3023D98}"/>
              </a:ext>
            </a:extLst>
          </p:cNvPr>
          <p:cNvSpPr/>
          <p:nvPr/>
        </p:nvSpPr>
        <p:spPr>
          <a:xfrm>
            <a:off x="1680345" y="468786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5AABF0B2-7211-7A40-8137-05F7D064169A}"/>
              </a:ext>
            </a:extLst>
          </p:cNvPr>
          <p:cNvSpPr/>
          <p:nvPr/>
        </p:nvSpPr>
        <p:spPr>
          <a:xfrm>
            <a:off x="631648" y="4696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807C733-7F62-6349-8C02-C7B693E62DB1}"/>
              </a:ext>
            </a:extLst>
          </p:cNvPr>
          <p:cNvCxnSpPr>
            <a:cxnSpLocks/>
            <a:stCxn id="38" idx="3"/>
            <a:endCxn id="60" idx="0"/>
          </p:cNvCxnSpPr>
          <p:nvPr/>
        </p:nvCxnSpPr>
        <p:spPr>
          <a:xfrm flipH="1">
            <a:off x="892905" y="4029359"/>
            <a:ext cx="352801" cy="666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04933435-B464-9B46-8888-4B1D1B2639AF}"/>
              </a:ext>
            </a:extLst>
          </p:cNvPr>
          <p:cNvCxnSpPr>
            <a:cxnSpLocks/>
            <a:stCxn id="38" idx="5"/>
            <a:endCxn id="59" idx="0"/>
          </p:cNvCxnSpPr>
          <p:nvPr/>
        </p:nvCxnSpPr>
        <p:spPr>
          <a:xfrm>
            <a:off x="1615180" y="4029359"/>
            <a:ext cx="326422" cy="658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0FF0A58F-74A4-B541-99C5-265402D7F98C}"/>
              </a:ext>
            </a:extLst>
          </p:cNvPr>
          <p:cNvSpPr/>
          <p:nvPr/>
        </p:nvSpPr>
        <p:spPr>
          <a:xfrm>
            <a:off x="8608504" y="4696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8147A3D2-D25B-D34E-A261-3304EB87E575}"/>
              </a:ext>
            </a:extLst>
          </p:cNvPr>
          <p:cNvSpPr/>
          <p:nvPr/>
        </p:nvSpPr>
        <p:spPr>
          <a:xfrm>
            <a:off x="9359941" y="136177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A5D28210-C8E7-194A-8112-17775180F364}"/>
              </a:ext>
            </a:extLst>
          </p:cNvPr>
          <p:cNvSpPr/>
          <p:nvPr/>
        </p:nvSpPr>
        <p:spPr>
          <a:xfrm>
            <a:off x="10096964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C1D68829-6E2E-D142-97E0-8204603017BC}"/>
              </a:ext>
            </a:extLst>
          </p:cNvPr>
          <p:cNvCxnSpPr>
            <a:cxnSpLocks/>
            <a:stCxn id="92" idx="5"/>
            <a:endCxn id="93" idx="0"/>
          </p:cNvCxnSpPr>
          <p:nvPr/>
        </p:nvCxnSpPr>
        <p:spPr>
          <a:xfrm>
            <a:off x="9805935" y="1817901"/>
            <a:ext cx="552286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DB6EDCCE-B283-604E-9455-A3D13554A326}"/>
              </a:ext>
            </a:extLst>
          </p:cNvPr>
          <p:cNvCxnSpPr>
            <a:cxnSpLocks/>
            <a:stCxn id="92" idx="3"/>
            <a:endCxn id="97" idx="0"/>
          </p:cNvCxnSpPr>
          <p:nvPr/>
        </p:nvCxnSpPr>
        <p:spPr>
          <a:xfrm flipH="1">
            <a:off x="8797333" y="1817901"/>
            <a:ext cx="639128" cy="6945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2B8E23E3-6E78-034D-9103-91E0B9D552C9}"/>
              </a:ext>
            </a:extLst>
          </p:cNvPr>
          <p:cNvSpPr/>
          <p:nvPr/>
        </p:nvSpPr>
        <p:spPr>
          <a:xfrm>
            <a:off x="9574450" y="46596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3E15D9E-9368-A247-BD92-C0181B18E913}"/>
              </a:ext>
            </a:extLst>
          </p:cNvPr>
          <p:cNvSpPr/>
          <p:nvPr/>
        </p:nvSpPr>
        <p:spPr>
          <a:xfrm>
            <a:off x="8536076" y="251242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0760750A-1552-5449-9F77-121770B6B501}"/>
              </a:ext>
            </a:extLst>
          </p:cNvPr>
          <p:cNvCxnSpPr>
            <a:cxnSpLocks/>
            <a:stCxn id="100" idx="5"/>
            <a:endCxn id="96" idx="0"/>
          </p:cNvCxnSpPr>
          <p:nvPr/>
        </p:nvCxnSpPr>
        <p:spPr>
          <a:xfrm>
            <a:off x="9493229" y="4083198"/>
            <a:ext cx="342478" cy="576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08A1839D-6CF0-8344-8BEF-5FF6CA5D8EA4}"/>
              </a:ext>
            </a:extLst>
          </p:cNvPr>
          <p:cNvSpPr/>
          <p:nvPr/>
        </p:nvSpPr>
        <p:spPr>
          <a:xfrm>
            <a:off x="9047235" y="362706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C7942F99-D265-8447-9570-A035B447D58B}"/>
              </a:ext>
            </a:extLst>
          </p:cNvPr>
          <p:cNvSpPr/>
          <p:nvPr/>
        </p:nvSpPr>
        <p:spPr>
          <a:xfrm>
            <a:off x="7998538" y="36352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2DD80F1E-E6DF-2F48-9930-CC18DD9D2DE6}"/>
              </a:ext>
            </a:extLst>
          </p:cNvPr>
          <p:cNvCxnSpPr>
            <a:cxnSpLocks/>
            <a:stCxn id="97" idx="3"/>
            <a:endCxn id="101" idx="0"/>
          </p:cNvCxnSpPr>
          <p:nvPr/>
        </p:nvCxnSpPr>
        <p:spPr>
          <a:xfrm flipH="1">
            <a:off x="8259795" y="2968559"/>
            <a:ext cx="352801" cy="666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1B638A37-E9DE-0840-9F97-4CCE56F450C8}"/>
              </a:ext>
            </a:extLst>
          </p:cNvPr>
          <p:cNvCxnSpPr>
            <a:cxnSpLocks/>
            <a:stCxn id="97" idx="5"/>
            <a:endCxn id="100" idx="0"/>
          </p:cNvCxnSpPr>
          <p:nvPr/>
        </p:nvCxnSpPr>
        <p:spPr>
          <a:xfrm>
            <a:off x="8982070" y="2968559"/>
            <a:ext cx="326422" cy="658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A83EF49A-A01C-FE49-AC47-91D61A684415}"/>
              </a:ext>
            </a:extLst>
          </p:cNvPr>
          <p:cNvCxnSpPr>
            <a:cxnSpLocks/>
            <a:stCxn id="100" idx="3"/>
            <a:endCxn id="91" idx="0"/>
          </p:cNvCxnSpPr>
          <p:nvPr/>
        </p:nvCxnSpPr>
        <p:spPr>
          <a:xfrm flipH="1">
            <a:off x="8869761" y="4083198"/>
            <a:ext cx="253994" cy="6128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1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402F498-099A-6648-A8F7-43F2E2C71A6F}"/>
              </a:ext>
            </a:extLst>
          </p:cNvPr>
          <p:cNvCxnSpPr>
            <a:cxnSpLocks/>
          </p:cNvCxnSpPr>
          <p:nvPr/>
        </p:nvCxnSpPr>
        <p:spPr>
          <a:xfrm>
            <a:off x="5225143" y="1021277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8381BBB-2AB1-F34F-9C5F-5F9DBDF38DDB}"/>
              </a:ext>
            </a:extLst>
          </p:cNvPr>
          <p:cNvCxnSpPr>
            <a:cxnSpLocks/>
          </p:cNvCxnSpPr>
          <p:nvPr/>
        </p:nvCxnSpPr>
        <p:spPr>
          <a:xfrm>
            <a:off x="7746670" y="1021277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BD46D76-205C-7749-8E26-69A342D970D7}"/>
              </a:ext>
            </a:extLst>
          </p:cNvPr>
          <p:cNvCxnSpPr>
            <a:cxnSpLocks/>
          </p:cNvCxnSpPr>
          <p:nvPr/>
        </p:nvCxnSpPr>
        <p:spPr>
          <a:xfrm>
            <a:off x="5225143" y="465512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6247862-D136-D546-9D30-BBF394BACCA6}"/>
              </a:ext>
            </a:extLst>
          </p:cNvPr>
          <p:cNvCxnSpPr>
            <a:cxnSpLocks/>
          </p:cNvCxnSpPr>
          <p:nvPr/>
        </p:nvCxnSpPr>
        <p:spPr>
          <a:xfrm>
            <a:off x="5225143" y="407026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6C91915-5D4E-B246-8234-814CE6A0C5E7}"/>
              </a:ext>
            </a:extLst>
          </p:cNvPr>
          <p:cNvCxnSpPr>
            <a:cxnSpLocks/>
          </p:cNvCxnSpPr>
          <p:nvPr/>
        </p:nvCxnSpPr>
        <p:spPr>
          <a:xfrm>
            <a:off x="5225143" y="3429989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F6E2D6C-D54C-344C-9940-A8CF3F1891AF}"/>
              </a:ext>
            </a:extLst>
          </p:cNvPr>
          <p:cNvCxnSpPr>
            <a:cxnSpLocks/>
          </p:cNvCxnSpPr>
          <p:nvPr/>
        </p:nvCxnSpPr>
        <p:spPr>
          <a:xfrm>
            <a:off x="5225143" y="2753096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51096B1-3DBA-CC4E-AB1C-70E92810DB2C}"/>
              </a:ext>
            </a:extLst>
          </p:cNvPr>
          <p:cNvCxnSpPr>
            <a:cxnSpLocks/>
          </p:cNvCxnSpPr>
          <p:nvPr/>
        </p:nvCxnSpPr>
        <p:spPr>
          <a:xfrm>
            <a:off x="5225142" y="2187242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7FD3A72-604D-3A41-A27F-F69947E32429}"/>
              </a:ext>
            </a:extLst>
          </p:cNvPr>
          <p:cNvCxnSpPr>
            <a:cxnSpLocks/>
          </p:cNvCxnSpPr>
          <p:nvPr/>
        </p:nvCxnSpPr>
        <p:spPr>
          <a:xfrm>
            <a:off x="5225143" y="1553689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7BEB44F-BC38-B94F-8667-4CE77BA9F824}"/>
              </a:ext>
            </a:extLst>
          </p:cNvPr>
          <p:cNvCxnSpPr>
            <a:cxnSpLocks/>
          </p:cNvCxnSpPr>
          <p:nvPr/>
        </p:nvCxnSpPr>
        <p:spPr>
          <a:xfrm>
            <a:off x="5225143" y="102127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E116B91-9DD7-3049-B6EB-1A2F1066E26F}"/>
              </a:ext>
            </a:extLst>
          </p:cNvPr>
          <p:cNvSpPr txBox="1"/>
          <p:nvPr/>
        </p:nvSpPr>
        <p:spPr>
          <a:xfrm>
            <a:off x="5890161" y="1129041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C++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6B09D7-2602-1D45-ABC0-EAD5E316EE51}"/>
              </a:ext>
            </a:extLst>
          </p:cNvPr>
          <p:cNvSpPr txBox="1"/>
          <p:nvPr/>
        </p:nvSpPr>
        <p:spPr>
          <a:xfrm>
            <a:off x="5890160" y="1640277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java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81EE33E-CF57-3140-AD0A-F205DA10D1AE}"/>
              </a:ext>
            </a:extLst>
          </p:cNvPr>
          <p:cNvSpPr txBox="1"/>
          <p:nvPr/>
        </p:nvSpPr>
        <p:spPr>
          <a:xfrm>
            <a:off x="5890159" y="2890652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AFD71C4-010D-654A-8599-916B399C0100}"/>
              </a:ext>
            </a:extLst>
          </p:cNvPr>
          <p:cNvSpPr txBox="1"/>
          <p:nvPr/>
        </p:nvSpPr>
        <p:spPr>
          <a:xfrm>
            <a:off x="5862447" y="4184960"/>
            <a:ext cx="131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typescript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56CD44-3A96-B34E-8DD4-217A913FDF5E}"/>
              </a:ext>
            </a:extLst>
          </p:cNvPr>
          <p:cNvSpPr txBox="1"/>
          <p:nvPr/>
        </p:nvSpPr>
        <p:spPr>
          <a:xfrm>
            <a:off x="4664464" y="11290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8DB41F-8B63-6246-8E09-7A78242CDFF1}"/>
              </a:ext>
            </a:extLst>
          </p:cNvPr>
          <p:cNvSpPr txBox="1"/>
          <p:nvPr/>
        </p:nvSpPr>
        <p:spPr>
          <a:xfrm>
            <a:off x="4654854" y="1665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A85841-1812-6B4D-AFBF-BDB2E81295BB}"/>
              </a:ext>
            </a:extLst>
          </p:cNvPr>
          <p:cNvSpPr txBox="1"/>
          <p:nvPr/>
        </p:nvSpPr>
        <p:spPr>
          <a:xfrm>
            <a:off x="4654854" y="22876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37805D-A72A-1340-84DC-6C7C020E857B}"/>
              </a:ext>
            </a:extLst>
          </p:cNvPr>
          <p:cNvSpPr txBox="1"/>
          <p:nvPr/>
        </p:nvSpPr>
        <p:spPr>
          <a:xfrm>
            <a:off x="4654854" y="29442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3B9843-95B3-6B48-990C-08DAA07D8C0B}"/>
              </a:ext>
            </a:extLst>
          </p:cNvPr>
          <p:cNvSpPr txBox="1"/>
          <p:nvPr/>
        </p:nvSpPr>
        <p:spPr>
          <a:xfrm>
            <a:off x="4664464" y="35443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7EDE72-12FA-AC4F-A2F8-F7CCE480345F}"/>
              </a:ext>
            </a:extLst>
          </p:cNvPr>
          <p:cNvSpPr txBox="1"/>
          <p:nvPr/>
        </p:nvSpPr>
        <p:spPr>
          <a:xfrm>
            <a:off x="4669007" y="4200994"/>
            <a:ext cx="29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B6E5AF-7258-6748-8B18-B6C7A580BAC0}"/>
              </a:ext>
            </a:extLst>
          </p:cNvPr>
          <p:cNvSpPr txBox="1"/>
          <p:nvPr/>
        </p:nvSpPr>
        <p:spPr>
          <a:xfrm>
            <a:off x="1520042" y="5836723"/>
            <a:ext cx="9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</a:rPr>
              <a:t>散列表</a:t>
            </a:r>
          </a:p>
        </p:txBody>
      </p:sp>
    </p:spTree>
    <p:extLst>
      <p:ext uri="{BB962C8B-B14F-4D97-AF65-F5344CB8AC3E}">
        <p14:creationId xmlns:p14="http://schemas.microsoft.com/office/powerpoint/2010/main" val="1710780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402F498-099A-6648-A8F7-43F2E2C71A6F}"/>
              </a:ext>
            </a:extLst>
          </p:cNvPr>
          <p:cNvCxnSpPr>
            <a:cxnSpLocks/>
          </p:cNvCxnSpPr>
          <p:nvPr/>
        </p:nvCxnSpPr>
        <p:spPr>
          <a:xfrm>
            <a:off x="4283034" y="1132113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8381BBB-2AB1-F34F-9C5F-5F9DBDF38DDB}"/>
              </a:ext>
            </a:extLst>
          </p:cNvPr>
          <p:cNvCxnSpPr>
            <a:cxnSpLocks/>
          </p:cNvCxnSpPr>
          <p:nvPr/>
        </p:nvCxnSpPr>
        <p:spPr>
          <a:xfrm>
            <a:off x="5626925" y="1132113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BD46D76-205C-7749-8E26-69A342D970D7}"/>
              </a:ext>
            </a:extLst>
          </p:cNvPr>
          <p:cNvCxnSpPr>
            <a:cxnSpLocks/>
          </p:cNvCxnSpPr>
          <p:nvPr/>
        </p:nvCxnSpPr>
        <p:spPr>
          <a:xfrm>
            <a:off x="4283034" y="476596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6247862-D136-D546-9D30-BBF394BACCA6}"/>
              </a:ext>
            </a:extLst>
          </p:cNvPr>
          <p:cNvCxnSpPr>
            <a:cxnSpLocks/>
          </p:cNvCxnSpPr>
          <p:nvPr/>
        </p:nvCxnSpPr>
        <p:spPr>
          <a:xfrm>
            <a:off x="4283034" y="418110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6C91915-5D4E-B246-8234-814CE6A0C5E7}"/>
              </a:ext>
            </a:extLst>
          </p:cNvPr>
          <p:cNvCxnSpPr>
            <a:cxnSpLocks/>
          </p:cNvCxnSpPr>
          <p:nvPr/>
        </p:nvCxnSpPr>
        <p:spPr>
          <a:xfrm flipV="1">
            <a:off x="4283034" y="3539836"/>
            <a:ext cx="1343891" cy="9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F6E2D6C-D54C-344C-9940-A8CF3F1891AF}"/>
              </a:ext>
            </a:extLst>
          </p:cNvPr>
          <p:cNvCxnSpPr>
            <a:cxnSpLocks/>
          </p:cNvCxnSpPr>
          <p:nvPr/>
        </p:nvCxnSpPr>
        <p:spPr>
          <a:xfrm>
            <a:off x="4283034" y="2863932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51096B1-3DBA-CC4E-AB1C-70E92810DB2C}"/>
              </a:ext>
            </a:extLst>
          </p:cNvPr>
          <p:cNvCxnSpPr>
            <a:cxnSpLocks/>
          </p:cNvCxnSpPr>
          <p:nvPr/>
        </p:nvCxnSpPr>
        <p:spPr>
          <a:xfrm>
            <a:off x="4283033" y="2298078"/>
            <a:ext cx="134389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7FD3A72-604D-3A41-A27F-F69947E32429}"/>
              </a:ext>
            </a:extLst>
          </p:cNvPr>
          <p:cNvCxnSpPr>
            <a:cxnSpLocks/>
          </p:cNvCxnSpPr>
          <p:nvPr/>
        </p:nvCxnSpPr>
        <p:spPr>
          <a:xfrm>
            <a:off x="4283034" y="1664525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7BEB44F-BC38-B94F-8667-4CE77BA9F824}"/>
              </a:ext>
            </a:extLst>
          </p:cNvPr>
          <p:cNvCxnSpPr>
            <a:cxnSpLocks/>
          </p:cNvCxnSpPr>
          <p:nvPr/>
        </p:nvCxnSpPr>
        <p:spPr>
          <a:xfrm>
            <a:off x="4283034" y="113211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256CD44-3A96-B34E-8DD4-217A913FDF5E}"/>
              </a:ext>
            </a:extLst>
          </p:cNvPr>
          <p:cNvSpPr txBox="1"/>
          <p:nvPr/>
        </p:nvSpPr>
        <p:spPr>
          <a:xfrm>
            <a:off x="3722355" y="12398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8DB41F-8B63-6246-8E09-7A78242CDFF1}"/>
              </a:ext>
            </a:extLst>
          </p:cNvPr>
          <p:cNvSpPr txBox="1"/>
          <p:nvPr/>
        </p:nvSpPr>
        <p:spPr>
          <a:xfrm>
            <a:off x="3712745" y="17759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A85841-1812-6B4D-AFBF-BDB2E81295BB}"/>
              </a:ext>
            </a:extLst>
          </p:cNvPr>
          <p:cNvSpPr txBox="1"/>
          <p:nvPr/>
        </p:nvSpPr>
        <p:spPr>
          <a:xfrm>
            <a:off x="3712745" y="23985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37805D-A72A-1340-84DC-6C7C020E857B}"/>
              </a:ext>
            </a:extLst>
          </p:cNvPr>
          <p:cNvSpPr txBox="1"/>
          <p:nvPr/>
        </p:nvSpPr>
        <p:spPr>
          <a:xfrm>
            <a:off x="3712745" y="30551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3B9843-95B3-6B48-990C-08DAA07D8C0B}"/>
              </a:ext>
            </a:extLst>
          </p:cNvPr>
          <p:cNvSpPr txBox="1"/>
          <p:nvPr/>
        </p:nvSpPr>
        <p:spPr>
          <a:xfrm>
            <a:off x="3722355" y="3655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7EDE72-12FA-AC4F-A2F8-F7CCE480345F}"/>
              </a:ext>
            </a:extLst>
          </p:cNvPr>
          <p:cNvSpPr txBox="1"/>
          <p:nvPr/>
        </p:nvSpPr>
        <p:spPr>
          <a:xfrm>
            <a:off x="3726898" y="4311830"/>
            <a:ext cx="29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B6E5AF-7258-6748-8B18-B6C7A580BAC0}"/>
              </a:ext>
            </a:extLst>
          </p:cNvPr>
          <p:cNvSpPr txBox="1"/>
          <p:nvPr/>
        </p:nvSpPr>
        <p:spPr>
          <a:xfrm>
            <a:off x="1520042" y="5836723"/>
            <a:ext cx="9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</a:rPr>
              <a:t>分离链接法</a:t>
            </a: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AA99BA0F-F8E2-FC40-9E7A-197DF6B8C03B}"/>
              </a:ext>
            </a:extLst>
          </p:cNvPr>
          <p:cNvCxnSpPr/>
          <p:nvPr/>
        </p:nvCxnSpPr>
        <p:spPr>
          <a:xfrm>
            <a:off x="5626925" y="1427018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A49EE69D-3A0B-E249-B8F5-562F20ECF479}"/>
              </a:ext>
            </a:extLst>
          </p:cNvPr>
          <p:cNvSpPr/>
          <p:nvPr/>
        </p:nvSpPr>
        <p:spPr>
          <a:xfrm>
            <a:off x="6040582" y="1212219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91011064-2611-5C40-9062-CBE91B400B6C}"/>
              </a:ext>
            </a:extLst>
          </p:cNvPr>
          <p:cNvCxnSpPr>
            <a:cxnSpLocks/>
          </p:cNvCxnSpPr>
          <p:nvPr/>
        </p:nvCxnSpPr>
        <p:spPr>
          <a:xfrm flipV="1">
            <a:off x="6954982" y="1212219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168BF3DB-7079-F340-A2EA-0C552E79DCC9}"/>
              </a:ext>
            </a:extLst>
          </p:cNvPr>
          <p:cNvCxnSpPr/>
          <p:nvPr/>
        </p:nvCxnSpPr>
        <p:spPr>
          <a:xfrm>
            <a:off x="7269674" y="1427018"/>
            <a:ext cx="41365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543E2A0-E246-1B48-9B6B-9E1FAA0C4D49}"/>
              </a:ext>
            </a:extLst>
          </p:cNvPr>
          <p:cNvSpPr/>
          <p:nvPr/>
        </p:nvSpPr>
        <p:spPr>
          <a:xfrm>
            <a:off x="7659583" y="1212219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81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EC443890-280C-9947-A083-8D9706259182}"/>
              </a:ext>
            </a:extLst>
          </p:cNvPr>
          <p:cNvCxnSpPr>
            <a:cxnSpLocks/>
          </p:cNvCxnSpPr>
          <p:nvPr/>
        </p:nvCxnSpPr>
        <p:spPr>
          <a:xfrm flipV="1">
            <a:off x="8573983" y="1212219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B1C09AE-29B6-1D42-8254-4659044A0638}"/>
              </a:ext>
            </a:extLst>
          </p:cNvPr>
          <p:cNvCxnSpPr/>
          <p:nvPr/>
        </p:nvCxnSpPr>
        <p:spPr>
          <a:xfrm>
            <a:off x="5597235" y="3949461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03E859CB-E667-6446-A5AF-11C3D78E589A}"/>
              </a:ext>
            </a:extLst>
          </p:cNvPr>
          <p:cNvSpPr/>
          <p:nvPr/>
        </p:nvSpPr>
        <p:spPr>
          <a:xfrm>
            <a:off x="6010892" y="37346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2334A24-163F-9147-B869-9124EF7FB752}"/>
              </a:ext>
            </a:extLst>
          </p:cNvPr>
          <p:cNvCxnSpPr>
            <a:cxnSpLocks/>
          </p:cNvCxnSpPr>
          <p:nvPr/>
        </p:nvCxnSpPr>
        <p:spPr>
          <a:xfrm flipV="1">
            <a:off x="6925292" y="37346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2638426-C371-4347-B9CB-C33545C24D02}"/>
              </a:ext>
            </a:extLst>
          </p:cNvPr>
          <p:cNvCxnSpPr/>
          <p:nvPr/>
        </p:nvCxnSpPr>
        <p:spPr>
          <a:xfrm>
            <a:off x="5613070" y="3185661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2676D5D-BEE0-9849-8ABE-4785A637D840}"/>
              </a:ext>
            </a:extLst>
          </p:cNvPr>
          <p:cNvSpPr/>
          <p:nvPr/>
        </p:nvSpPr>
        <p:spPr>
          <a:xfrm>
            <a:off x="6026727" y="29708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D552052E-D180-6545-B853-C89D6EB64C76}"/>
              </a:ext>
            </a:extLst>
          </p:cNvPr>
          <p:cNvCxnSpPr>
            <a:cxnSpLocks/>
          </p:cNvCxnSpPr>
          <p:nvPr/>
        </p:nvCxnSpPr>
        <p:spPr>
          <a:xfrm flipV="1">
            <a:off x="6941127" y="29708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61778F9-AA38-8840-938A-32364D3CA0C0}"/>
              </a:ext>
            </a:extLst>
          </p:cNvPr>
          <p:cNvCxnSpPr/>
          <p:nvPr/>
        </p:nvCxnSpPr>
        <p:spPr>
          <a:xfrm>
            <a:off x="7219207" y="3166857"/>
            <a:ext cx="41365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A9360BA-243F-DB4D-9363-9532551C116B}"/>
              </a:ext>
            </a:extLst>
          </p:cNvPr>
          <p:cNvSpPr/>
          <p:nvPr/>
        </p:nvSpPr>
        <p:spPr>
          <a:xfrm>
            <a:off x="7645728" y="29708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64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B47D997-1435-E54F-BCBF-87F17B88C1AB}"/>
              </a:ext>
            </a:extLst>
          </p:cNvPr>
          <p:cNvCxnSpPr>
            <a:cxnSpLocks/>
          </p:cNvCxnSpPr>
          <p:nvPr/>
        </p:nvCxnSpPr>
        <p:spPr>
          <a:xfrm flipV="1">
            <a:off x="8560128" y="29708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051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29EB67-7355-F442-BEF4-95DBC788EC84}"/>
              </a:ext>
            </a:extLst>
          </p:cNvPr>
          <p:cNvSpPr/>
          <p:nvPr/>
        </p:nvSpPr>
        <p:spPr>
          <a:xfrm>
            <a:off x="4281055" y="2424545"/>
            <a:ext cx="3269672" cy="1579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Priority  Queue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DA5AD25-889E-3D4D-A2D0-1B0BFD8EC55D}"/>
              </a:ext>
            </a:extLst>
          </p:cNvPr>
          <p:cNvCxnSpPr>
            <a:stCxn id="2" idx="1"/>
          </p:cNvCxnSpPr>
          <p:nvPr/>
        </p:nvCxnSpPr>
        <p:spPr>
          <a:xfrm flipH="1">
            <a:off x="2299855" y="3214255"/>
            <a:ext cx="1981200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015BF5D-F4BD-024C-921C-CB3B1621CCAB}"/>
              </a:ext>
            </a:extLst>
          </p:cNvPr>
          <p:cNvCxnSpPr/>
          <p:nvPr/>
        </p:nvCxnSpPr>
        <p:spPr>
          <a:xfrm flipH="1">
            <a:off x="7550727" y="3200400"/>
            <a:ext cx="1981200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C965B63-0900-944B-866E-5F003F0E8E5D}"/>
              </a:ext>
            </a:extLst>
          </p:cNvPr>
          <p:cNvSpPr txBox="1"/>
          <p:nvPr/>
        </p:nvSpPr>
        <p:spPr>
          <a:xfrm>
            <a:off x="2689168" y="2831067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DeleteMin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23D790-682D-264F-82AF-9AC936847DA2}"/>
              </a:ext>
            </a:extLst>
          </p:cNvPr>
          <p:cNvSpPr txBox="1"/>
          <p:nvPr/>
        </p:nvSpPr>
        <p:spPr>
          <a:xfrm>
            <a:off x="8049491" y="283106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Insert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7FD5B6-E4D4-EA4B-BD07-6AFCC46BE696}"/>
              </a:ext>
            </a:extLst>
          </p:cNvPr>
          <p:cNvSpPr txBox="1"/>
          <p:nvPr/>
        </p:nvSpPr>
        <p:spPr>
          <a:xfrm>
            <a:off x="1981200" y="570807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优先队列的基本模型</a:t>
            </a:r>
          </a:p>
        </p:txBody>
      </p:sp>
    </p:spTree>
    <p:extLst>
      <p:ext uri="{BB962C8B-B14F-4D97-AF65-F5344CB8AC3E}">
        <p14:creationId xmlns:p14="http://schemas.microsoft.com/office/powerpoint/2010/main" val="1952680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817524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7061117" y="18024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887138" y="28270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308835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5482814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3295010" y="40196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608371" y="1800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6280737" y="1240464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2" idx="5"/>
            <a:endCxn id="7" idx="1"/>
          </p:cNvCxnSpPr>
          <p:nvPr/>
        </p:nvCxnSpPr>
        <p:spPr>
          <a:xfrm>
            <a:off x="5054365" y="2256473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2" idx="3"/>
            <a:endCxn id="3" idx="7"/>
          </p:cNvCxnSpPr>
          <p:nvPr/>
        </p:nvCxnSpPr>
        <p:spPr>
          <a:xfrm flipH="1">
            <a:off x="4263518" y="2256473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754829" y="2258597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507111" y="2258597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3556267" y="3283230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054365" y="1240464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完全二叉树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4340139" y="40196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4263518" y="3283230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5054365" y="40148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5315622" y="3278395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051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67FD5B6-E4D4-EA4B-BD07-6AFCC46BE696}"/>
              </a:ext>
            </a:extLst>
          </p:cNvPr>
          <p:cNvSpPr txBox="1"/>
          <p:nvPr/>
        </p:nvSpPr>
        <p:spPr>
          <a:xfrm>
            <a:off x="1981200" y="570807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完全二叉树的数组实现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330FB632-CCCD-4C48-ACCE-4E9585E2E778}"/>
              </a:ext>
            </a:extLst>
          </p:cNvPr>
          <p:cNvCxnSpPr>
            <a:cxnSpLocks/>
          </p:cNvCxnSpPr>
          <p:nvPr/>
        </p:nvCxnSpPr>
        <p:spPr>
          <a:xfrm>
            <a:off x="3072384" y="2764536"/>
            <a:ext cx="6260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48495E78-EEE8-8E47-816A-28AE588E94DD}"/>
              </a:ext>
            </a:extLst>
          </p:cNvPr>
          <p:cNvCxnSpPr>
            <a:cxnSpLocks/>
          </p:cNvCxnSpPr>
          <p:nvPr/>
        </p:nvCxnSpPr>
        <p:spPr>
          <a:xfrm>
            <a:off x="3072384" y="3429000"/>
            <a:ext cx="6260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ABC0E57-25C1-0643-B14E-35577B9949D2}"/>
              </a:ext>
            </a:extLst>
          </p:cNvPr>
          <p:cNvCxnSpPr>
            <a:cxnSpLocks/>
          </p:cNvCxnSpPr>
          <p:nvPr/>
        </p:nvCxnSpPr>
        <p:spPr>
          <a:xfrm>
            <a:off x="3072384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480AB33D-D347-954B-A893-8C416E144A3F}"/>
              </a:ext>
            </a:extLst>
          </p:cNvPr>
          <p:cNvCxnSpPr>
            <a:cxnSpLocks/>
          </p:cNvCxnSpPr>
          <p:nvPr/>
        </p:nvCxnSpPr>
        <p:spPr>
          <a:xfrm>
            <a:off x="8759952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1EEB693-063C-674E-AD1F-A636788EDA53}"/>
              </a:ext>
            </a:extLst>
          </p:cNvPr>
          <p:cNvCxnSpPr>
            <a:cxnSpLocks/>
          </p:cNvCxnSpPr>
          <p:nvPr/>
        </p:nvCxnSpPr>
        <p:spPr>
          <a:xfrm>
            <a:off x="357225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13B1391E-5E97-774B-B5B0-2AED1CEC4246}"/>
              </a:ext>
            </a:extLst>
          </p:cNvPr>
          <p:cNvCxnSpPr>
            <a:cxnSpLocks/>
          </p:cNvCxnSpPr>
          <p:nvPr/>
        </p:nvCxnSpPr>
        <p:spPr>
          <a:xfrm>
            <a:off x="4084320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8866380E-12E4-AA45-AD9C-D20688F464AC}"/>
              </a:ext>
            </a:extLst>
          </p:cNvPr>
          <p:cNvCxnSpPr>
            <a:cxnSpLocks/>
          </p:cNvCxnSpPr>
          <p:nvPr/>
        </p:nvCxnSpPr>
        <p:spPr>
          <a:xfrm>
            <a:off x="455980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1F7C59FB-AADB-2B4F-894C-3051F5219B14}"/>
              </a:ext>
            </a:extLst>
          </p:cNvPr>
          <p:cNvCxnSpPr>
            <a:cxnSpLocks/>
          </p:cNvCxnSpPr>
          <p:nvPr/>
        </p:nvCxnSpPr>
        <p:spPr>
          <a:xfrm>
            <a:off x="50352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258D0F17-BA06-F648-8CED-DD4C446847D3}"/>
              </a:ext>
            </a:extLst>
          </p:cNvPr>
          <p:cNvCxnSpPr>
            <a:cxnSpLocks/>
          </p:cNvCxnSpPr>
          <p:nvPr/>
        </p:nvCxnSpPr>
        <p:spPr>
          <a:xfrm>
            <a:off x="54924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53EED2D9-75CF-724E-84C1-E40450243808}"/>
              </a:ext>
            </a:extLst>
          </p:cNvPr>
          <p:cNvCxnSpPr>
            <a:cxnSpLocks/>
          </p:cNvCxnSpPr>
          <p:nvPr/>
        </p:nvCxnSpPr>
        <p:spPr>
          <a:xfrm>
            <a:off x="59496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E2E0BA8-05A1-104F-8F53-616B750B8026}"/>
              </a:ext>
            </a:extLst>
          </p:cNvPr>
          <p:cNvCxnSpPr>
            <a:cxnSpLocks/>
          </p:cNvCxnSpPr>
          <p:nvPr/>
        </p:nvCxnSpPr>
        <p:spPr>
          <a:xfrm>
            <a:off x="64068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F3DC9D3D-15DA-9443-BA24-9DBF8674F1D9}"/>
              </a:ext>
            </a:extLst>
          </p:cNvPr>
          <p:cNvCxnSpPr>
            <a:cxnSpLocks/>
          </p:cNvCxnSpPr>
          <p:nvPr/>
        </p:nvCxnSpPr>
        <p:spPr>
          <a:xfrm>
            <a:off x="684580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44E42AD-EC19-6542-9D2A-855B10A66E34}"/>
              </a:ext>
            </a:extLst>
          </p:cNvPr>
          <p:cNvCxnSpPr>
            <a:cxnSpLocks/>
          </p:cNvCxnSpPr>
          <p:nvPr/>
        </p:nvCxnSpPr>
        <p:spPr>
          <a:xfrm>
            <a:off x="727252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F4EB39C-AD2A-E94D-BB5A-54CC4D4B3E57}"/>
              </a:ext>
            </a:extLst>
          </p:cNvPr>
          <p:cNvCxnSpPr>
            <a:cxnSpLocks/>
          </p:cNvCxnSpPr>
          <p:nvPr/>
        </p:nvCxnSpPr>
        <p:spPr>
          <a:xfrm>
            <a:off x="772972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5156D3C1-5A0D-6844-987F-294DC329BD01}"/>
              </a:ext>
            </a:extLst>
          </p:cNvPr>
          <p:cNvCxnSpPr>
            <a:cxnSpLocks/>
          </p:cNvCxnSpPr>
          <p:nvPr/>
        </p:nvCxnSpPr>
        <p:spPr>
          <a:xfrm>
            <a:off x="8229600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5B0F6D8-6C41-4145-B2B9-08DB4DBA62D7}"/>
              </a:ext>
            </a:extLst>
          </p:cNvPr>
          <p:cNvSpPr txBox="1"/>
          <p:nvPr/>
        </p:nvSpPr>
        <p:spPr>
          <a:xfrm>
            <a:off x="3072384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3DB0525-17C1-3848-9321-F43CA7F45060}"/>
              </a:ext>
            </a:extLst>
          </p:cNvPr>
          <p:cNvSpPr txBox="1"/>
          <p:nvPr/>
        </p:nvSpPr>
        <p:spPr>
          <a:xfrm>
            <a:off x="357225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12353E4-8676-634D-B10E-270D87D065AA}"/>
              </a:ext>
            </a:extLst>
          </p:cNvPr>
          <p:cNvSpPr txBox="1"/>
          <p:nvPr/>
        </p:nvSpPr>
        <p:spPr>
          <a:xfrm>
            <a:off x="4084320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77C99C3-B6C7-DE46-8783-D44879BF9090}"/>
              </a:ext>
            </a:extLst>
          </p:cNvPr>
          <p:cNvSpPr txBox="1"/>
          <p:nvPr/>
        </p:nvSpPr>
        <p:spPr>
          <a:xfrm>
            <a:off x="4517136" y="3646055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F4ED6F-DBAB-A544-9F5D-1DC0A0D972E3}"/>
              </a:ext>
            </a:extLst>
          </p:cNvPr>
          <p:cNvSpPr txBox="1"/>
          <p:nvPr/>
        </p:nvSpPr>
        <p:spPr>
          <a:xfrm>
            <a:off x="4962144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1065863-F835-BD43-B1F9-1A937DB41784}"/>
              </a:ext>
            </a:extLst>
          </p:cNvPr>
          <p:cNvSpPr txBox="1"/>
          <p:nvPr/>
        </p:nvSpPr>
        <p:spPr>
          <a:xfrm>
            <a:off x="546201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5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209B5D3-9610-DA45-ABEA-2025C200068B}"/>
              </a:ext>
            </a:extLst>
          </p:cNvPr>
          <p:cNvSpPr txBox="1"/>
          <p:nvPr/>
        </p:nvSpPr>
        <p:spPr>
          <a:xfrm>
            <a:off x="5974080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190BB1F-1340-C640-8317-141A5F1BEDC6}"/>
              </a:ext>
            </a:extLst>
          </p:cNvPr>
          <p:cNvSpPr txBox="1"/>
          <p:nvPr/>
        </p:nvSpPr>
        <p:spPr>
          <a:xfrm>
            <a:off x="6406896" y="3646055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7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5218A5D-EF54-034F-A5F1-969F1DAC6D96}"/>
              </a:ext>
            </a:extLst>
          </p:cNvPr>
          <p:cNvSpPr txBox="1"/>
          <p:nvPr/>
        </p:nvSpPr>
        <p:spPr>
          <a:xfrm>
            <a:off x="6851904" y="3633740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8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6368A10-9EB6-DF42-B595-D73BA2FEA4F0}"/>
              </a:ext>
            </a:extLst>
          </p:cNvPr>
          <p:cNvSpPr txBox="1"/>
          <p:nvPr/>
        </p:nvSpPr>
        <p:spPr>
          <a:xfrm>
            <a:off x="7351776" y="3628817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9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8C01CEA-C21D-384A-B85A-1C0CE60CDDB2}"/>
              </a:ext>
            </a:extLst>
          </p:cNvPr>
          <p:cNvSpPr txBox="1"/>
          <p:nvPr/>
        </p:nvSpPr>
        <p:spPr>
          <a:xfrm>
            <a:off x="7729728" y="36536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55A257F-85C5-064F-A7E2-D15A483293DC}"/>
              </a:ext>
            </a:extLst>
          </p:cNvPr>
          <p:cNvSpPr txBox="1"/>
          <p:nvPr/>
        </p:nvSpPr>
        <p:spPr>
          <a:xfrm>
            <a:off x="829665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FCA9471E-68CE-6943-B253-4DEC3ABEF452}"/>
              </a:ext>
            </a:extLst>
          </p:cNvPr>
          <p:cNvCxnSpPr>
            <a:cxnSpLocks/>
          </p:cNvCxnSpPr>
          <p:nvPr/>
        </p:nvCxnSpPr>
        <p:spPr>
          <a:xfrm>
            <a:off x="9278112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4AA08D47-E786-C14D-8400-AB0C471A8B52}"/>
              </a:ext>
            </a:extLst>
          </p:cNvPr>
          <p:cNvSpPr txBox="1"/>
          <p:nvPr/>
        </p:nvSpPr>
        <p:spPr>
          <a:xfrm>
            <a:off x="8833104" y="3626204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A2E929A-9271-5B4A-8544-CEF0E144EAE6}"/>
              </a:ext>
            </a:extLst>
          </p:cNvPr>
          <p:cNvSpPr txBox="1"/>
          <p:nvPr/>
        </p:nvSpPr>
        <p:spPr>
          <a:xfrm>
            <a:off x="3658690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76F86D8-E9B5-FB47-B91E-DF07049DDCCF}"/>
              </a:ext>
            </a:extLst>
          </p:cNvPr>
          <p:cNvSpPr txBox="1"/>
          <p:nvPr/>
        </p:nvSpPr>
        <p:spPr>
          <a:xfrm>
            <a:off x="5551387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C917CFF-43F1-7F48-A022-0C6BC20E2212}"/>
              </a:ext>
            </a:extLst>
          </p:cNvPr>
          <p:cNvSpPr txBox="1"/>
          <p:nvPr/>
        </p:nvSpPr>
        <p:spPr>
          <a:xfrm>
            <a:off x="5059793" y="2949024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51CAA79-466C-5D49-A1C5-E37C75A1E293}"/>
              </a:ext>
            </a:extLst>
          </p:cNvPr>
          <p:cNvSpPr txBox="1"/>
          <p:nvPr/>
        </p:nvSpPr>
        <p:spPr>
          <a:xfrm>
            <a:off x="4099671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74809E7-E987-3743-B0E0-EB0AC4F8C0E5}"/>
              </a:ext>
            </a:extLst>
          </p:cNvPr>
          <p:cNvSpPr txBox="1"/>
          <p:nvPr/>
        </p:nvSpPr>
        <p:spPr>
          <a:xfrm>
            <a:off x="4582344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FA3E904-D7FC-0B42-8F35-A863E1E8F2B7}"/>
              </a:ext>
            </a:extLst>
          </p:cNvPr>
          <p:cNvSpPr txBox="1"/>
          <p:nvPr/>
        </p:nvSpPr>
        <p:spPr>
          <a:xfrm>
            <a:off x="5999555" y="2952989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A1A6E08-E09E-A441-A9B7-4877A4C5562F}"/>
              </a:ext>
            </a:extLst>
          </p:cNvPr>
          <p:cNvSpPr txBox="1"/>
          <p:nvPr/>
        </p:nvSpPr>
        <p:spPr>
          <a:xfrm>
            <a:off x="6443697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G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D2AB3A3-720F-D049-A67B-0045F5895A28}"/>
              </a:ext>
            </a:extLst>
          </p:cNvPr>
          <p:cNvSpPr txBox="1"/>
          <p:nvPr/>
        </p:nvSpPr>
        <p:spPr>
          <a:xfrm>
            <a:off x="6901987" y="2957238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D8E982B-F027-0541-8866-157917CD54F3}"/>
              </a:ext>
            </a:extLst>
          </p:cNvPr>
          <p:cNvSpPr txBox="1"/>
          <p:nvPr/>
        </p:nvSpPr>
        <p:spPr>
          <a:xfrm>
            <a:off x="7322611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I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F44EB14-F12F-C044-82B2-0B584F12AA71}"/>
              </a:ext>
            </a:extLst>
          </p:cNvPr>
          <p:cNvSpPr txBox="1"/>
          <p:nvPr/>
        </p:nvSpPr>
        <p:spPr>
          <a:xfrm>
            <a:off x="7840128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J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99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556163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3699163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2784764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239490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4883727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026727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112328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567054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11291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354291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439892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894618" y="295844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549247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692247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777848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233796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376796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249396" y="2724649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917123" y="2955481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174C3B10-B494-2042-B4F4-27D6E4E14852}"/>
              </a:ext>
            </a:extLst>
          </p:cNvPr>
          <p:cNvCxnSpPr/>
          <p:nvPr/>
        </p:nvCxnSpPr>
        <p:spPr>
          <a:xfrm flipV="1">
            <a:off x="830416" y="3426036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140666D-4D0D-854D-BEE7-C1D67790513B}"/>
              </a:ext>
            </a:extLst>
          </p:cNvPr>
          <p:cNvSpPr txBox="1"/>
          <p:nvPr/>
        </p:nvSpPr>
        <p:spPr>
          <a:xfrm>
            <a:off x="498764" y="4447309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表头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08127DF-3458-8F47-84AA-CDA361DA80D3}"/>
              </a:ext>
            </a:extLst>
          </p:cNvPr>
          <p:cNvCxnSpPr/>
          <p:nvPr/>
        </p:nvCxnSpPr>
        <p:spPr>
          <a:xfrm flipV="1">
            <a:off x="3164907" y="3426035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3B20AD5-B572-9D46-9138-9E3F936A5741}"/>
              </a:ext>
            </a:extLst>
          </p:cNvPr>
          <p:cNvSpPr txBox="1"/>
          <p:nvPr/>
        </p:nvSpPr>
        <p:spPr>
          <a:xfrm>
            <a:off x="2847110" y="4439545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元素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链表模型</a:t>
            </a:r>
          </a:p>
        </p:txBody>
      </p:sp>
    </p:spTree>
    <p:extLst>
      <p:ext uri="{BB962C8B-B14F-4D97-AF65-F5344CB8AC3E}">
        <p14:creationId xmlns:p14="http://schemas.microsoft.com/office/powerpoint/2010/main" val="3916455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2981815" y="8518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964596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4208189" y="18699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5034210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3455907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2629886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442082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7809" y="1307976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201437" y="2323985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endCxn id="3" idx="7"/>
          </p:cNvCxnSpPr>
          <p:nvPr/>
        </p:nvCxnSpPr>
        <p:spPr>
          <a:xfrm flipH="1">
            <a:off x="1410590" y="2323985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901901" y="2326109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4654183" y="2326109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703339" y="3350742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201437" y="1307976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两棵完全树，只有左边的树是堆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1487211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1410590" y="3350742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2201437" y="4082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2462694" y="3345907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68F607-C1E7-A341-A3B7-269AAD0E7D81}"/>
              </a:ext>
            </a:extLst>
          </p:cNvPr>
          <p:cNvSpPr/>
          <p:nvPr/>
        </p:nvSpPr>
        <p:spPr>
          <a:xfrm>
            <a:off x="1755443" y="18631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E3EC16D-F249-FE4A-BDDA-915ED389913C}"/>
              </a:ext>
            </a:extLst>
          </p:cNvPr>
          <p:cNvSpPr/>
          <p:nvPr/>
        </p:nvSpPr>
        <p:spPr>
          <a:xfrm>
            <a:off x="9109781" y="8518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EA651CB-5939-B143-B6AE-3ED1E1641145}"/>
              </a:ext>
            </a:extLst>
          </p:cNvPr>
          <p:cNvSpPr/>
          <p:nvPr/>
        </p:nvSpPr>
        <p:spPr>
          <a:xfrm>
            <a:off x="7092562" y="2894612"/>
            <a:ext cx="522514" cy="5343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AE19E6D-4A0E-D344-966C-8F5A35F81F9D}"/>
              </a:ext>
            </a:extLst>
          </p:cNvPr>
          <p:cNvSpPr/>
          <p:nvPr/>
        </p:nvSpPr>
        <p:spPr>
          <a:xfrm>
            <a:off x="10336155" y="18699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1E1F848-C34B-7C41-94FD-5EFBC771DEFB}"/>
              </a:ext>
            </a:extLst>
          </p:cNvPr>
          <p:cNvSpPr/>
          <p:nvPr/>
        </p:nvSpPr>
        <p:spPr>
          <a:xfrm>
            <a:off x="11162176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E0D3EEF-5FE9-324D-AD99-69E8E4DC5244}"/>
              </a:ext>
            </a:extLst>
          </p:cNvPr>
          <p:cNvSpPr/>
          <p:nvPr/>
        </p:nvSpPr>
        <p:spPr>
          <a:xfrm>
            <a:off x="9583873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B7AB19A-09B3-3F44-A833-C2EB15DF49B5}"/>
              </a:ext>
            </a:extLst>
          </p:cNvPr>
          <p:cNvSpPr/>
          <p:nvPr/>
        </p:nvSpPr>
        <p:spPr>
          <a:xfrm>
            <a:off x="8757852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3FD1558-EA7F-A741-AD6F-10C344A25414}"/>
              </a:ext>
            </a:extLst>
          </p:cNvPr>
          <p:cNvSpPr/>
          <p:nvPr/>
        </p:nvSpPr>
        <p:spPr>
          <a:xfrm>
            <a:off x="6570048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AA10DF08-D074-1D43-8B9B-920A28047EAD}"/>
              </a:ext>
            </a:extLst>
          </p:cNvPr>
          <p:cNvCxnSpPr>
            <a:cxnSpLocks/>
            <a:stCxn id="27" idx="5"/>
            <a:endCxn id="29" idx="1"/>
          </p:cNvCxnSpPr>
          <p:nvPr/>
        </p:nvCxnSpPr>
        <p:spPr>
          <a:xfrm>
            <a:off x="9555775" y="1307976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B9F2A900-6DCB-B64E-950C-D5A1B8082FB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8329403" y="2323985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4F43C774-7D70-6441-8CB0-B5CE23078441}"/>
              </a:ext>
            </a:extLst>
          </p:cNvPr>
          <p:cNvCxnSpPr>
            <a:cxnSpLocks/>
            <a:endCxn id="28" idx="7"/>
          </p:cNvCxnSpPr>
          <p:nvPr/>
        </p:nvCxnSpPr>
        <p:spPr>
          <a:xfrm flipH="1">
            <a:off x="7538556" y="2323985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4EA8EED-A198-A742-B39A-C5D3C3F7ADE8}"/>
              </a:ext>
            </a:extLst>
          </p:cNvPr>
          <p:cNvCxnSpPr>
            <a:cxnSpLocks/>
            <a:stCxn id="29" idx="3"/>
            <a:endCxn id="32" idx="7"/>
          </p:cNvCxnSpPr>
          <p:nvPr/>
        </p:nvCxnSpPr>
        <p:spPr>
          <a:xfrm flipH="1">
            <a:off x="10029867" y="2326109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9ED6D0F-1861-B143-B296-D369128A9229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10782149" y="2326109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F99C4AC0-0163-D24B-94A9-CCF1E1E4C362}"/>
              </a:ext>
            </a:extLst>
          </p:cNvPr>
          <p:cNvCxnSpPr>
            <a:cxnSpLocks/>
            <a:stCxn id="28" idx="3"/>
            <a:endCxn id="35" idx="0"/>
          </p:cNvCxnSpPr>
          <p:nvPr/>
        </p:nvCxnSpPr>
        <p:spPr>
          <a:xfrm flipH="1">
            <a:off x="6831305" y="3350742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3B1681F3-EF73-1741-8B11-15BF48E00D02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8329403" y="1307976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64DA2751-6537-7C41-8D4C-D7C588BAF33F}"/>
              </a:ext>
            </a:extLst>
          </p:cNvPr>
          <p:cNvSpPr/>
          <p:nvPr/>
        </p:nvSpPr>
        <p:spPr>
          <a:xfrm>
            <a:off x="7615177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FC17E5-476E-4442-8AE5-406BA95D24A5}"/>
              </a:ext>
            </a:extLst>
          </p:cNvPr>
          <p:cNvCxnSpPr>
            <a:cxnSpLocks/>
            <a:stCxn id="28" idx="5"/>
            <a:endCxn id="50" idx="0"/>
          </p:cNvCxnSpPr>
          <p:nvPr/>
        </p:nvCxnSpPr>
        <p:spPr>
          <a:xfrm>
            <a:off x="7538556" y="3350742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8BE0F415-43AB-244C-86F6-4CFE5A6718C2}"/>
              </a:ext>
            </a:extLst>
          </p:cNvPr>
          <p:cNvSpPr/>
          <p:nvPr/>
        </p:nvSpPr>
        <p:spPr>
          <a:xfrm>
            <a:off x="8329403" y="4082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13A219F3-2768-1142-85C2-D963BCB1D8CD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8590660" y="3345907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431200ED-BD06-A64A-9F51-866A0E7E2754}"/>
              </a:ext>
            </a:extLst>
          </p:cNvPr>
          <p:cNvSpPr/>
          <p:nvPr/>
        </p:nvSpPr>
        <p:spPr>
          <a:xfrm>
            <a:off x="7883409" y="18631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638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2780647" y="16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1086314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3723886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4331351" y="148308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3212590" y="148308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2450023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627843" y="220338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135396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5" idx="5"/>
            <a:endCxn id="7" idx="0"/>
          </p:cNvCxnSpPr>
          <p:nvPr/>
        </p:nvCxnSpPr>
        <p:spPr>
          <a:xfrm>
            <a:off x="2187428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5" idx="3"/>
            <a:endCxn id="3" idx="0"/>
          </p:cNvCxnSpPr>
          <p:nvPr/>
        </p:nvCxnSpPr>
        <p:spPr>
          <a:xfrm flipH="1">
            <a:off x="1294121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420397" y="1203983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4078635" y="1203983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835650" y="1877143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5" idx="7"/>
          </p:cNvCxnSpPr>
          <p:nvPr/>
        </p:nvCxnSpPr>
        <p:spPr>
          <a:xfrm flipH="1">
            <a:off x="2187428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向堆中插入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14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1502901" y="2203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1441063" y="1877143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2049933" y="2203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stCxn id="7" idx="3"/>
            <a:endCxn id="43" idx="0"/>
          </p:cNvCxnSpPr>
          <p:nvPr/>
        </p:nvCxnSpPr>
        <p:spPr>
          <a:xfrm flipH="1">
            <a:off x="2257740" y="1877142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68F607-C1E7-A341-A3B7-269AAD0E7D81}"/>
              </a:ext>
            </a:extLst>
          </p:cNvPr>
          <p:cNvSpPr/>
          <p:nvPr/>
        </p:nvSpPr>
        <p:spPr>
          <a:xfrm>
            <a:off x="1832679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36C3CCEF-E141-8E43-933B-F3790DDFFCA0}"/>
              </a:ext>
            </a:extLst>
          </p:cNvPr>
          <p:cNvCxnSpPr>
            <a:cxnSpLocks/>
            <a:stCxn id="7" idx="5"/>
            <a:endCxn id="97" idx="0"/>
          </p:cNvCxnSpPr>
          <p:nvPr/>
        </p:nvCxnSpPr>
        <p:spPr>
          <a:xfrm>
            <a:off x="2804772" y="1877142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0EEC95A3-1B2A-1142-B2F4-1038FACE9632}"/>
              </a:ext>
            </a:extLst>
          </p:cNvPr>
          <p:cNvSpPr/>
          <p:nvPr/>
        </p:nvSpPr>
        <p:spPr>
          <a:xfrm>
            <a:off x="2865637" y="2203381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BEDF0969-C87F-BA43-8BB1-D314E16DACDF}"/>
              </a:ext>
            </a:extLst>
          </p:cNvPr>
          <p:cNvSpPr/>
          <p:nvPr/>
        </p:nvSpPr>
        <p:spPr>
          <a:xfrm>
            <a:off x="9102227" y="172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958CAD72-0E37-1B42-B459-F618D6280F55}"/>
              </a:ext>
            </a:extLst>
          </p:cNvPr>
          <p:cNvSpPr/>
          <p:nvPr/>
        </p:nvSpPr>
        <p:spPr>
          <a:xfrm>
            <a:off x="7407894" y="149485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1D21646A-BE65-494A-9465-FB500C068E40}"/>
              </a:ext>
            </a:extLst>
          </p:cNvPr>
          <p:cNvSpPr/>
          <p:nvPr/>
        </p:nvSpPr>
        <p:spPr>
          <a:xfrm>
            <a:off x="10045466" y="8216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9F216BDB-C35B-5140-92A3-8648665B60FE}"/>
              </a:ext>
            </a:extLst>
          </p:cNvPr>
          <p:cNvSpPr/>
          <p:nvPr/>
        </p:nvSpPr>
        <p:spPr>
          <a:xfrm>
            <a:off x="10652931" y="149484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9DBF1C4C-1CBA-244D-9646-1C000AC76EAE}"/>
              </a:ext>
            </a:extLst>
          </p:cNvPr>
          <p:cNvSpPr/>
          <p:nvPr/>
        </p:nvSpPr>
        <p:spPr>
          <a:xfrm>
            <a:off x="9534170" y="149485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BD18EBA8-101B-3C4B-8C54-24F3D3EC8E1A}"/>
              </a:ext>
            </a:extLst>
          </p:cNvPr>
          <p:cNvSpPr/>
          <p:nvPr/>
        </p:nvSpPr>
        <p:spPr>
          <a:xfrm>
            <a:off x="8771603" y="1494851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804D0DD1-D8D5-F145-A263-3E18D0CD675C}"/>
              </a:ext>
            </a:extLst>
          </p:cNvPr>
          <p:cNvSpPr/>
          <p:nvPr/>
        </p:nvSpPr>
        <p:spPr>
          <a:xfrm>
            <a:off x="6949423" y="22151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70BE718F-E3FA-364F-8957-0428C22FA249}"/>
              </a:ext>
            </a:extLst>
          </p:cNvPr>
          <p:cNvCxnSpPr>
            <a:cxnSpLocks/>
            <a:stCxn id="185" idx="5"/>
            <a:endCxn id="187" idx="1"/>
          </p:cNvCxnSpPr>
          <p:nvPr/>
        </p:nvCxnSpPr>
        <p:spPr>
          <a:xfrm>
            <a:off x="9456976" y="56643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32943CC2-831B-124B-B964-059A6B2C3D18}"/>
              </a:ext>
            </a:extLst>
          </p:cNvPr>
          <p:cNvCxnSpPr>
            <a:cxnSpLocks/>
            <a:stCxn id="203" idx="5"/>
            <a:endCxn id="190" idx="0"/>
          </p:cNvCxnSpPr>
          <p:nvPr/>
        </p:nvCxnSpPr>
        <p:spPr>
          <a:xfrm>
            <a:off x="8509008" y="121574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1C50AEA0-2524-1047-808A-66C2C091D771}"/>
              </a:ext>
            </a:extLst>
          </p:cNvPr>
          <p:cNvCxnSpPr>
            <a:cxnSpLocks/>
            <a:stCxn id="203" idx="3"/>
            <a:endCxn id="186" idx="0"/>
          </p:cNvCxnSpPr>
          <p:nvPr/>
        </p:nvCxnSpPr>
        <p:spPr>
          <a:xfrm flipH="1">
            <a:off x="7615701" y="121574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2493B842-1983-2747-BC28-793941E7307D}"/>
              </a:ext>
            </a:extLst>
          </p:cNvPr>
          <p:cNvCxnSpPr>
            <a:cxnSpLocks/>
            <a:stCxn id="187" idx="3"/>
            <a:endCxn id="189" idx="0"/>
          </p:cNvCxnSpPr>
          <p:nvPr/>
        </p:nvCxnSpPr>
        <p:spPr>
          <a:xfrm flipH="1">
            <a:off x="9741977" y="1215748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F2416E60-806A-7F4A-869E-C157B0773FC7}"/>
              </a:ext>
            </a:extLst>
          </p:cNvPr>
          <p:cNvCxnSpPr>
            <a:cxnSpLocks/>
            <a:stCxn id="187" idx="5"/>
            <a:endCxn id="188" idx="0"/>
          </p:cNvCxnSpPr>
          <p:nvPr/>
        </p:nvCxnSpPr>
        <p:spPr>
          <a:xfrm>
            <a:off x="10400215" y="1215748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7" name="直线连接符 196">
            <a:extLst>
              <a:ext uri="{FF2B5EF4-FFF2-40B4-BE49-F238E27FC236}">
                <a16:creationId xmlns:a16="http://schemas.microsoft.com/office/drawing/2014/main" id="{50ADE3E4-2FE1-6C45-AF40-C1C9F45F2EBE}"/>
              </a:ext>
            </a:extLst>
          </p:cNvPr>
          <p:cNvCxnSpPr>
            <a:cxnSpLocks/>
            <a:stCxn id="186" idx="3"/>
            <a:endCxn id="191" idx="0"/>
          </p:cNvCxnSpPr>
          <p:nvPr/>
        </p:nvCxnSpPr>
        <p:spPr>
          <a:xfrm flipH="1">
            <a:off x="7157230" y="1888908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688C630B-1321-0140-92BF-AED4E05FC56A}"/>
              </a:ext>
            </a:extLst>
          </p:cNvPr>
          <p:cNvCxnSpPr>
            <a:cxnSpLocks/>
            <a:stCxn id="185" idx="3"/>
            <a:endCxn id="203" idx="7"/>
          </p:cNvCxnSpPr>
          <p:nvPr/>
        </p:nvCxnSpPr>
        <p:spPr>
          <a:xfrm flipH="1">
            <a:off x="8509008" y="56643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9" name="椭圆 198">
            <a:extLst>
              <a:ext uri="{FF2B5EF4-FFF2-40B4-BE49-F238E27FC236}">
                <a16:creationId xmlns:a16="http://schemas.microsoft.com/office/drawing/2014/main" id="{9F838FEC-1D88-9B42-969F-6243B892ADB3}"/>
              </a:ext>
            </a:extLst>
          </p:cNvPr>
          <p:cNvSpPr/>
          <p:nvPr/>
        </p:nvSpPr>
        <p:spPr>
          <a:xfrm>
            <a:off x="7824481" y="221514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00" name="直线连接符 199">
            <a:extLst>
              <a:ext uri="{FF2B5EF4-FFF2-40B4-BE49-F238E27FC236}">
                <a16:creationId xmlns:a16="http://schemas.microsoft.com/office/drawing/2014/main" id="{DBA25B27-21D2-3543-BCCA-9DBD8B435606}"/>
              </a:ext>
            </a:extLst>
          </p:cNvPr>
          <p:cNvCxnSpPr>
            <a:cxnSpLocks/>
            <a:stCxn id="186" idx="5"/>
            <a:endCxn id="199" idx="0"/>
          </p:cNvCxnSpPr>
          <p:nvPr/>
        </p:nvCxnSpPr>
        <p:spPr>
          <a:xfrm>
            <a:off x="7762643" y="1888908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C9656386-0A05-9944-BA94-ABEFF63E427A}"/>
              </a:ext>
            </a:extLst>
          </p:cNvPr>
          <p:cNvSpPr/>
          <p:nvPr/>
        </p:nvSpPr>
        <p:spPr>
          <a:xfrm>
            <a:off x="8371513" y="221514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744D20E2-B724-9649-A9AA-7768C058621C}"/>
              </a:ext>
            </a:extLst>
          </p:cNvPr>
          <p:cNvCxnSpPr>
            <a:cxnSpLocks/>
            <a:stCxn id="190" idx="3"/>
            <a:endCxn id="201" idx="0"/>
          </p:cNvCxnSpPr>
          <p:nvPr/>
        </p:nvCxnSpPr>
        <p:spPr>
          <a:xfrm flipH="1">
            <a:off x="8579320" y="1888907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55020FF0-DC47-C349-B4FF-241F071DB67B}"/>
              </a:ext>
            </a:extLst>
          </p:cNvPr>
          <p:cNvSpPr/>
          <p:nvPr/>
        </p:nvSpPr>
        <p:spPr>
          <a:xfrm>
            <a:off x="8154259" y="8216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FB198588-F6D8-C243-AB22-C0872C0D6541}"/>
              </a:ext>
            </a:extLst>
          </p:cNvPr>
          <p:cNvCxnSpPr>
            <a:cxnSpLocks/>
            <a:stCxn id="190" idx="5"/>
            <a:endCxn id="205" idx="0"/>
          </p:cNvCxnSpPr>
          <p:nvPr/>
        </p:nvCxnSpPr>
        <p:spPr>
          <a:xfrm>
            <a:off x="9126352" y="1888907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050F9171-A006-D140-8193-DC42A35F95BD}"/>
              </a:ext>
            </a:extLst>
          </p:cNvPr>
          <p:cNvSpPr/>
          <p:nvPr/>
        </p:nvSpPr>
        <p:spPr>
          <a:xfrm>
            <a:off x="9187217" y="221514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698F1B91-0F9B-D749-8636-8A7EA72A014E}"/>
              </a:ext>
            </a:extLst>
          </p:cNvPr>
          <p:cNvSpPr/>
          <p:nvPr/>
        </p:nvSpPr>
        <p:spPr>
          <a:xfrm>
            <a:off x="2782174" y="299184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E254BC4D-DA32-8842-875F-35043B7175F0}"/>
              </a:ext>
            </a:extLst>
          </p:cNvPr>
          <p:cNvSpPr/>
          <p:nvPr/>
        </p:nvSpPr>
        <p:spPr>
          <a:xfrm>
            <a:off x="1087841" y="431431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864187BB-0890-8F4F-B5B6-CD3EF3FBA669}"/>
              </a:ext>
            </a:extLst>
          </p:cNvPr>
          <p:cNvSpPr/>
          <p:nvPr/>
        </p:nvSpPr>
        <p:spPr>
          <a:xfrm>
            <a:off x="3725413" y="364115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76D0664E-9B7C-8A45-8732-690EA9F405B7}"/>
              </a:ext>
            </a:extLst>
          </p:cNvPr>
          <p:cNvSpPr/>
          <p:nvPr/>
        </p:nvSpPr>
        <p:spPr>
          <a:xfrm>
            <a:off x="4332878" y="431431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5444ED50-B298-1B4D-97FD-A2CB9FCAE216}"/>
              </a:ext>
            </a:extLst>
          </p:cNvPr>
          <p:cNvSpPr/>
          <p:nvPr/>
        </p:nvSpPr>
        <p:spPr>
          <a:xfrm>
            <a:off x="3214117" y="431431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CC764DFD-F347-ED49-A368-97202C5E02DB}"/>
              </a:ext>
            </a:extLst>
          </p:cNvPr>
          <p:cNvSpPr/>
          <p:nvPr/>
        </p:nvSpPr>
        <p:spPr>
          <a:xfrm>
            <a:off x="2451550" y="431431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05576CF3-916C-3D44-BEDE-D431C400005C}"/>
              </a:ext>
            </a:extLst>
          </p:cNvPr>
          <p:cNvSpPr/>
          <p:nvPr/>
        </p:nvSpPr>
        <p:spPr>
          <a:xfrm>
            <a:off x="629370" y="50346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13" name="直线连接符 212">
            <a:extLst>
              <a:ext uri="{FF2B5EF4-FFF2-40B4-BE49-F238E27FC236}">
                <a16:creationId xmlns:a16="http://schemas.microsoft.com/office/drawing/2014/main" id="{D6101F9D-2450-1B4C-8FAE-B3F81C0F5912}"/>
              </a:ext>
            </a:extLst>
          </p:cNvPr>
          <p:cNvCxnSpPr>
            <a:cxnSpLocks/>
            <a:stCxn id="206" idx="5"/>
            <a:endCxn id="208" idx="1"/>
          </p:cNvCxnSpPr>
          <p:nvPr/>
        </p:nvCxnSpPr>
        <p:spPr>
          <a:xfrm>
            <a:off x="3136923" y="3385899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4" name="直线连接符 213">
            <a:extLst>
              <a:ext uri="{FF2B5EF4-FFF2-40B4-BE49-F238E27FC236}">
                <a16:creationId xmlns:a16="http://schemas.microsoft.com/office/drawing/2014/main" id="{A4EB390F-0F2C-644A-A85A-DB8CCBC4D73B}"/>
              </a:ext>
            </a:extLst>
          </p:cNvPr>
          <p:cNvCxnSpPr>
            <a:cxnSpLocks/>
            <a:stCxn id="224" idx="5"/>
            <a:endCxn id="211" idx="0"/>
          </p:cNvCxnSpPr>
          <p:nvPr/>
        </p:nvCxnSpPr>
        <p:spPr>
          <a:xfrm>
            <a:off x="2188955" y="4035210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DCF97D54-E702-6D42-91E6-7F983ED350E2}"/>
              </a:ext>
            </a:extLst>
          </p:cNvPr>
          <p:cNvCxnSpPr>
            <a:cxnSpLocks/>
            <a:stCxn id="224" idx="3"/>
            <a:endCxn id="207" idx="0"/>
          </p:cNvCxnSpPr>
          <p:nvPr/>
        </p:nvCxnSpPr>
        <p:spPr>
          <a:xfrm flipH="1">
            <a:off x="1295648" y="4035210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06DDE595-D283-8649-82D1-FF2C4E78803D}"/>
              </a:ext>
            </a:extLst>
          </p:cNvPr>
          <p:cNvCxnSpPr>
            <a:cxnSpLocks/>
            <a:stCxn id="208" idx="3"/>
            <a:endCxn id="210" idx="0"/>
          </p:cNvCxnSpPr>
          <p:nvPr/>
        </p:nvCxnSpPr>
        <p:spPr>
          <a:xfrm flipH="1">
            <a:off x="3421924" y="4035210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1DE56045-3E99-924F-BB35-3E13BB347968}"/>
              </a:ext>
            </a:extLst>
          </p:cNvPr>
          <p:cNvCxnSpPr>
            <a:cxnSpLocks/>
            <a:stCxn id="208" idx="5"/>
            <a:endCxn id="209" idx="0"/>
          </p:cNvCxnSpPr>
          <p:nvPr/>
        </p:nvCxnSpPr>
        <p:spPr>
          <a:xfrm>
            <a:off x="4080162" y="4035210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C29B78D4-5478-A74C-8292-7F9F9A40C56A}"/>
              </a:ext>
            </a:extLst>
          </p:cNvPr>
          <p:cNvCxnSpPr>
            <a:cxnSpLocks/>
            <a:stCxn id="207" idx="3"/>
            <a:endCxn id="212" idx="0"/>
          </p:cNvCxnSpPr>
          <p:nvPr/>
        </p:nvCxnSpPr>
        <p:spPr>
          <a:xfrm flipH="1">
            <a:off x="837177" y="4708370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9" name="直线连接符 218">
            <a:extLst>
              <a:ext uri="{FF2B5EF4-FFF2-40B4-BE49-F238E27FC236}">
                <a16:creationId xmlns:a16="http://schemas.microsoft.com/office/drawing/2014/main" id="{783F5210-FF24-7F46-A518-39CAC1CF3D4F}"/>
              </a:ext>
            </a:extLst>
          </p:cNvPr>
          <p:cNvCxnSpPr>
            <a:cxnSpLocks/>
            <a:stCxn id="206" idx="3"/>
            <a:endCxn id="224" idx="7"/>
          </p:cNvCxnSpPr>
          <p:nvPr/>
        </p:nvCxnSpPr>
        <p:spPr>
          <a:xfrm flipH="1">
            <a:off x="2188955" y="3385899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0" name="椭圆 219">
            <a:extLst>
              <a:ext uri="{FF2B5EF4-FFF2-40B4-BE49-F238E27FC236}">
                <a16:creationId xmlns:a16="http://schemas.microsoft.com/office/drawing/2014/main" id="{1B439D6B-10BC-894F-8F4D-2A1BF3FB5A37}"/>
              </a:ext>
            </a:extLst>
          </p:cNvPr>
          <p:cNvSpPr/>
          <p:nvPr/>
        </p:nvSpPr>
        <p:spPr>
          <a:xfrm>
            <a:off x="1504428" y="50346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B3954D44-94AA-1249-9A6F-2D839D0B5A88}"/>
              </a:ext>
            </a:extLst>
          </p:cNvPr>
          <p:cNvCxnSpPr>
            <a:cxnSpLocks/>
            <a:stCxn id="207" idx="5"/>
            <a:endCxn id="220" idx="0"/>
          </p:cNvCxnSpPr>
          <p:nvPr/>
        </p:nvCxnSpPr>
        <p:spPr>
          <a:xfrm>
            <a:off x="1442590" y="4708370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2" name="椭圆 221">
            <a:extLst>
              <a:ext uri="{FF2B5EF4-FFF2-40B4-BE49-F238E27FC236}">
                <a16:creationId xmlns:a16="http://schemas.microsoft.com/office/drawing/2014/main" id="{4651A372-43F2-1E41-A63D-82AD793007F1}"/>
              </a:ext>
            </a:extLst>
          </p:cNvPr>
          <p:cNvSpPr/>
          <p:nvPr/>
        </p:nvSpPr>
        <p:spPr>
          <a:xfrm>
            <a:off x="2051460" y="50346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60DC7A27-58DA-894C-8B52-2BEAA6021134}"/>
              </a:ext>
            </a:extLst>
          </p:cNvPr>
          <p:cNvCxnSpPr>
            <a:cxnSpLocks/>
            <a:stCxn id="211" idx="3"/>
            <a:endCxn id="222" idx="0"/>
          </p:cNvCxnSpPr>
          <p:nvPr/>
        </p:nvCxnSpPr>
        <p:spPr>
          <a:xfrm flipH="1">
            <a:off x="2259267" y="4708369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4" name="椭圆 223">
            <a:extLst>
              <a:ext uri="{FF2B5EF4-FFF2-40B4-BE49-F238E27FC236}">
                <a16:creationId xmlns:a16="http://schemas.microsoft.com/office/drawing/2014/main" id="{F2E64697-AFB1-0E42-85D9-185782FDE71D}"/>
              </a:ext>
            </a:extLst>
          </p:cNvPr>
          <p:cNvSpPr/>
          <p:nvPr/>
        </p:nvSpPr>
        <p:spPr>
          <a:xfrm>
            <a:off x="1834206" y="3641154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E5221874-054E-F24A-8898-0A6638C48BFB}"/>
              </a:ext>
            </a:extLst>
          </p:cNvPr>
          <p:cNvCxnSpPr>
            <a:cxnSpLocks/>
            <a:stCxn id="211" idx="5"/>
            <a:endCxn id="226" idx="0"/>
          </p:cNvCxnSpPr>
          <p:nvPr/>
        </p:nvCxnSpPr>
        <p:spPr>
          <a:xfrm>
            <a:off x="2806299" y="4708369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6" name="椭圆 225">
            <a:extLst>
              <a:ext uri="{FF2B5EF4-FFF2-40B4-BE49-F238E27FC236}">
                <a16:creationId xmlns:a16="http://schemas.microsoft.com/office/drawing/2014/main" id="{7F0490B9-1F15-EB45-947C-08B55CE7ED16}"/>
              </a:ext>
            </a:extLst>
          </p:cNvPr>
          <p:cNvSpPr/>
          <p:nvPr/>
        </p:nvSpPr>
        <p:spPr>
          <a:xfrm>
            <a:off x="2867164" y="503460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2FA08670-D8C0-324A-8F2D-3004585F7B49}"/>
              </a:ext>
            </a:extLst>
          </p:cNvPr>
          <p:cNvSpPr/>
          <p:nvPr/>
        </p:nvSpPr>
        <p:spPr>
          <a:xfrm>
            <a:off x="9225044" y="299643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FB9F3642-5139-F047-97F1-00D2869850A4}"/>
              </a:ext>
            </a:extLst>
          </p:cNvPr>
          <p:cNvSpPr/>
          <p:nvPr/>
        </p:nvSpPr>
        <p:spPr>
          <a:xfrm>
            <a:off x="7530711" y="43189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29" name="椭圆 228">
            <a:extLst>
              <a:ext uri="{FF2B5EF4-FFF2-40B4-BE49-F238E27FC236}">
                <a16:creationId xmlns:a16="http://schemas.microsoft.com/office/drawing/2014/main" id="{2E6FEE28-BFDD-A840-82CB-536C8D2DA8DF}"/>
              </a:ext>
            </a:extLst>
          </p:cNvPr>
          <p:cNvSpPr/>
          <p:nvPr/>
        </p:nvSpPr>
        <p:spPr>
          <a:xfrm>
            <a:off x="10168283" y="364574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230" name="椭圆 229">
            <a:extLst>
              <a:ext uri="{FF2B5EF4-FFF2-40B4-BE49-F238E27FC236}">
                <a16:creationId xmlns:a16="http://schemas.microsoft.com/office/drawing/2014/main" id="{4464C164-E01C-E84E-99D4-65ED4F98A370}"/>
              </a:ext>
            </a:extLst>
          </p:cNvPr>
          <p:cNvSpPr/>
          <p:nvPr/>
        </p:nvSpPr>
        <p:spPr>
          <a:xfrm>
            <a:off x="10775748" y="431889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25A6155E-9D00-2149-9E7C-339735FB21EB}"/>
              </a:ext>
            </a:extLst>
          </p:cNvPr>
          <p:cNvSpPr/>
          <p:nvPr/>
        </p:nvSpPr>
        <p:spPr>
          <a:xfrm>
            <a:off x="9656987" y="431890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32" name="椭圆 231">
            <a:extLst>
              <a:ext uri="{FF2B5EF4-FFF2-40B4-BE49-F238E27FC236}">
                <a16:creationId xmlns:a16="http://schemas.microsoft.com/office/drawing/2014/main" id="{46EE6F02-8229-2F4E-A45B-CA9A4F23B45C}"/>
              </a:ext>
            </a:extLst>
          </p:cNvPr>
          <p:cNvSpPr/>
          <p:nvPr/>
        </p:nvSpPr>
        <p:spPr>
          <a:xfrm>
            <a:off x="8894420" y="431890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EC08DCD2-2D61-2D4A-BCAC-75FA1453F00E}"/>
              </a:ext>
            </a:extLst>
          </p:cNvPr>
          <p:cNvSpPr/>
          <p:nvPr/>
        </p:nvSpPr>
        <p:spPr>
          <a:xfrm>
            <a:off x="7072240" y="503919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3681336D-54CB-DA45-B9F2-E25675C13915}"/>
              </a:ext>
            </a:extLst>
          </p:cNvPr>
          <p:cNvCxnSpPr>
            <a:cxnSpLocks/>
            <a:stCxn id="227" idx="5"/>
            <a:endCxn id="229" idx="1"/>
          </p:cNvCxnSpPr>
          <p:nvPr/>
        </p:nvCxnSpPr>
        <p:spPr>
          <a:xfrm>
            <a:off x="9579793" y="339048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F67C11D6-0E4A-9245-BF13-7AC07538ED8B}"/>
              </a:ext>
            </a:extLst>
          </p:cNvPr>
          <p:cNvCxnSpPr>
            <a:cxnSpLocks/>
            <a:stCxn id="245" idx="5"/>
            <a:endCxn id="232" idx="0"/>
          </p:cNvCxnSpPr>
          <p:nvPr/>
        </p:nvCxnSpPr>
        <p:spPr>
          <a:xfrm>
            <a:off x="8631825" y="403979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6" name="直线连接符 235">
            <a:extLst>
              <a:ext uri="{FF2B5EF4-FFF2-40B4-BE49-F238E27FC236}">
                <a16:creationId xmlns:a16="http://schemas.microsoft.com/office/drawing/2014/main" id="{4D5BBB71-E6F0-B649-9443-ADFABE450595}"/>
              </a:ext>
            </a:extLst>
          </p:cNvPr>
          <p:cNvCxnSpPr>
            <a:cxnSpLocks/>
            <a:stCxn id="245" idx="3"/>
            <a:endCxn id="228" idx="0"/>
          </p:cNvCxnSpPr>
          <p:nvPr/>
        </p:nvCxnSpPr>
        <p:spPr>
          <a:xfrm flipH="1">
            <a:off x="7738518" y="403979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7" name="直线连接符 236">
            <a:extLst>
              <a:ext uri="{FF2B5EF4-FFF2-40B4-BE49-F238E27FC236}">
                <a16:creationId xmlns:a16="http://schemas.microsoft.com/office/drawing/2014/main" id="{D3251A10-0451-084B-9902-9B9D7084BDD0}"/>
              </a:ext>
            </a:extLst>
          </p:cNvPr>
          <p:cNvCxnSpPr>
            <a:cxnSpLocks/>
            <a:stCxn id="229" idx="3"/>
            <a:endCxn id="231" idx="0"/>
          </p:cNvCxnSpPr>
          <p:nvPr/>
        </p:nvCxnSpPr>
        <p:spPr>
          <a:xfrm flipH="1">
            <a:off x="9864794" y="4039798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8" name="直线连接符 237">
            <a:extLst>
              <a:ext uri="{FF2B5EF4-FFF2-40B4-BE49-F238E27FC236}">
                <a16:creationId xmlns:a16="http://schemas.microsoft.com/office/drawing/2014/main" id="{386794A1-8F76-0142-95F0-469A321305DC}"/>
              </a:ext>
            </a:extLst>
          </p:cNvPr>
          <p:cNvCxnSpPr>
            <a:cxnSpLocks/>
            <a:stCxn id="229" idx="5"/>
            <a:endCxn id="230" idx="0"/>
          </p:cNvCxnSpPr>
          <p:nvPr/>
        </p:nvCxnSpPr>
        <p:spPr>
          <a:xfrm>
            <a:off x="10523032" y="4039798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9" name="直线连接符 238">
            <a:extLst>
              <a:ext uri="{FF2B5EF4-FFF2-40B4-BE49-F238E27FC236}">
                <a16:creationId xmlns:a16="http://schemas.microsoft.com/office/drawing/2014/main" id="{9F69E6CF-772F-F241-85B6-71EE90B9147D}"/>
              </a:ext>
            </a:extLst>
          </p:cNvPr>
          <p:cNvCxnSpPr>
            <a:cxnSpLocks/>
            <a:stCxn id="228" idx="3"/>
            <a:endCxn id="233" idx="0"/>
          </p:cNvCxnSpPr>
          <p:nvPr/>
        </p:nvCxnSpPr>
        <p:spPr>
          <a:xfrm flipH="1">
            <a:off x="7280047" y="4712958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0" name="直线连接符 239">
            <a:extLst>
              <a:ext uri="{FF2B5EF4-FFF2-40B4-BE49-F238E27FC236}">
                <a16:creationId xmlns:a16="http://schemas.microsoft.com/office/drawing/2014/main" id="{24D6B89C-A06B-AA44-A0FF-DC0FA4907D77}"/>
              </a:ext>
            </a:extLst>
          </p:cNvPr>
          <p:cNvCxnSpPr>
            <a:cxnSpLocks/>
            <a:stCxn id="227" idx="3"/>
            <a:endCxn id="245" idx="7"/>
          </p:cNvCxnSpPr>
          <p:nvPr/>
        </p:nvCxnSpPr>
        <p:spPr>
          <a:xfrm flipH="1">
            <a:off x="8631825" y="339048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1" name="椭圆 240">
            <a:extLst>
              <a:ext uri="{FF2B5EF4-FFF2-40B4-BE49-F238E27FC236}">
                <a16:creationId xmlns:a16="http://schemas.microsoft.com/office/drawing/2014/main" id="{4DDEFCFE-D2CF-004A-81D4-256DE4FC61B6}"/>
              </a:ext>
            </a:extLst>
          </p:cNvPr>
          <p:cNvSpPr/>
          <p:nvPr/>
        </p:nvSpPr>
        <p:spPr>
          <a:xfrm>
            <a:off x="7947298" y="503919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42" name="直线连接符 241">
            <a:extLst>
              <a:ext uri="{FF2B5EF4-FFF2-40B4-BE49-F238E27FC236}">
                <a16:creationId xmlns:a16="http://schemas.microsoft.com/office/drawing/2014/main" id="{40930D2E-4E43-0B43-A303-4198DF801BD9}"/>
              </a:ext>
            </a:extLst>
          </p:cNvPr>
          <p:cNvCxnSpPr>
            <a:cxnSpLocks/>
            <a:stCxn id="228" idx="5"/>
            <a:endCxn id="241" idx="0"/>
          </p:cNvCxnSpPr>
          <p:nvPr/>
        </p:nvCxnSpPr>
        <p:spPr>
          <a:xfrm>
            <a:off x="7885460" y="4712958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3" name="椭圆 242">
            <a:extLst>
              <a:ext uri="{FF2B5EF4-FFF2-40B4-BE49-F238E27FC236}">
                <a16:creationId xmlns:a16="http://schemas.microsoft.com/office/drawing/2014/main" id="{B3CF3F2B-0546-1A4F-A4B1-AD7140BE5AC6}"/>
              </a:ext>
            </a:extLst>
          </p:cNvPr>
          <p:cNvSpPr/>
          <p:nvPr/>
        </p:nvSpPr>
        <p:spPr>
          <a:xfrm>
            <a:off x="8494330" y="503919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44" name="直线连接符 243">
            <a:extLst>
              <a:ext uri="{FF2B5EF4-FFF2-40B4-BE49-F238E27FC236}">
                <a16:creationId xmlns:a16="http://schemas.microsoft.com/office/drawing/2014/main" id="{1AEA288B-4588-3041-889E-2A4984DDEC67}"/>
              </a:ext>
            </a:extLst>
          </p:cNvPr>
          <p:cNvCxnSpPr>
            <a:cxnSpLocks/>
            <a:stCxn id="232" idx="3"/>
            <a:endCxn id="243" idx="0"/>
          </p:cNvCxnSpPr>
          <p:nvPr/>
        </p:nvCxnSpPr>
        <p:spPr>
          <a:xfrm flipH="1">
            <a:off x="8702137" y="4712957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5" name="椭圆 244">
            <a:extLst>
              <a:ext uri="{FF2B5EF4-FFF2-40B4-BE49-F238E27FC236}">
                <a16:creationId xmlns:a16="http://schemas.microsoft.com/office/drawing/2014/main" id="{AE1B065B-0B31-814A-9718-3A910461DE7E}"/>
              </a:ext>
            </a:extLst>
          </p:cNvPr>
          <p:cNvSpPr/>
          <p:nvPr/>
        </p:nvSpPr>
        <p:spPr>
          <a:xfrm>
            <a:off x="8277076" y="364574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BEF36C76-59A8-A44F-A113-80780EA398E0}"/>
              </a:ext>
            </a:extLst>
          </p:cNvPr>
          <p:cNvCxnSpPr>
            <a:cxnSpLocks/>
            <a:stCxn id="232" idx="5"/>
            <a:endCxn id="247" idx="0"/>
          </p:cNvCxnSpPr>
          <p:nvPr/>
        </p:nvCxnSpPr>
        <p:spPr>
          <a:xfrm>
            <a:off x="9249169" y="4712957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7" name="椭圆 246">
            <a:extLst>
              <a:ext uri="{FF2B5EF4-FFF2-40B4-BE49-F238E27FC236}">
                <a16:creationId xmlns:a16="http://schemas.microsoft.com/office/drawing/2014/main" id="{587119AD-54F1-E044-BB40-2B8B9A292150}"/>
              </a:ext>
            </a:extLst>
          </p:cNvPr>
          <p:cNvSpPr/>
          <p:nvPr/>
        </p:nvSpPr>
        <p:spPr>
          <a:xfrm>
            <a:off x="9310034" y="503919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14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48" name="右箭头 247">
            <a:extLst>
              <a:ext uri="{FF2B5EF4-FFF2-40B4-BE49-F238E27FC236}">
                <a16:creationId xmlns:a16="http://schemas.microsoft.com/office/drawing/2014/main" id="{E025273C-7A6D-7F46-9F00-11EABDDB15CE}"/>
              </a:ext>
            </a:extLst>
          </p:cNvPr>
          <p:cNvSpPr/>
          <p:nvPr/>
        </p:nvSpPr>
        <p:spPr>
          <a:xfrm>
            <a:off x="5488819" y="1702151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9" name="右箭头 248">
            <a:extLst>
              <a:ext uri="{FF2B5EF4-FFF2-40B4-BE49-F238E27FC236}">
                <a16:creationId xmlns:a16="http://schemas.microsoft.com/office/drawing/2014/main" id="{B5721E77-8FE5-4E4F-B4E9-588AB5F42B41}"/>
              </a:ext>
            </a:extLst>
          </p:cNvPr>
          <p:cNvSpPr/>
          <p:nvPr/>
        </p:nvSpPr>
        <p:spPr>
          <a:xfrm>
            <a:off x="5513142" y="4314311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801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159D3EB-7030-1142-B417-955C52FE6BC1}"/>
              </a:ext>
            </a:extLst>
          </p:cNvPr>
          <p:cNvSpPr/>
          <p:nvPr/>
        </p:nvSpPr>
        <p:spPr>
          <a:xfrm>
            <a:off x="2780647" y="16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440578-BFAE-4A43-8B6B-FEF4CC92E714}"/>
              </a:ext>
            </a:extLst>
          </p:cNvPr>
          <p:cNvSpPr/>
          <p:nvPr/>
        </p:nvSpPr>
        <p:spPr>
          <a:xfrm>
            <a:off x="1086314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CFD84F5-6FAF-CD46-9EEC-BD5F2D48B095}"/>
              </a:ext>
            </a:extLst>
          </p:cNvPr>
          <p:cNvSpPr/>
          <p:nvPr/>
        </p:nvSpPr>
        <p:spPr>
          <a:xfrm>
            <a:off x="3723886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35E1683-E0B9-AF46-9376-ABCE99F35E08}"/>
              </a:ext>
            </a:extLst>
          </p:cNvPr>
          <p:cNvSpPr/>
          <p:nvPr/>
        </p:nvSpPr>
        <p:spPr>
          <a:xfrm>
            <a:off x="3212590" y="1483085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5FC8A85-D475-F642-AC63-03C5CD551A37}"/>
              </a:ext>
            </a:extLst>
          </p:cNvPr>
          <p:cNvSpPr/>
          <p:nvPr/>
        </p:nvSpPr>
        <p:spPr>
          <a:xfrm>
            <a:off x="2450023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149A0D0-370A-2D4C-9692-F3056D2FDBDA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135396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85B3B99-A0A1-2643-BF44-D9CFDD0891D2}"/>
              </a:ext>
            </a:extLst>
          </p:cNvPr>
          <p:cNvCxnSpPr>
            <a:cxnSpLocks/>
            <a:stCxn id="20" idx="5"/>
            <a:endCxn id="7" idx="0"/>
          </p:cNvCxnSpPr>
          <p:nvPr/>
        </p:nvCxnSpPr>
        <p:spPr>
          <a:xfrm>
            <a:off x="2187428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38E36C6-9F3F-2341-9E0B-FE39C1788CEF}"/>
              </a:ext>
            </a:extLst>
          </p:cNvPr>
          <p:cNvCxnSpPr>
            <a:cxnSpLocks/>
            <a:stCxn id="20" idx="3"/>
            <a:endCxn id="3" idx="0"/>
          </p:cNvCxnSpPr>
          <p:nvPr/>
        </p:nvCxnSpPr>
        <p:spPr>
          <a:xfrm flipH="1">
            <a:off x="1294121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EE8D3EC-2F8A-6F4D-87AF-C0B574A60560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420397" y="1203983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BB1B0A33-363B-164E-B574-331FA9CFC681}"/>
              </a:ext>
            </a:extLst>
          </p:cNvPr>
          <p:cNvCxnSpPr>
            <a:cxnSpLocks/>
            <a:stCxn id="2" idx="3"/>
            <a:endCxn id="20" idx="7"/>
          </p:cNvCxnSpPr>
          <p:nvPr/>
        </p:nvCxnSpPr>
        <p:spPr>
          <a:xfrm flipH="1">
            <a:off x="2187428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C3DEAA6F-E655-2D43-ADBC-2A5B05A01DE5}"/>
              </a:ext>
            </a:extLst>
          </p:cNvPr>
          <p:cNvSpPr/>
          <p:nvPr/>
        </p:nvSpPr>
        <p:spPr>
          <a:xfrm>
            <a:off x="1832679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B4AFAE9-9030-8945-ACF3-FA6E6D967773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从堆</a:t>
            </a:r>
            <a:r>
              <a:rPr kumimoji="1" lang="zh-CN" altLang="en-US" sz="2400">
                <a:solidFill>
                  <a:schemeClr val="accent1"/>
                </a:solidFill>
              </a:rPr>
              <a:t>中删除最小元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E52CD184-AEEE-ED47-82BD-294C6CC38E9C}"/>
              </a:ext>
            </a:extLst>
          </p:cNvPr>
          <p:cNvSpPr/>
          <p:nvPr/>
        </p:nvSpPr>
        <p:spPr>
          <a:xfrm>
            <a:off x="8645719" y="160616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304955A-0576-B249-A878-28E33FB3A005}"/>
              </a:ext>
            </a:extLst>
          </p:cNvPr>
          <p:cNvSpPr/>
          <p:nvPr/>
        </p:nvSpPr>
        <p:spPr>
          <a:xfrm>
            <a:off x="6951386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67A0710-4EBD-4E41-8BC6-60D705A3EE0D}"/>
              </a:ext>
            </a:extLst>
          </p:cNvPr>
          <p:cNvSpPr/>
          <p:nvPr/>
        </p:nvSpPr>
        <p:spPr>
          <a:xfrm>
            <a:off x="9588958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5976305-8223-194D-9945-4D4C742DDDE2}"/>
              </a:ext>
            </a:extLst>
          </p:cNvPr>
          <p:cNvSpPr/>
          <p:nvPr/>
        </p:nvSpPr>
        <p:spPr>
          <a:xfrm>
            <a:off x="9077662" y="1483085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CB4770A-A2AB-9143-9EA4-E84DC3D92384}"/>
              </a:ext>
            </a:extLst>
          </p:cNvPr>
          <p:cNvSpPr/>
          <p:nvPr/>
        </p:nvSpPr>
        <p:spPr>
          <a:xfrm>
            <a:off x="8315095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A9C5FCDE-7F2D-014D-93FA-9F634887FD54}"/>
              </a:ext>
            </a:extLst>
          </p:cNvPr>
          <p:cNvCxnSpPr>
            <a:cxnSpLocks/>
            <a:stCxn id="45" idx="5"/>
            <a:endCxn id="47" idx="1"/>
          </p:cNvCxnSpPr>
          <p:nvPr/>
        </p:nvCxnSpPr>
        <p:spPr>
          <a:xfrm>
            <a:off x="9000468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DEEB645-B091-8947-869A-5E2E31239791}"/>
              </a:ext>
            </a:extLst>
          </p:cNvPr>
          <p:cNvCxnSpPr>
            <a:cxnSpLocks/>
            <a:stCxn id="55" idx="5"/>
            <a:endCxn id="49" idx="0"/>
          </p:cNvCxnSpPr>
          <p:nvPr/>
        </p:nvCxnSpPr>
        <p:spPr>
          <a:xfrm>
            <a:off x="8052500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DF234432-C431-4446-8B18-172888812D64}"/>
              </a:ext>
            </a:extLst>
          </p:cNvPr>
          <p:cNvCxnSpPr>
            <a:cxnSpLocks/>
            <a:stCxn id="55" idx="3"/>
            <a:endCxn id="46" idx="0"/>
          </p:cNvCxnSpPr>
          <p:nvPr/>
        </p:nvCxnSpPr>
        <p:spPr>
          <a:xfrm flipH="1">
            <a:off x="7159193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79C33E8-7D45-0F43-B4E6-95FCF4470F9C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9285469" y="1203983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1010F6BF-E34D-6D45-B1A8-3D58A4A998D0}"/>
              </a:ext>
            </a:extLst>
          </p:cNvPr>
          <p:cNvCxnSpPr>
            <a:cxnSpLocks/>
            <a:stCxn id="45" idx="3"/>
            <a:endCxn id="55" idx="7"/>
          </p:cNvCxnSpPr>
          <p:nvPr/>
        </p:nvCxnSpPr>
        <p:spPr>
          <a:xfrm flipH="1">
            <a:off x="8052500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46002BA6-95F2-0B42-9FE4-5FB27582D4E1}"/>
              </a:ext>
            </a:extLst>
          </p:cNvPr>
          <p:cNvSpPr/>
          <p:nvPr/>
        </p:nvSpPr>
        <p:spPr>
          <a:xfrm>
            <a:off x="7697751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FA64928F-B1CD-F443-9D2E-816EF8A69F12}"/>
              </a:ext>
            </a:extLst>
          </p:cNvPr>
          <p:cNvSpPr/>
          <p:nvPr/>
        </p:nvSpPr>
        <p:spPr>
          <a:xfrm>
            <a:off x="2572840" y="30531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8670419-85D4-694D-96C9-160F1D4CA6F1}"/>
              </a:ext>
            </a:extLst>
          </p:cNvPr>
          <p:cNvSpPr/>
          <p:nvPr/>
        </p:nvSpPr>
        <p:spPr>
          <a:xfrm>
            <a:off x="878507" y="437557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FBC4923-FC98-024B-809E-BD07D1FD939E}"/>
              </a:ext>
            </a:extLst>
          </p:cNvPr>
          <p:cNvSpPr/>
          <p:nvPr/>
        </p:nvSpPr>
        <p:spPr>
          <a:xfrm>
            <a:off x="3516079" y="370241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02C8A09-49F9-8143-BE91-E694E3FA4968}"/>
              </a:ext>
            </a:extLst>
          </p:cNvPr>
          <p:cNvSpPr/>
          <p:nvPr/>
        </p:nvSpPr>
        <p:spPr>
          <a:xfrm>
            <a:off x="3004783" y="4375576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CF1535E-34F5-5E4E-800A-3434279B3964}"/>
              </a:ext>
            </a:extLst>
          </p:cNvPr>
          <p:cNvSpPr/>
          <p:nvPr/>
        </p:nvSpPr>
        <p:spPr>
          <a:xfrm>
            <a:off x="2242216" y="437557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81EC1E6F-6800-B944-B825-FF45B8875630}"/>
              </a:ext>
            </a:extLst>
          </p:cNvPr>
          <p:cNvCxnSpPr>
            <a:cxnSpLocks/>
            <a:stCxn id="56" idx="5"/>
            <a:endCxn id="58" idx="1"/>
          </p:cNvCxnSpPr>
          <p:nvPr/>
        </p:nvCxnSpPr>
        <p:spPr>
          <a:xfrm>
            <a:off x="2927589" y="3447163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FABB9682-7609-A54D-BD95-A529732239C6}"/>
              </a:ext>
            </a:extLst>
          </p:cNvPr>
          <p:cNvCxnSpPr>
            <a:cxnSpLocks/>
            <a:stCxn id="66" idx="5"/>
            <a:endCxn id="60" idx="0"/>
          </p:cNvCxnSpPr>
          <p:nvPr/>
        </p:nvCxnSpPr>
        <p:spPr>
          <a:xfrm>
            <a:off x="1979621" y="4096474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88BF3A76-39CA-6049-A452-DB43DC2B6C44}"/>
              </a:ext>
            </a:extLst>
          </p:cNvPr>
          <p:cNvCxnSpPr>
            <a:cxnSpLocks/>
            <a:stCxn id="66" idx="3"/>
            <a:endCxn id="57" idx="0"/>
          </p:cNvCxnSpPr>
          <p:nvPr/>
        </p:nvCxnSpPr>
        <p:spPr>
          <a:xfrm flipH="1">
            <a:off x="1086314" y="4096474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1634A6E7-48A6-C643-A38D-54817ABDC6FA}"/>
              </a:ext>
            </a:extLst>
          </p:cNvPr>
          <p:cNvCxnSpPr>
            <a:cxnSpLocks/>
            <a:stCxn id="58" idx="3"/>
            <a:endCxn id="59" idx="0"/>
          </p:cNvCxnSpPr>
          <p:nvPr/>
        </p:nvCxnSpPr>
        <p:spPr>
          <a:xfrm flipH="1">
            <a:off x="3212590" y="4096474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4E891281-009C-6A45-8D43-2BDBCD24A552}"/>
              </a:ext>
            </a:extLst>
          </p:cNvPr>
          <p:cNvCxnSpPr>
            <a:cxnSpLocks/>
            <a:stCxn id="56" idx="3"/>
            <a:endCxn id="66" idx="7"/>
          </p:cNvCxnSpPr>
          <p:nvPr/>
        </p:nvCxnSpPr>
        <p:spPr>
          <a:xfrm flipH="1">
            <a:off x="1979621" y="3447163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01055071-D41E-7045-9C24-39198EDE916A}"/>
              </a:ext>
            </a:extLst>
          </p:cNvPr>
          <p:cNvSpPr/>
          <p:nvPr/>
        </p:nvSpPr>
        <p:spPr>
          <a:xfrm>
            <a:off x="1624872" y="3702418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2F8F9FA-80B0-E543-AA55-8B57325B52B9}"/>
              </a:ext>
            </a:extLst>
          </p:cNvPr>
          <p:cNvSpPr/>
          <p:nvPr/>
        </p:nvSpPr>
        <p:spPr>
          <a:xfrm>
            <a:off x="8771603" y="305796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84748587-9ED8-664C-96FF-3E8F76A43716}"/>
              </a:ext>
            </a:extLst>
          </p:cNvPr>
          <p:cNvSpPr/>
          <p:nvPr/>
        </p:nvSpPr>
        <p:spPr>
          <a:xfrm>
            <a:off x="7077270" y="438043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59FD826-C625-4241-9EC9-4BEC18DE5CFC}"/>
              </a:ext>
            </a:extLst>
          </p:cNvPr>
          <p:cNvSpPr/>
          <p:nvPr/>
        </p:nvSpPr>
        <p:spPr>
          <a:xfrm>
            <a:off x="9714842" y="370727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3D998D2-81D4-CA41-8BF9-368F5F2280A5}"/>
              </a:ext>
            </a:extLst>
          </p:cNvPr>
          <p:cNvSpPr/>
          <p:nvPr/>
        </p:nvSpPr>
        <p:spPr>
          <a:xfrm>
            <a:off x="8440979" y="438043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06A3E72B-1F4E-7D4F-9B52-D021E3C7D1BF}"/>
              </a:ext>
            </a:extLst>
          </p:cNvPr>
          <p:cNvCxnSpPr>
            <a:cxnSpLocks/>
            <a:stCxn id="67" idx="5"/>
            <a:endCxn id="69" idx="1"/>
          </p:cNvCxnSpPr>
          <p:nvPr/>
        </p:nvCxnSpPr>
        <p:spPr>
          <a:xfrm>
            <a:off x="9126352" y="345201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3366BA8-06AD-FA4B-A06A-ED9B30A1F076}"/>
              </a:ext>
            </a:extLst>
          </p:cNvPr>
          <p:cNvCxnSpPr>
            <a:cxnSpLocks/>
            <a:stCxn id="77" idx="5"/>
            <a:endCxn id="71" idx="0"/>
          </p:cNvCxnSpPr>
          <p:nvPr/>
        </p:nvCxnSpPr>
        <p:spPr>
          <a:xfrm>
            <a:off x="8178384" y="410132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9CCA94D-4F0D-404C-9BF4-3F3136776F83}"/>
              </a:ext>
            </a:extLst>
          </p:cNvPr>
          <p:cNvCxnSpPr>
            <a:cxnSpLocks/>
            <a:stCxn id="77" idx="3"/>
            <a:endCxn id="68" idx="0"/>
          </p:cNvCxnSpPr>
          <p:nvPr/>
        </p:nvCxnSpPr>
        <p:spPr>
          <a:xfrm flipH="1">
            <a:off x="7285077" y="410132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457A5F0B-17A6-A148-AFD8-912678F1A0E6}"/>
              </a:ext>
            </a:extLst>
          </p:cNvPr>
          <p:cNvCxnSpPr>
            <a:cxnSpLocks/>
            <a:stCxn id="67" idx="3"/>
            <a:endCxn id="77" idx="7"/>
          </p:cNvCxnSpPr>
          <p:nvPr/>
        </p:nvCxnSpPr>
        <p:spPr>
          <a:xfrm flipH="1">
            <a:off x="8178384" y="345201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2F080498-2F51-B743-BFB1-BF6E65A1AAD7}"/>
              </a:ext>
            </a:extLst>
          </p:cNvPr>
          <p:cNvSpPr/>
          <p:nvPr/>
        </p:nvSpPr>
        <p:spPr>
          <a:xfrm>
            <a:off x="7823635" y="370727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8" name="右箭头 77">
            <a:extLst>
              <a:ext uri="{FF2B5EF4-FFF2-40B4-BE49-F238E27FC236}">
                <a16:creationId xmlns:a16="http://schemas.microsoft.com/office/drawing/2014/main" id="{F1E8DBCF-F76B-A344-9C52-A9B5054F0488}"/>
              </a:ext>
            </a:extLst>
          </p:cNvPr>
          <p:cNvSpPr/>
          <p:nvPr/>
        </p:nvSpPr>
        <p:spPr>
          <a:xfrm>
            <a:off x="5287541" y="1040759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右箭头 78">
            <a:extLst>
              <a:ext uri="{FF2B5EF4-FFF2-40B4-BE49-F238E27FC236}">
                <a16:creationId xmlns:a16="http://schemas.microsoft.com/office/drawing/2014/main" id="{6BFCBB9B-C711-2243-8826-3E9842879963}"/>
              </a:ext>
            </a:extLst>
          </p:cNvPr>
          <p:cNvSpPr/>
          <p:nvPr/>
        </p:nvSpPr>
        <p:spPr>
          <a:xfrm>
            <a:off x="5287541" y="3961064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329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Top Sort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632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SHORTEST PATH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66501" y="200465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242349" y="20293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318900" y="330355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18889" y="1952587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301020" y="1871101"/>
            <a:ext cx="63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78199" y="3266901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98471" y="33879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4" y="256225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7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395439" y="348233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39052" y="417385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0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969113" y="41067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22614" y="4106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657784" y="2656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Minimum Spanning Tree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31423" y="192031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500714" y="325086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645404" y="352557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57784" y="441769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805762" cy="9602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3943021" y="2924016"/>
            <a:ext cx="1714763" cy="4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389A965-25CD-7F43-8FF1-D0961C980CF8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>
            <a:off x="4945128" y="4373910"/>
            <a:ext cx="2023985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6103778" y="3112951"/>
            <a:ext cx="941855" cy="10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415107" y="3191239"/>
            <a:ext cx="313424" cy="993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99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202095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888887" y="3218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4559068" y="5189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31329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Biconnected Graph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4928542" y="1774853"/>
            <a:ext cx="2350073" cy="15196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48781" cy="13630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411401" y="3483395"/>
            <a:ext cx="2119928" cy="19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4"/>
            <a:endCxn id="12" idx="0"/>
          </p:cNvCxnSpPr>
          <p:nvPr/>
        </p:nvCxnSpPr>
        <p:spPr>
          <a:xfrm>
            <a:off x="4792586" y="3750589"/>
            <a:ext cx="27739" cy="14388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3"/>
            <a:endCxn id="12" idx="6"/>
          </p:cNvCxnSpPr>
          <p:nvPr/>
        </p:nvCxnSpPr>
        <p:spPr>
          <a:xfrm flipH="1">
            <a:off x="5081582" y="3672330"/>
            <a:ext cx="2197033" cy="1784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334881" y="1774853"/>
            <a:ext cx="2224187" cy="15215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2"/>
            <a:endCxn id="11" idx="5"/>
          </p:cNvCxnSpPr>
          <p:nvPr/>
        </p:nvCxnSpPr>
        <p:spPr>
          <a:xfrm flipH="1" flipV="1">
            <a:off x="2334881" y="3674282"/>
            <a:ext cx="2224187" cy="17823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828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6699175" y="40391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686481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00123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03664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Articulation Points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21116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14" idx="2"/>
            <a:endCxn id="12" idx="6"/>
          </p:cNvCxnSpPr>
          <p:nvPr/>
        </p:nvCxnSpPr>
        <p:spPr>
          <a:xfrm flipH="1">
            <a:off x="2222637" y="3547565"/>
            <a:ext cx="22810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>
            <a:off x="2208995" y="1585918"/>
            <a:ext cx="22735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1947738" y="1853112"/>
            <a:ext cx="13642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FCFD7F6-C0C9-0749-A7CB-7404518D71A2}"/>
              </a:ext>
            </a:extLst>
          </p:cNvPr>
          <p:cNvSpPr/>
          <p:nvPr/>
        </p:nvSpPr>
        <p:spPr>
          <a:xfrm>
            <a:off x="1686481" y="52105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0445613-E923-164A-A3F3-EC53AE62A8F0}"/>
              </a:ext>
            </a:extLst>
          </p:cNvPr>
          <p:cNvSpPr/>
          <p:nvPr/>
        </p:nvSpPr>
        <p:spPr>
          <a:xfrm>
            <a:off x="4503664" y="52105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BD0D547-0EDA-DC45-945E-D6925888F5B4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1947738" y="3814759"/>
            <a:ext cx="13642" cy="13958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C139E1D6-249D-2B49-8139-1C6FCA2A80D9}"/>
              </a:ext>
            </a:extLst>
          </p:cNvPr>
          <p:cNvCxnSpPr>
            <a:cxnSpLocks/>
            <a:stCxn id="14" idx="4"/>
            <a:endCxn id="29" idx="0"/>
          </p:cNvCxnSpPr>
          <p:nvPr/>
        </p:nvCxnSpPr>
        <p:spPr>
          <a:xfrm>
            <a:off x="4764921" y="3814759"/>
            <a:ext cx="0" cy="13958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D2F2AE0-4318-A843-9203-F8B0F1B8083C}"/>
              </a:ext>
            </a:extLst>
          </p:cNvPr>
          <p:cNvCxnSpPr>
            <a:cxnSpLocks/>
            <a:endCxn id="14" idx="6"/>
          </p:cNvCxnSpPr>
          <p:nvPr/>
        </p:nvCxnSpPr>
        <p:spPr>
          <a:xfrm flipH="1" flipV="1">
            <a:off x="5026178" y="3547565"/>
            <a:ext cx="1934254" cy="6805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AF8A5A7F-CB1E-444E-90D5-C491726954DF}"/>
              </a:ext>
            </a:extLst>
          </p:cNvPr>
          <p:cNvCxnSpPr>
            <a:cxnSpLocks/>
            <a:stCxn id="9" idx="3"/>
            <a:endCxn id="29" idx="6"/>
          </p:cNvCxnSpPr>
          <p:nvPr/>
        </p:nvCxnSpPr>
        <p:spPr>
          <a:xfrm flipH="1">
            <a:off x="5026178" y="4495290"/>
            <a:ext cx="1749517" cy="982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551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951068" y="10266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214705" y="20144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951068" y="30008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687430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Path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3214705" y="39872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687430" y="39872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1133424" y="1482766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2397062" y="1482766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 flipV="1">
            <a:off x="1209944" y="2280213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2397062" y="247061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1133424" y="2469148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2397062" y="3457000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1133424" y="3457000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948687" y="2547407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1209944" y="4254446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3475962" y="2548878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5" name="椭圆 214">
            <a:extLst>
              <a:ext uri="{FF2B5EF4-FFF2-40B4-BE49-F238E27FC236}">
                <a16:creationId xmlns:a16="http://schemas.microsoft.com/office/drawing/2014/main" id="{C120EB18-F650-D54F-A688-FA4B34E1EE46}"/>
              </a:ext>
            </a:extLst>
          </p:cNvPr>
          <p:cNvSpPr/>
          <p:nvPr/>
        </p:nvSpPr>
        <p:spPr>
          <a:xfrm>
            <a:off x="6061396" y="102516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03C027CF-4BAE-0C4A-8ABA-C5BC690F6FAE}"/>
              </a:ext>
            </a:extLst>
          </p:cNvPr>
          <p:cNvSpPr/>
          <p:nvPr/>
        </p:nvSpPr>
        <p:spPr>
          <a:xfrm>
            <a:off x="7325033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9CA6EB23-586A-994C-A21A-0BC719DFC30A}"/>
              </a:ext>
            </a:extLst>
          </p:cNvPr>
          <p:cNvSpPr/>
          <p:nvPr/>
        </p:nvSpPr>
        <p:spPr>
          <a:xfrm>
            <a:off x="6061396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69303AF3-7992-E24A-931C-A1E6EE8CBA9A}"/>
              </a:ext>
            </a:extLst>
          </p:cNvPr>
          <p:cNvSpPr/>
          <p:nvPr/>
        </p:nvSpPr>
        <p:spPr>
          <a:xfrm>
            <a:off x="4797758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29DD09EF-1D55-D543-9A8C-6C27E25C0EC1}"/>
              </a:ext>
            </a:extLst>
          </p:cNvPr>
          <p:cNvSpPr/>
          <p:nvPr/>
        </p:nvSpPr>
        <p:spPr>
          <a:xfrm>
            <a:off x="7325033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AE028013-FB5A-3E44-8DD0-6ADB99A0C405}"/>
              </a:ext>
            </a:extLst>
          </p:cNvPr>
          <p:cNvSpPr/>
          <p:nvPr/>
        </p:nvSpPr>
        <p:spPr>
          <a:xfrm>
            <a:off x="4797758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718ECABB-C50F-AD4D-AC54-A993F9CF0C9A}"/>
              </a:ext>
            </a:extLst>
          </p:cNvPr>
          <p:cNvCxnSpPr>
            <a:cxnSpLocks/>
            <a:stCxn id="215" idx="3"/>
            <a:endCxn id="218" idx="7"/>
          </p:cNvCxnSpPr>
          <p:nvPr/>
        </p:nvCxnSpPr>
        <p:spPr>
          <a:xfrm flipH="1">
            <a:off x="5243752" y="1481295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>
            <a:extLst>
              <a:ext uri="{FF2B5EF4-FFF2-40B4-BE49-F238E27FC236}">
                <a16:creationId xmlns:a16="http://schemas.microsoft.com/office/drawing/2014/main" id="{177298AB-E45C-7E49-A4FC-B94BB423CA24}"/>
              </a:ext>
            </a:extLst>
          </p:cNvPr>
          <p:cNvCxnSpPr>
            <a:cxnSpLocks/>
            <a:stCxn id="215" idx="5"/>
            <a:endCxn id="216" idx="1"/>
          </p:cNvCxnSpPr>
          <p:nvPr/>
        </p:nvCxnSpPr>
        <p:spPr>
          <a:xfrm>
            <a:off x="6507390" y="1481295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8796ED3-42F3-F44A-9ACF-E0EEEFEEC62E}"/>
              </a:ext>
            </a:extLst>
          </p:cNvPr>
          <p:cNvCxnSpPr>
            <a:cxnSpLocks/>
            <a:stCxn id="216" idx="2"/>
            <a:endCxn id="218" idx="6"/>
          </p:cNvCxnSpPr>
          <p:nvPr/>
        </p:nvCxnSpPr>
        <p:spPr>
          <a:xfrm flipH="1" flipV="1">
            <a:off x="5320272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4" name="直线连接符 223">
            <a:extLst>
              <a:ext uri="{FF2B5EF4-FFF2-40B4-BE49-F238E27FC236}">
                <a16:creationId xmlns:a16="http://schemas.microsoft.com/office/drawing/2014/main" id="{9A08444D-9E78-DB49-A3D7-C09F3AC8D456}"/>
              </a:ext>
            </a:extLst>
          </p:cNvPr>
          <p:cNvCxnSpPr>
            <a:cxnSpLocks/>
            <a:stCxn id="216" idx="3"/>
            <a:endCxn id="217" idx="7"/>
          </p:cNvCxnSpPr>
          <p:nvPr/>
        </p:nvCxnSpPr>
        <p:spPr>
          <a:xfrm flipH="1">
            <a:off x="6507390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4D3AB08F-EACD-654D-ACDD-B25A5F95F88D}"/>
              </a:ext>
            </a:extLst>
          </p:cNvPr>
          <p:cNvCxnSpPr>
            <a:cxnSpLocks/>
            <a:stCxn id="217" idx="1"/>
            <a:endCxn id="218" idx="5"/>
          </p:cNvCxnSpPr>
          <p:nvPr/>
        </p:nvCxnSpPr>
        <p:spPr>
          <a:xfrm flipH="1" flipV="1">
            <a:off x="5243752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CAE7DCAB-B857-1F41-B704-A380ED6D3FE4}"/>
              </a:ext>
            </a:extLst>
          </p:cNvPr>
          <p:cNvCxnSpPr>
            <a:cxnSpLocks/>
            <a:stCxn id="217" idx="5"/>
            <a:endCxn id="219" idx="1"/>
          </p:cNvCxnSpPr>
          <p:nvPr/>
        </p:nvCxnSpPr>
        <p:spPr>
          <a:xfrm>
            <a:off x="6507390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6554DA69-5FA1-FD49-9BA4-EE8E9CA39E95}"/>
              </a:ext>
            </a:extLst>
          </p:cNvPr>
          <p:cNvCxnSpPr>
            <a:cxnSpLocks/>
            <a:stCxn id="217" idx="3"/>
            <a:endCxn id="220" idx="7"/>
          </p:cNvCxnSpPr>
          <p:nvPr/>
        </p:nvCxnSpPr>
        <p:spPr>
          <a:xfrm flipH="1">
            <a:off x="5243752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直线连接符 227">
            <a:extLst>
              <a:ext uri="{FF2B5EF4-FFF2-40B4-BE49-F238E27FC236}">
                <a16:creationId xmlns:a16="http://schemas.microsoft.com/office/drawing/2014/main" id="{5B35926E-C835-AD40-ABA3-A67248AA4D41}"/>
              </a:ext>
            </a:extLst>
          </p:cNvPr>
          <p:cNvCxnSpPr>
            <a:cxnSpLocks/>
            <a:stCxn id="218" idx="4"/>
            <a:endCxn id="220" idx="0"/>
          </p:cNvCxnSpPr>
          <p:nvPr/>
        </p:nvCxnSpPr>
        <p:spPr>
          <a:xfrm>
            <a:off x="5059015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B7F522C-30E5-EA4D-9301-04F30C5D6C34}"/>
              </a:ext>
            </a:extLst>
          </p:cNvPr>
          <p:cNvCxnSpPr>
            <a:cxnSpLocks/>
            <a:stCxn id="219" idx="2"/>
            <a:endCxn id="220" idx="6"/>
          </p:cNvCxnSpPr>
          <p:nvPr/>
        </p:nvCxnSpPr>
        <p:spPr>
          <a:xfrm flipH="1">
            <a:off x="5320272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>
            <a:extLst>
              <a:ext uri="{FF2B5EF4-FFF2-40B4-BE49-F238E27FC236}">
                <a16:creationId xmlns:a16="http://schemas.microsoft.com/office/drawing/2014/main" id="{5C358B1D-DF9E-8246-B2A0-B5BD82B23BAA}"/>
              </a:ext>
            </a:extLst>
          </p:cNvPr>
          <p:cNvCxnSpPr>
            <a:cxnSpLocks/>
            <a:stCxn id="216" idx="4"/>
            <a:endCxn id="219" idx="0"/>
          </p:cNvCxnSpPr>
          <p:nvPr/>
        </p:nvCxnSpPr>
        <p:spPr>
          <a:xfrm>
            <a:off x="7586290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0A6EEF51-6B1F-5440-A0F1-74CDB4F517BB}"/>
              </a:ext>
            </a:extLst>
          </p:cNvPr>
          <p:cNvSpPr/>
          <p:nvPr/>
        </p:nvSpPr>
        <p:spPr>
          <a:xfrm>
            <a:off x="6087053" y="4972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D54F6464-2178-6E46-9D29-083A9FCA6464}"/>
              </a:ext>
            </a:extLst>
          </p:cNvPr>
          <p:cNvCxnSpPr>
            <a:cxnSpLocks/>
            <a:stCxn id="231" idx="2"/>
            <a:endCxn id="220" idx="5"/>
          </p:cNvCxnSpPr>
          <p:nvPr/>
        </p:nvCxnSpPr>
        <p:spPr>
          <a:xfrm flipH="1" flipV="1">
            <a:off x="5243752" y="4441911"/>
            <a:ext cx="843301" cy="7974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12B3E7AA-29C5-0549-B7E7-7235312D8D44}"/>
              </a:ext>
            </a:extLst>
          </p:cNvPr>
          <p:cNvCxnSpPr>
            <a:cxnSpLocks/>
            <a:stCxn id="219" idx="3"/>
            <a:endCxn id="231" idx="6"/>
          </p:cNvCxnSpPr>
          <p:nvPr/>
        </p:nvCxnSpPr>
        <p:spPr>
          <a:xfrm flipH="1">
            <a:off x="6609567" y="4441910"/>
            <a:ext cx="791986" cy="7974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3" name="椭圆 252">
            <a:extLst>
              <a:ext uri="{FF2B5EF4-FFF2-40B4-BE49-F238E27FC236}">
                <a16:creationId xmlns:a16="http://schemas.microsoft.com/office/drawing/2014/main" id="{9111157E-3E5B-2A47-AF39-0EDE9469FA9C}"/>
              </a:ext>
            </a:extLst>
          </p:cNvPr>
          <p:cNvSpPr/>
          <p:nvPr/>
        </p:nvSpPr>
        <p:spPr>
          <a:xfrm>
            <a:off x="11351545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313881C2-6D27-EC46-AE5B-8D0ED0312D5F}"/>
              </a:ext>
            </a:extLst>
          </p:cNvPr>
          <p:cNvSpPr/>
          <p:nvPr/>
        </p:nvSpPr>
        <p:spPr>
          <a:xfrm>
            <a:off x="10087908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B2DB7DE-65F3-0441-95EC-7B3236470C41}"/>
              </a:ext>
            </a:extLst>
          </p:cNvPr>
          <p:cNvSpPr/>
          <p:nvPr/>
        </p:nvSpPr>
        <p:spPr>
          <a:xfrm>
            <a:off x="8824270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17B6DFBF-358A-5D4C-9789-27A34C9E73E9}"/>
              </a:ext>
            </a:extLst>
          </p:cNvPr>
          <p:cNvSpPr/>
          <p:nvPr/>
        </p:nvSpPr>
        <p:spPr>
          <a:xfrm>
            <a:off x="11351545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0DB5D9E0-F4AE-7D40-A4E5-DF55632BF7C1}"/>
              </a:ext>
            </a:extLst>
          </p:cNvPr>
          <p:cNvSpPr/>
          <p:nvPr/>
        </p:nvSpPr>
        <p:spPr>
          <a:xfrm>
            <a:off x="8824270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A67AB43A-646A-7240-BAB3-65FF43AA9FE9}"/>
              </a:ext>
            </a:extLst>
          </p:cNvPr>
          <p:cNvCxnSpPr>
            <a:cxnSpLocks/>
            <a:stCxn id="253" idx="2"/>
            <a:endCxn id="255" idx="6"/>
          </p:cNvCxnSpPr>
          <p:nvPr/>
        </p:nvCxnSpPr>
        <p:spPr>
          <a:xfrm flipH="1" flipV="1">
            <a:off x="9346784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直线连接符 258">
            <a:extLst>
              <a:ext uri="{FF2B5EF4-FFF2-40B4-BE49-F238E27FC236}">
                <a16:creationId xmlns:a16="http://schemas.microsoft.com/office/drawing/2014/main" id="{CC9B0E04-1FC0-B046-841B-CF9F552CD01F}"/>
              </a:ext>
            </a:extLst>
          </p:cNvPr>
          <p:cNvCxnSpPr>
            <a:cxnSpLocks/>
            <a:stCxn id="253" idx="3"/>
            <a:endCxn id="254" idx="7"/>
          </p:cNvCxnSpPr>
          <p:nvPr/>
        </p:nvCxnSpPr>
        <p:spPr>
          <a:xfrm flipH="1">
            <a:off x="10533902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20A8AA28-B3E1-4740-BE77-76E98B56B5D9}"/>
              </a:ext>
            </a:extLst>
          </p:cNvPr>
          <p:cNvCxnSpPr>
            <a:cxnSpLocks/>
            <a:stCxn id="254" idx="1"/>
            <a:endCxn id="255" idx="5"/>
          </p:cNvCxnSpPr>
          <p:nvPr/>
        </p:nvCxnSpPr>
        <p:spPr>
          <a:xfrm flipH="1" flipV="1">
            <a:off x="9270264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1" name="直线连接符 260">
            <a:extLst>
              <a:ext uri="{FF2B5EF4-FFF2-40B4-BE49-F238E27FC236}">
                <a16:creationId xmlns:a16="http://schemas.microsoft.com/office/drawing/2014/main" id="{15729A70-D43E-5546-91F3-0B5633A91C5A}"/>
              </a:ext>
            </a:extLst>
          </p:cNvPr>
          <p:cNvCxnSpPr>
            <a:cxnSpLocks/>
            <a:stCxn id="254" idx="5"/>
            <a:endCxn id="256" idx="1"/>
          </p:cNvCxnSpPr>
          <p:nvPr/>
        </p:nvCxnSpPr>
        <p:spPr>
          <a:xfrm>
            <a:off x="10533902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直线连接符 261">
            <a:extLst>
              <a:ext uri="{FF2B5EF4-FFF2-40B4-BE49-F238E27FC236}">
                <a16:creationId xmlns:a16="http://schemas.microsoft.com/office/drawing/2014/main" id="{474FA64B-04F6-3541-9020-D653BEC8DF2E}"/>
              </a:ext>
            </a:extLst>
          </p:cNvPr>
          <p:cNvCxnSpPr>
            <a:cxnSpLocks/>
            <a:stCxn id="254" idx="3"/>
            <a:endCxn id="257" idx="7"/>
          </p:cNvCxnSpPr>
          <p:nvPr/>
        </p:nvCxnSpPr>
        <p:spPr>
          <a:xfrm flipH="1">
            <a:off x="9270264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FBBFE206-2DB4-C848-846E-DF955D6C3B20}"/>
              </a:ext>
            </a:extLst>
          </p:cNvPr>
          <p:cNvCxnSpPr>
            <a:cxnSpLocks/>
            <a:stCxn id="255" idx="4"/>
            <a:endCxn id="257" idx="0"/>
          </p:cNvCxnSpPr>
          <p:nvPr/>
        </p:nvCxnSpPr>
        <p:spPr>
          <a:xfrm>
            <a:off x="9085527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CE17C2DC-8E65-4649-BB1A-A260BEBDBB91}"/>
              </a:ext>
            </a:extLst>
          </p:cNvPr>
          <p:cNvCxnSpPr>
            <a:cxnSpLocks/>
            <a:stCxn id="256" idx="2"/>
            <a:endCxn id="257" idx="6"/>
          </p:cNvCxnSpPr>
          <p:nvPr/>
        </p:nvCxnSpPr>
        <p:spPr>
          <a:xfrm flipH="1">
            <a:off x="9346784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D24B9058-9748-1046-97CA-2C075F402CA9}"/>
              </a:ext>
            </a:extLst>
          </p:cNvPr>
          <p:cNvCxnSpPr>
            <a:cxnSpLocks/>
            <a:stCxn id="253" idx="4"/>
            <a:endCxn id="256" idx="0"/>
          </p:cNvCxnSpPr>
          <p:nvPr/>
        </p:nvCxnSpPr>
        <p:spPr>
          <a:xfrm>
            <a:off x="11612802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7" name="图形 266" descr="复选标记">
            <a:extLst>
              <a:ext uri="{FF2B5EF4-FFF2-40B4-BE49-F238E27FC236}">
                <a16:creationId xmlns:a16="http://schemas.microsoft.com/office/drawing/2014/main" id="{A6CD31D0-4BB8-1A4A-8A8A-3D3603E35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110" y="5695488"/>
            <a:ext cx="914400" cy="914400"/>
          </a:xfrm>
          <a:prstGeom prst="rect">
            <a:avLst/>
          </a:prstGeom>
        </p:spPr>
      </p:pic>
      <p:pic>
        <p:nvPicPr>
          <p:cNvPr id="269" name="图形 268" descr="关闭">
            <a:extLst>
              <a:ext uri="{FF2B5EF4-FFF2-40B4-BE49-F238E27FC236}">
                <a16:creationId xmlns:a16="http://schemas.microsoft.com/office/drawing/2014/main" id="{3085555A-CA07-BD4D-B215-A125178A1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4428" y="5699234"/>
            <a:ext cx="914400" cy="914400"/>
          </a:xfrm>
          <a:prstGeom prst="rect">
            <a:avLst/>
          </a:prstGeom>
        </p:spPr>
      </p:pic>
      <p:pic>
        <p:nvPicPr>
          <p:cNvPr id="270" name="图形 269" descr="复选标记">
            <a:extLst>
              <a:ext uri="{FF2B5EF4-FFF2-40B4-BE49-F238E27FC236}">
                <a16:creationId xmlns:a16="http://schemas.microsoft.com/office/drawing/2014/main" id="{C210C239-690C-6F47-90FF-74477278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5124" y="5695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28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Circuits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4583217" y="973874"/>
            <a:ext cx="1328046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6280737" y="973874"/>
            <a:ext cx="1328048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4659737" y="1900196"/>
            <a:ext cx="2872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8BF1E1F-D5D3-F644-8AAA-6FE60BD6D374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8054779" y="1900195"/>
            <a:ext cx="2872528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075D8F7B-AEB6-DD41-936E-D54F1F5E6513}"/>
              </a:ext>
            </a:extLst>
          </p:cNvPr>
          <p:cNvCxnSpPr>
            <a:cxnSpLocks/>
            <a:stCxn id="9" idx="3"/>
            <a:endCxn id="81" idx="7"/>
          </p:cNvCxnSpPr>
          <p:nvPr/>
        </p:nvCxnSpPr>
        <p:spPr>
          <a:xfrm flipH="1">
            <a:off x="7993719" y="2089130"/>
            <a:ext cx="3010108" cy="2061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105159" y="2089131"/>
            <a:ext cx="1503626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583217" y="2089131"/>
            <a:ext cx="115246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6105159" y="3287809"/>
            <a:ext cx="1519086" cy="863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4583217" y="3287809"/>
            <a:ext cx="1152468" cy="86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4398480" y="2167390"/>
            <a:ext cx="0" cy="1905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7793522" y="2167390"/>
            <a:ext cx="15460" cy="19054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5F68F89-F15B-D44E-9B13-2362105FBB11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7978259" y="2089131"/>
            <a:ext cx="3025568" cy="2061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944A2DA7-8D61-0D4C-AC35-D299445665DF}"/>
              </a:ext>
            </a:extLst>
          </p:cNvPr>
          <p:cNvCxnSpPr>
            <a:cxnSpLocks/>
            <a:stCxn id="81" idx="6"/>
            <a:endCxn id="29" idx="2"/>
          </p:cNvCxnSpPr>
          <p:nvPr/>
        </p:nvCxnSpPr>
        <p:spPr>
          <a:xfrm>
            <a:off x="8070239" y="4339995"/>
            <a:ext cx="28570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9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585357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>
            <a:cxnSpLocks/>
          </p:cNvCxnSpPr>
          <p:nvPr/>
        </p:nvCxnSpPr>
        <p:spPr>
          <a:xfrm>
            <a:off x="1728357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585357" y="2731341"/>
            <a:ext cx="122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84026" y="2493103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427026" y="2493103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512627" y="2726898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967353" y="2957730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621982" y="2490139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764982" y="2490139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850583" y="2723934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链表的插入过程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BFEA1DE-F026-9F42-B17A-57E08532C0BC}"/>
              </a:ext>
            </a:extLst>
          </p:cNvPr>
          <p:cNvSpPr/>
          <p:nvPr/>
        </p:nvSpPr>
        <p:spPr>
          <a:xfrm>
            <a:off x="2765714" y="3877496"/>
            <a:ext cx="1662546" cy="1003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EA7DDF2-559D-7241-8A06-A552BBC409AC}"/>
              </a:ext>
            </a:extLst>
          </p:cNvPr>
          <p:cNvCxnSpPr>
            <a:cxnSpLocks/>
          </p:cNvCxnSpPr>
          <p:nvPr/>
        </p:nvCxnSpPr>
        <p:spPr>
          <a:xfrm>
            <a:off x="3908713" y="3877496"/>
            <a:ext cx="0" cy="1003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BFB7C82-D795-4B4A-B635-87FC6FFE3E4F}"/>
              </a:ext>
            </a:extLst>
          </p:cNvPr>
          <p:cNvSpPr txBox="1"/>
          <p:nvPr/>
        </p:nvSpPr>
        <p:spPr>
          <a:xfrm>
            <a:off x="2994315" y="4111291"/>
            <a:ext cx="77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9AF57E8-9CD5-7A46-BDAD-883DFAFADF3A}"/>
              </a:ext>
            </a:extLst>
          </p:cNvPr>
          <p:cNvCxnSpPr>
            <a:cxnSpLocks/>
            <a:stCxn id="2" idx="3"/>
            <a:endCxn id="57" idx="1"/>
          </p:cNvCxnSpPr>
          <p:nvPr/>
        </p:nvCxnSpPr>
        <p:spPr>
          <a:xfrm>
            <a:off x="2268684" y="2963656"/>
            <a:ext cx="264448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60CCA07D-12A0-734D-8C04-87C3F06DA816}"/>
              </a:ext>
            </a:extLst>
          </p:cNvPr>
          <p:cNvCxnSpPr>
            <a:cxnSpLocks/>
          </p:cNvCxnSpPr>
          <p:nvPr/>
        </p:nvCxnSpPr>
        <p:spPr>
          <a:xfrm>
            <a:off x="2311979" y="2954766"/>
            <a:ext cx="453735" cy="1414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B72F8938-571B-2E48-95C4-211C3F3692C0}"/>
              </a:ext>
            </a:extLst>
          </p:cNvPr>
          <p:cNvCxnSpPr>
            <a:cxnSpLocks/>
            <a:stCxn id="35" idx="3"/>
            <a:endCxn id="57" idx="1"/>
          </p:cNvCxnSpPr>
          <p:nvPr/>
        </p:nvCxnSpPr>
        <p:spPr>
          <a:xfrm flipV="1">
            <a:off x="4428260" y="2963656"/>
            <a:ext cx="484908" cy="1415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EA79F5F1-A1DF-A641-99F7-3B19DBE25000}"/>
              </a:ext>
            </a:extLst>
          </p:cNvPr>
          <p:cNvSpPr/>
          <p:nvPr/>
        </p:nvSpPr>
        <p:spPr>
          <a:xfrm>
            <a:off x="4913168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48B4CEA-98BB-7748-8DF7-1D67D2ABBD8E}"/>
              </a:ext>
            </a:extLst>
          </p:cNvPr>
          <p:cNvCxnSpPr/>
          <p:nvPr/>
        </p:nvCxnSpPr>
        <p:spPr>
          <a:xfrm>
            <a:off x="6056168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FF967863-A50A-8442-8247-299127B9AE0E}"/>
              </a:ext>
            </a:extLst>
          </p:cNvPr>
          <p:cNvSpPr txBox="1"/>
          <p:nvPr/>
        </p:nvSpPr>
        <p:spPr>
          <a:xfrm>
            <a:off x="5141769" y="2729860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BEF0259F-6CE3-8943-8190-58CE3A500586}"/>
              </a:ext>
            </a:extLst>
          </p:cNvPr>
          <p:cNvCxnSpPr>
            <a:cxnSpLocks/>
          </p:cNvCxnSpPr>
          <p:nvPr/>
        </p:nvCxnSpPr>
        <p:spPr>
          <a:xfrm flipV="1">
            <a:off x="6644985" y="2999346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099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4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4" y="4357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4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5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5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-9.5.9</a:t>
            </a:r>
            <a:r>
              <a:rPr kumimoji="1" lang="zh-CN" altLang="en-US" b="1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 </a:t>
            </a:r>
            <a:r>
              <a:rPr kumimoji="1" lang="zh-CN" altLang="en-US" b="1">
                <a:solidFill>
                  <a:srgbClr val="0070C0"/>
                </a:solidFill>
              </a:rPr>
              <a:t>一个有向图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14" idx="1"/>
            <a:endCxn id="4" idx="5"/>
          </p:cNvCxnSpPr>
          <p:nvPr/>
        </p:nvCxnSpPr>
        <p:spPr>
          <a:xfrm flipH="1" flipV="1">
            <a:off x="2912788" y="1724983"/>
            <a:ext cx="1617537" cy="1179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89308" y="1536047"/>
            <a:ext cx="146449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4899798" y="1724982"/>
            <a:ext cx="1356282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8" idx="3"/>
            <a:endCxn id="81" idx="7"/>
          </p:cNvCxnSpPr>
          <p:nvPr/>
        </p:nvCxnSpPr>
        <p:spPr>
          <a:xfrm flipH="1">
            <a:off x="6625554" y="3272160"/>
            <a:ext cx="1659037" cy="116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6625554" y="1724982"/>
            <a:ext cx="644781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2728051" y="3360935"/>
            <a:ext cx="0" cy="996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728051" y="1803242"/>
            <a:ext cx="0" cy="102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2" idx="5"/>
            <a:endCxn id="78" idx="1"/>
          </p:cNvCxnSpPr>
          <p:nvPr/>
        </p:nvCxnSpPr>
        <p:spPr>
          <a:xfrm>
            <a:off x="7639809" y="1724982"/>
            <a:ext cx="644782" cy="1169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4" idx="3"/>
            <a:endCxn id="9" idx="6"/>
          </p:cNvCxnSpPr>
          <p:nvPr/>
        </p:nvCxnSpPr>
        <p:spPr>
          <a:xfrm flipH="1">
            <a:off x="2989308" y="3282676"/>
            <a:ext cx="1541017" cy="134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82" idx="0"/>
            <a:endCxn id="78" idx="4"/>
          </p:cNvCxnSpPr>
          <p:nvPr/>
        </p:nvCxnSpPr>
        <p:spPr>
          <a:xfrm flipV="1">
            <a:off x="8469328" y="3350419"/>
            <a:ext cx="0" cy="1005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4976319" y="3083226"/>
            <a:ext cx="1203241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>
            <a:off x="2989308" y="3093741"/>
            <a:ext cx="1464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71" y="28160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71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702074" y="4622764"/>
            <a:ext cx="1505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4715061" y="1803241"/>
            <a:ext cx="1" cy="1023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78" idx="2"/>
            <a:endCxn id="13" idx="6"/>
          </p:cNvCxnSpPr>
          <p:nvPr/>
        </p:nvCxnSpPr>
        <p:spPr>
          <a:xfrm flipH="1">
            <a:off x="6702074" y="3083225"/>
            <a:ext cx="15059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844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A3</a:t>
            </a:r>
            <a:endParaRPr kumimoji="1" lang="zh-CN" altLang="en-US" sz="140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2" y="126885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B6</a:t>
            </a:r>
            <a:endParaRPr kumimoji="1" lang="zh-CN" altLang="en-US" sz="140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2" y="435733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E1</a:t>
            </a:r>
            <a:endParaRPr kumimoji="1" lang="zh-CN" altLang="en-US" sz="160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D2</a:t>
            </a:r>
            <a:endParaRPr kumimoji="1" lang="zh-CN" altLang="en-US" sz="140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3" y="126884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G</a:t>
            </a:r>
          </a:p>
          <a:p>
            <a:pPr algn="ctr"/>
            <a:r>
              <a:rPr kumimoji="1" lang="en-US" altLang="zh-CN" sz="1400" dirty="0"/>
              <a:t>10</a:t>
            </a:r>
            <a:endParaRPr kumimoji="1" lang="zh-CN" altLang="en-US" sz="140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0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F5</a:t>
            </a:r>
            <a:endParaRPr kumimoji="1" lang="zh-CN" altLang="en-US" sz="140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C4</a:t>
            </a:r>
            <a:endParaRPr kumimoji="1" lang="zh-CN" altLang="en-US" sz="1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63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9-5-10</a:t>
            </a:r>
            <a:r>
              <a:rPr kumimoji="1" lang="zh-CN" altLang="en-US" b="1">
                <a:solidFill>
                  <a:srgbClr val="0070C0"/>
                </a:solidFill>
              </a:rPr>
              <a:t>  通过对图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  <a:r>
              <a:rPr kumimoji="1" lang="zh-CN" altLang="en-US" b="1">
                <a:solidFill>
                  <a:srgbClr val="0070C0"/>
                </a:solidFill>
              </a:rPr>
              <a:t>的后续遍历所编号的反向图</a:t>
            </a:r>
            <a:r>
              <a:rPr kumimoji="1" lang="en-US" altLang="zh-CN" b="1" dirty="0">
                <a:solidFill>
                  <a:srgbClr val="0070C0"/>
                </a:solidFill>
              </a:rPr>
              <a:t>Gr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2958441" y="1760500"/>
            <a:ext cx="1579714" cy="1150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3042794" y="1556852"/>
            <a:ext cx="14110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14" idx="0"/>
            <a:endCxn id="7" idx="4"/>
          </p:cNvCxnSpPr>
          <p:nvPr/>
        </p:nvCxnSpPr>
        <p:spPr>
          <a:xfrm flipV="1">
            <a:off x="4741802" y="1844852"/>
            <a:ext cx="0" cy="981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81" idx="7"/>
            <a:endCxn id="78" idx="3"/>
          </p:cNvCxnSpPr>
          <p:nvPr/>
        </p:nvCxnSpPr>
        <p:spPr>
          <a:xfrm flipV="1">
            <a:off x="6671207" y="3307676"/>
            <a:ext cx="1621215" cy="1132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6671207" y="1760496"/>
            <a:ext cx="606959" cy="1139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V="1">
            <a:off x="2754792" y="3402545"/>
            <a:ext cx="0" cy="954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2754792" y="1844853"/>
            <a:ext cx="2" cy="981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78" idx="1"/>
            <a:endCxn id="12" idx="5"/>
          </p:cNvCxnSpPr>
          <p:nvPr/>
        </p:nvCxnSpPr>
        <p:spPr>
          <a:xfrm flipH="1" flipV="1">
            <a:off x="7685460" y="1760496"/>
            <a:ext cx="606962" cy="1139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9" idx="7"/>
            <a:endCxn id="14" idx="3"/>
          </p:cNvCxnSpPr>
          <p:nvPr/>
        </p:nvCxnSpPr>
        <p:spPr>
          <a:xfrm flipV="1">
            <a:off x="2958439" y="3318192"/>
            <a:ext cx="1579716" cy="1123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8496069" y="3392029"/>
            <a:ext cx="0" cy="963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5029802" y="3104030"/>
            <a:ext cx="1149758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042792" y="3114545"/>
            <a:ext cx="14110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69" y="281602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H9</a:t>
            </a:r>
            <a:endParaRPr kumimoji="1" lang="zh-CN" altLang="en-US" sz="140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J8</a:t>
            </a:r>
            <a:endParaRPr kumimoji="1" lang="zh-CN" altLang="en-US" sz="160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69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I7</a:t>
            </a:r>
            <a:endParaRPr kumimoji="1" lang="zh-CN" altLang="en-US" sz="160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2" idx="2"/>
            <a:endCxn id="81" idx="6"/>
          </p:cNvCxnSpPr>
          <p:nvPr/>
        </p:nvCxnSpPr>
        <p:spPr>
          <a:xfrm flipH="1">
            <a:off x="6755560" y="4643568"/>
            <a:ext cx="1452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4945449" y="1760499"/>
            <a:ext cx="1318464" cy="1139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13" idx="6"/>
            <a:endCxn id="78" idx="2"/>
          </p:cNvCxnSpPr>
          <p:nvPr/>
        </p:nvCxnSpPr>
        <p:spPr>
          <a:xfrm flipV="1">
            <a:off x="6755560" y="3104029"/>
            <a:ext cx="14525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909454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4052454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3138055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592781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5237018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380018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465619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920345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564582" y="228600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707582" y="228600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793183" y="251979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247909" y="2750627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902538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1045538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10131139" y="251683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587087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730087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602687" y="2516831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270414" y="274766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3864C3-7F75-EB4A-8692-36C8F6C29F0E}"/>
              </a:ext>
            </a:extLst>
          </p:cNvPr>
          <p:cNvSpPr/>
          <p:nvPr/>
        </p:nvSpPr>
        <p:spPr>
          <a:xfrm>
            <a:off x="2909454" y="387509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F230512-5147-E243-8920-7D225B70D195}"/>
              </a:ext>
            </a:extLst>
          </p:cNvPr>
          <p:cNvCxnSpPr/>
          <p:nvPr/>
        </p:nvCxnSpPr>
        <p:spPr>
          <a:xfrm>
            <a:off x="4052454" y="387509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5784429-141E-C243-B097-2AF3BC2F83AF}"/>
              </a:ext>
            </a:extLst>
          </p:cNvPr>
          <p:cNvSpPr txBox="1"/>
          <p:nvPr/>
        </p:nvSpPr>
        <p:spPr>
          <a:xfrm>
            <a:off x="3138055" y="410889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F265A7D-2A7A-C041-BECE-3BE9F192792D}"/>
              </a:ext>
            </a:extLst>
          </p:cNvPr>
          <p:cNvSpPr/>
          <p:nvPr/>
        </p:nvSpPr>
        <p:spPr>
          <a:xfrm>
            <a:off x="5195457" y="387213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EBABA7-696D-FA4F-BC51-E5045F41A859}"/>
              </a:ext>
            </a:extLst>
          </p:cNvPr>
          <p:cNvCxnSpPr/>
          <p:nvPr/>
        </p:nvCxnSpPr>
        <p:spPr>
          <a:xfrm>
            <a:off x="6338457" y="387213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C4B3287-456E-BA4E-B936-8D0996E6A67C}"/>
              </a:ext>
            </a:extLst>
          </p:cNvPr>
          <p:cNvSpPr txBox="1"/>
          <p:nvPr/>
        </p:nvSpPr>
        <p:spPr>
          <a:xfrm>
            <a:off x="5424058" y="410592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9CA18277-C27B-714E-838D-0C448257F14C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6878784" y="433675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51295873-CA4E-AF4F-9DB2-89A68B29E0D7}"/>
              </a:ext>
            </a:extLst>
          </p:cNvPr>
          <p:cNvSpPr/>
          <p:nvPr/>
        </p:nvSpPr>
        <p:spPr>
          <a:xfrm>
            <a:off x="7533413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B30D37D4-AFF2-E145-87DC-71982163F5C9}"/>
              </a:ext>
            </a:extLst>
          </p:cNvPr>
          <p:cNvCxnSpPr/>
          <p:nvPr/>
        </p:nvCxnSpPr>
        <p:spPr>
          <a:xfrm>
            <a:off x="8676413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5FAE0E3-7B12-8441-888F-92228E8C4BBA}"/>
              </a:ext>
            </a:extLst>
          </p:cNvPr>
          <p:cNvSpPr txBox="1"/>
          <p:nvPr/>
        </p:nvSpPr>
        <p:spPr>
          <a:xfrm>
            <a:off x="7762014" y="410296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7ABD92-94D1-FF47-8A9E-FCCBFB2AE9CF}"/>
              </a:ext>
            </a:extLst>
          </p:cNvPr>
          <p:cNvSpPr/>
          <p:nvPr/>
        </p:nvSpPr>
        <p:spPr>
          <a:xfrm>
            <a:off x="587087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7A93CB03-77E6-2541-9A6A-693388FADBE2}"/>
              </a:ext>
            </a:extLst>
          </p:cNvPr>
          <p:cNvCxnSpPr/>
          <p:nvPr/>
        </p:nvCxnSpPr>
        <p:spPr>
          <a:xfrm>
            <a:off x="1730087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743AD60-3835-BB49-A4B3-7659C6FD8110}"/>
              </a:ext>
            </a:extLst>
          </p:cNvPr>
          <p:cNvSpPr txBox="1"/>
          <p:nvPr/>
        </p:nvSpPr>
        <p:spPr>
          <a:xfrm>
            <a:off x="602687" y="4102963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B7775AA-5828-D34F-B1F0-DF56458E45CF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270414" y="433379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041BB8E-4AFC-374D-8091-766982882071}"/>
              </a:ext>
            </a:extLst>
          </p:cNvPr>
          <p:cNvCxnSpPr>
            <a:cxnSpLocks/>
          </p:cNvCxnSpPr>
          <p:nvPr/>
        </p:nvCxnSpPr>
        <p:spPr>
          <a:xfrm flipV="1">
            <a:off x="4579795" y="433972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3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644236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1787236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872837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/>
          <p:nvPr/>
        </p:nvCxnSpPr>
        <p:spPr>
          <a:xfrm>
            <a:off x="2036618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2971800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4114800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3200401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/>
          <p:nvPr/>
        </p:nvCxnSpPr>
        <p:spPr>
          <a:xfrm>
            <a:off x="4364182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5299364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6442364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5527965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/>
          <p:nvPr/>
        </p:nvCxnSpPr>
        <p:spPr>
          <a:xfrm>
            <a:off x="6691746" y="2955481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7637320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8780320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7865921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7902FCB-78C7-0746-8AC2-B8FE4D83342F}"/>
              </a:ext>
            </a:extLst>
          </p:cNvPr>
          <p:cNvCxnSpPr/>
          <p:nvPr/>
        </p:nvCxnSpPr>
        <p:spPr>
          <a:xfrm>
            <a:off x="9029702" y="2952517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9529BB-529C-4E4E-9C09-58D6482EDBF3}"/>
              </a:ext>
            </a:extLst>
          </p:cNvPr>
          <p:cNvSpPr/>
          <p:nvPr/>
        </p:nvSpPr>
        <p:spPr>
          <a:xfrm>
            <a:off x="9954492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221BB173-BDFB-3840-B1ED-F8A49861BA1C}"/>
              </a:ext>
            </a:extLst>
          </p:cNvPr>
          <p:cNvCxnSpPr/>
          <p:nvPr/>
        </p:nvCxnSpPr>
        <p:spPr>
          <a:xfrm>
            <a:off x="11097492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26E2D11-31F8-8742-827D-8176AE8E0CBE}"/>
              </a:ext>
            </a:extLst>
          </p:cNvPr>
          <p:cNvSpPr txBox="1"/>
          <p:nvPr/>
        </p:nvSpPr>
        <p:spPr>
          <a:xfrm>
            <a:off x="10183093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1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11093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6719030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579987" y="3507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019480" y="3585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873182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1832679" y="3429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706235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6280737" y="1240464"/>
            <a:ext cx="699550" cy="875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" idx="6"/>
            <a:endCxn id="7" idx="1"/>
          </p:cNvCxnSpPr>
          <p:nvPr/>
        </p:nvCxnSpPr>
        <p:spPr>
          <a:xfrm>
            <a:off x="6357257" y="1051529"/>
            <a:ext cx="2451089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" idx="2"/>
            <a:endCxn id="3" idx="7"/>
          </p:cNvCxnSpPr>
          <p:nvPr/>
        </p:nvCxnSpPr>
        <p:spPr>
          <a:xfrm flipH="1">
            <a:off x="3556930" y="1051529"/>
            <a:ext cx="2277813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465474" y="2572015"/>
            <a:ext cx="330076" cy="1091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165024" y="2572015"/>
            <a:ext cx="491483" cy="10135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7"/>
          </p:cNvCxnSpPr>
          <p:nvPr/>
        </p:nvCxnSpPr>
        <p:spPr>
          <a:xfrm flipH="1">
            <a:off x="2278673" y="2578312"/>
            <a:ext cx="908783" cy="928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152229" y="1240464"/>
            <a:ext cx="759034" cy="953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树模型</a:t>
            </a:r>
          </a:p>
        </p:txBody>
      </p:sp>
    </p:spTree>
    <p:extLst>
      <p:ext uri="{BB962C8B-B14F-4D97-AF65-F5344CB8AC3E}">
        <p14:creationId xmlns:p14="http://schemas.microsoft.com/office/powerpoint/2010/main" val="59282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1593F71-6A8A-E848-802B-9EE6C72C789B}"/>
              </a:ext>
            </a:extLst>
          </p:cNvPr>
          <p:cNvSpPr/>
          <p:nvPr/>
        </p:nvSpPr>
        <p:spPr>
          <a:xfrm>
            <a:off x="2074274" y="7880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3DB1CA5-9E7E-6447-B27D-975C7E618F1B}"/>
              </a:ext>
            </a:extLst>
          </p:cNvPr>
          <p:cNvSpPr/>
          <p:nvPr/>
        </p:nvSpPr>
        <p:spPr>
          <a:xfrm>
            <a:off x="1277496" y="19265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011B366-C465-7040-97C3-FC4B30C66A98}"/>
              </a:ext>
            </a:extLst>
          </p:cNvPr>
          <p:cNvSpPr/>
          <p:nvPr/>
        </p:nvSpPr>
        <p:spPr>
          <a:xfrm>
            <a:off x="2847862" y="18907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558A13A-7B10-DB45-8030-558B6909B554}"/>
              </a:ext>
            </a:extLst>
          </p:cNvPr>
          <p:cNvSpPr/>
          <p:nvPr/>
        </p:nvSpPr>
        <p:spPr>
          <a:xfrm>
            <a:off x="682115" y="31613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3E329C3-6696-5046-9CD0-FD4AFC5D6DEA}"/>
              </a:ext>
            </a:extLst>
          </p:cNvPr>
          <p:cNvSpPr/>
          <p:nvPr/>
        </p:nvSpPr>
        <p:spPr>
          <a:xfrm>
            <a:off x="1813017" y="31433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08D55FF0-8DA4-2C42-8C11-FB0F464A7E3B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2520268" y="124413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3A11133-2AC3-EF48-BE1B-537074335809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1723490" y="124413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12595776-916D-E84C-ADA8-4A20B9DEADC9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943372" y="238266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5396C829-57B0-9C49-B171-63E91D847442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1723490" y="2382661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3F3F8F27-ED54-CF4A-8C32-EF7B69F13B8C}"/>
              </a:ext>
            </a:extLst>
          </p:cNvPr>
          <p:cNvSpPr/>
          <p:nvPr/>
        </p:nvSpPr>
        <p:spPr>
          <a:xfrm>
            <a:off x="5766309" y="6348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DBC93E4-C5C0-9548-8AF2-8299B670895F}"/>
              </a:ext>
            </a:extLst>
          </p:cNvPr>
          <p:cNvSpPr/>
          <p:nvPr/>
        </p:nvSpPr>
        <p:spPr>
          <a:xfrm>
            <a:off x="4969531" y="17733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3D893F8-0F36-5148-AE22-D1E51B3BE1A6}"/>
              </a:ext>
            </a:extLst>
          </p:cNvPr>
          <p:cNvSpPr/>
          <p:nvPr/>
        </p:nvSpPr>
        <p:spPr>
          <a:xfrm>
            <a:off x="6539897" y="17375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DA96E06-B740-CD44-BA2C-836E5A9102CC}"/>
              </a:ext>
            </a:extLst>
          </p:cNvPr>
          <p:cNvSpPr/>
          <p:nvPr/>
        </p:nvSpPr>
        <p:spPr>
          <a:xfrm>
            <a:off x="4374150" y="30081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9AD913E-316A-4448-9CE6-9CF2EB6C0418}"/>
              </a:ext>
            </a:extLst>
          </p:cNvPr>
          <p:cNvSpPr/>
          <p:nvPr/>
        </p:nvSpPr>
        <p:spPr>
          <a:xfrm>
            <a:off x="5505052" y="2990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FABF191C-A051-924B-A338-6D9D11C99745}"/>
              </a:ext>
            </a:extLst>
          </p:cNvPr>
          <p:cNvCxnSpPr>
            <a:cxnSpLocks/>
            <a:stCxn id="39" idx="5"/>
            <a:endCxn id="41" idx="1"/>
          </p:cNvCxnSpPr>
          <p:nvPr/>
        </p:nvCxnSpPr>
        <p:spPr>
          <a:xfrm>
            <a:off x="6212303" y="1090971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B0C8C5A1-0288-EE46-9EB7-D35CAC597F91}"/>
              </a:ext>
            </a:extLst>
          </p:cNvPr>
          <p:cNvCxnSpPr>
            <a:cxnSpLocks/>
            <a:stCxn id="39" idx="3"/>
            <a:endCxn id="40" idx="7"/>
          </p:cNvCxnSpPr>
          <p:nvPr/>
        </p:nvCxnSpPr>
        <p:spPr>
          <a:xfrm flipH="1">
            <a:off x="5415525" y="1090971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C8DAE58-DBEB-1545-AEA7-E398FB4664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635407" y="2229497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056D109-D909-5249-B4A5-C25DEEC44C2F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5415525" y="2229497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0A9393AF-7329-4A45-B70D-A82AA36BC034}"/>
              </a:ext>
            </a:extLst>
          </p:cNvPr>
          <p:cNvSpPr/>
          <p:nvPr/>
        </p:nvSpPr>
        <p:spPr>
          <a:xfrm>
            <a:off x="6027566" y="44070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32EA915-7A4A-A742-8772-9C5B52406622}"/>
              </a:ext>
            </a:extLst>
          </p:cNvPr>
          <p:cNvCxnSpPr>
            <a:cxnSpLocks/>
            <a:stCxn id="43" idx="5"/>
            <a:endCxn id="57" idx="0"/>
          </p:cNvCxnSpPr>
          <p:nvPr/>
        </p:nvCxnSpPr>
        <p:spPr>
          <a:xfrm>
            <a:off x="5951046" y="3446282"/>
            <a:ext cx="337777" cy="960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93285454-6013-1B41-B149-29EC7D2C3018}"/>
              </a:ext>
            </a:extLst>
          </p:cNvPr>
          <p:cNvSpPr txBox="1"/>
          <p:nvPr/>
        </p:nvSpPr>
        <p:spPr>
          <a:xfrm>
            <a:off x="397012" y="5909368"/>
            <a:ext cx="625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两棵二叉树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BD42451-566C-8F42-9A93-2E4BAD51CD4E}"/>
              </a:ext>
            </a:extLst>
          </p:cNvPr>
          <p:cNvSpPr/>
          <p:nvPr/>
        </p:nvSpPr>
        <p:spPr>
          <a:xfrm>
            <a:off x="10512726" y="33906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2BC21796-2608-DB4A-AA1A-A6AFCB9BB9FC}"/>
              </a:ext>
            </a:extLst>
          </p:cNvPr>
          <p:cNvSpPr/>
          <p:nvPr/>
        </p:nvSpPr>
        <p:spPr>
          <a:xfrm>
            <a:off x="9082881" y="15844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EB209EE7-57F7-4D41-8475-3D6872B3918C}"/>
              </a:ext>
            </a:extLst>
          </p:cNvPr>
          <p:cNvSpPr/>
          <p:nvPr/>
        </p:nvSpPr>
        <p:spPr>
          <a:xfrm>
            <a:off x="11257017" y="4407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C93930D-FB62-BC4C-8688-8D1C25893DE4}"/>
              </a:ext>
            </a:extLst>
          </p:cNvPr>
          <p:cNvSpPr/>
          <p:nvPr/>
        </p:nvSpPr>
        <p:spPr>
          <a:xfrm>
            <a:off x="8299928" y="5565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A973865D-29D4-EE49-A6E7-31EA73DD84AD}"/>
              </a:ext>
            </a:extLst>
          </p:cNvPr>
          <p:cNvSpPr/>
          <p:nvPr/>
        </p:nvSpPr>
        <p:spPr>
          <a:xfrm>
            <a:off x="9805251" y="25048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055657A3-47FD-B243-8683-896933C239EC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10958720" y="3846806"/>
            <a:ext cx="374817" cy="6385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6068765E-1245-814A-84B1-375F1E14034C}"/>
              </a:ext>
            </a:extLst>
          </p:cNvPr>
          <p:cNvCxnSpPr>
            <a:cxnSpLocks/>
            <a:stCxn id="69" idx="1"/>
            <a:endCxn id="73" idx="5"/>
          </p:cNvCxnSpPr>
          <p:nvPr/>
        </p:nvCxnSpPr>
        <p:spPr>
          <a:xfrm flipH="1" flipV="1">
            <a:off x="10251245" y="2960944"/>
            <a:ext cx="338001" cy="5079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D36E89B9-C374-3244-BE9A-8A0991D44D0A}"/>
              </a:ext>
            </a:extLst>
          </p:cNvPr>
          <p:cNvCxnSpPr>
            <a:cxnSpLocks/>
            <a:stCxn id="70" idx="1"/>
            <a:endCxn id="72" idx="5"/>
          </p:cNvCxnSpPr>
          <p:nvPr/>
        </p:nvCxnSpPr>
        <p:spPr>
          <a:xfrm flipH="1" flipV="1">
            <a:off x="8745922" y="1012712"/>
            <a:ext cx="413479" cy="64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15C4AC16-C985-134D-B131-CCD1ED9A9BBB}"/>
              </a:ext>
            </a:extLst>
          </p:cNvPr>
          <p:cNvCxnSpPr>
            <a:cxnSpLocks/>
            <a:stCxn id="70" idx="5"/>
            <a:endCxn id="73" idx="1"/>
          </p:cNvCxnSpPr>
          <p:nvPr/>
        </p:nvCxnSpPr>
        <p:spPr>
          <a:xfrm>
            <a:off x="9528875" y="2040561"/>
            <a:ext cx="352896" cy="5425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5A281AB-4553-2443-901D-A80D65B75A36}"/>
              </a:ext>
            </a:extLst>
          </p:cNvPr>
          <p:cNvSpPr txBox="1"/>
          <p:nvPr/>
        </p:nvSpPr>
        <p:spPr>
          <a:xfrm>
            <a:off x="7573617" y="5941163"/>
            <a:ext cx="435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最坏情况的二叉查找树</a:t>
            </a:r>
          </a:p>
        </p:txBody>
      </p:sp>
    </p:spTree>
    <p:extLst>
      <p:ext uri="{BB962C8B-B14F-4D97-AF65-F5344CB8AC3E}">
        <p14:creationId xmlns:p14="http://schemas.microsoft.com/office/powerpoint/2010/main" val="25093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2978499" y="127768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2181721" y="24162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3752087" y="238044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586340" y="365103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2717242" y="3632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4493" y="1733816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2627715" y="1733816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1847597" y="2872342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627715" y="2872342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1358987" y="5611031"/>
            <a:ext cx="336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二叉树的查找过程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3379304" y="536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90476D8-34F2-C044-ABF8-6E4E3836FE48}"/>
              </a:ext>
            </a:extLst>
          </p:cNvPr>
          <p:cNvSpPr/>
          <p:nvPr/>
        </p:nvSpPr>
        <p:spPr>
          <a:xfrm>
            <a:off x="8300136" y="97472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810C89C-8789-2642-BB75-341A6CC0419B}"/>
              </a:ext>
            </a:extLst>
          </p:cNvPr>
          <p:cNvSpPr/>
          <p:nvPr/>
        </p:nvSpPr>
        <p:spPr>
          <a:xfrm>
            <a:off x="7503358" y="21132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8E324E8-DBE2-EC4B-AA26-FC2F114AB041}"/>
              </a:ext>
            </a:extLst>
          </p:cNvPr>
          <p:cNvSpPr/>
          <p:nvPr/>
        </p:nvSpPr>
        <p:spPr>
          <a:xfrm>
            <a:off x="9073724" y="20774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B23875B-E3CE-9743-928A-5081D8368476}"/>
              </a:ext>
            </a:extLst>
          </p:cNvPr>
          <p:cNvSpPr/>
          <p:nvPr/>
        </p:nvSpPr>
        <p:spPr>
          <a:xfrm>
            <a:off x="6907977" y="33480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7D1CCE5-6924-0D47-BE54-A6944C9C0114}"/>
              </a:ext>
            </a:extLst>
          </p:cNvPr>
          <p:cNvSpPr/>
          <p:nvPr/>
        </p:nvSpPr>
        <p:spPr>
          <a:xfrm>
            <a:off x="8038879" y="3330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5B9EB8E8-D455-9140-A3EF-D3D3DE3E90F8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8746130" y="143085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E1DA0E8B-BBB2-A44B-B8D9-EF8D70F9EDCB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7949352" y="1430850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98B37CA9-F96E-8B47-95A9-413F404CEAAC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7169234" y="256937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09F6A1A7-1794-F548-AC40-8E7F6A76CD41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7949352" y="2569376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8790F2A-C526-6044-9653-364B355F9CB8}"/>
              </a:ext>
            </a:extLst>
          </p:cNvPr>
          <p:cNvSpPr txBox="1"/>
          <p:nvPr/>
        </p:nvSpPr>
        <p:spPr>
          <a:xfrm>
            <a:off x="5583440" y="6053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9BA0D1B-E30E-7148-B2AB-4297EA6527CC}"/>
              </a:ext>
            </a:extLst>
          </p:cNvPr>
          <p:cNvSpPr/>
          <p:nvPr/>
        </p:nvSpPr>
        <p:spPr>
          <a:xfrm>
            <a:off x="8822650" y="45505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7D5882-9B47-5742-AFB0-64F3195B1CBA}"/>
              </a:ext>
            </a:extLst>
          </p:cNvPr>
          <p:cNvCxnSpPr>
            <a:cxnSpLocks/>
            <a:stCxn id="17" idx="5"/>
            <a:endCxn id="23" idx="1"/>
          </p:cNvCxnSpPr>
          <p:nvPr/>
        </p:nvCxnSpPr>
        <p:spPr>
          <a:xfrm>
            <a:off x="8484873" y="3786161"/>
            <a:ext cx="414297" cy="8426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644A891-92EF-7147-9244-4A2B14D410F1}"/>
              </a:ext>
            </a:extLst>
          </p:cNvPr>
          <p:cNvSpPr txBox="1"/>
          <p:nvPr/>
        </p:nvSpPr>
        <p:spPr>
          <a:xfrm>
            <a:off x="5500813" y="5611030"/>
            <a:ext cx="5247861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二叉树的插入过程</a:t>
            </a:r>
          </a:p>
        </p:txBody>
      </p:sp>
    </p:spTree>
    <p:extLst>
      <p:ext uri="{BB962C8B-B14F-4D97-AF65-F5344CB8AC3E}">
        <p14:creationId xmlns:p14="http://schemas.microsoft.com/office/powerpoint/2010/main" val="115949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4310</TotalTime>
  <Words>994</Words>
  <Application>Microsoft Macintosh PowerPoint</Application>
  <PresentationFormat>宽屏</PresentationFormat>
  <Paragraphs>632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381</cp:revision>
  <dcterms:created xsi:type="dcterms:W3CDTF">2020-11-25T09:44:09Z</dcterms:created>
  <dcterms:modified xsi:type="dcterms:W3CDTF">2021-01-07T01:50:18Z</dcterms:modified>
</cp:coreProperties>
</file>