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19" r:id="rId51"/>
    <p:sldId id="320" r:id="rId52"/>
    <p:sldId id="256" r:id="rId53"/>
    <p:sldId id="322" r:id="rId54"/>
    <p:sldId id="323" r:id="rId55"/>
    <p:sldId id="265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259" r:id="rId68"/>
    <p:sldId id="335" r:id="rId69"/>
    <p:sldId id="336" r:id="rId70"/>
    <p:sldId id="261" r:id="rId71"/>
    <p:sldId id="262" r:id="rId72"/>
    <p:sldId id="337" r:id="rId73"/>
    <p:sldId id="263" r:id="rId74"/>
    <p:sldId id="264" r:id="rId75"/>
    <p:sldId id="338" r:id="rId76"/>
    <p:sldId id="339" r:id="rId77"/>
    <p:sldId id="340" r:id="rId78"/>
    <p:sldId id="341" r:id="rId79"/>
    <p:sldId id="257" r:id="rId80"/>
    <p:sldId id="268" r:id="rId81"/>
    <p:sldId id="343" r:id="rId82"/>
    <p:sldId id="344" r:id="rId83"/>
    <p:sldId id="345" r:id="rId84"/>
    <p:sldId id="346" r:id="rId85"/>
    <p:sldId id="347" r:id="rId8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322"/>
            <p14:sldId id="323"/>
            <p14:sldId id="26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259"/>
            <p14:sldId id="335"/>
            <p14:sldId id="336"/>
            <p14:sldId id="261"/>
            <p14:sldId id="262"/>
            <p14:sldId id="337"/>
            <p14:sldId id="263"/>
            <p14:sldId id="264"/>
            <p14:sldId id="338"/>
            <p14:sldId id="339"/>
            <p14:sldId id="340"/>
            <p14:sldId id="341"/>
            <p14:sldId id="257"/>
            <p14:sldId id="268"/>
          </p14:sldIdLst>
        </p14:section>
        <p14:section name="贪婪算法" id="{FB7BB51E-C448-3949-8A81-ADC8422B6953}">
          <p14:sldIdLst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6"/>
    <p:restoredTop sz="86565"/>
  </p:normalViewPr>
  <p:slideViewPr>
    <p:cSldViewPr snapToGrid="0" snapToObjects="1">
      <p:cViewPr varScale="1">
        <p:scale>
          <a:sx n="97" d="100"/>
          <a:sy n="97" d="100"/>
        </p:scale>
        <p:origin x="8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图模型</a:t>
            </a: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4637135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5607857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4925138" y="367375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6402318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>
            <a:cxnSpLocks/>
          </p:cNvCxnSpPr>
          <p:nvPr/>
        </p:nvCxnSpPr>
        <p:spPr>
          <a:xfrm>
            <a:off x="7373040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6690321" y="367375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8131048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9101770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8334083" y="36737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537427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>
            <a:cxnSpLocks/>
          </p:cNvCxnSpPr>
          <p:nvPr/>
        </p:nvCxnSpPr>
        <p:spPr>
          <a:xfrm>
            <a:off x="3508149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829962" y="589320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图的邻接链表表示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0B8E11F-31A1-4841-9A03-EE9B510EF79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929670" y="589320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99E3208-C534-7A46-843B-75512359BBD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694853" y="589320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967D51E-0654-A546-ACAE-EBEA2E536D21}"/>
              </a:ext>
            </a:extLst>
          </p:cNvPr>
          <p:cNvSpPr/>
          <p:nvPr/>
        </p:nvSpPr>
        <p:spPr>
          <a:xfrm>
            <a:off x="4637135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E7C355C-A840-014B-A326-8BE8F7F60FB8}"/>
              </a:ext>
            </a:extLst>
          </p:cNvPr>
          <p:cNvCxnSpPr>
            <a:cxnSpLocks/>
          </p:cNvCxnSpPr>
          <p:nvPr/>
        </p:nvCxnSpPr>
        <p:spPr>
          <a:xfrm>
            <a:off x="5607857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33AA69-23F0-3E42-A80E-9E339DAAB509}"/>
              </a:ext>
            </a:extLst>
          </p:cNvPr>
          <p:cNvSpPr txBox="1"/>
          <p:nvPr/>
        </p:nvSpPr>
        <p:spPr>
          <a:xfrm>
            <a:off x="4925138" y="1169131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80BECD-7618-FF43-8A02-A24B1774B526}"/>
              </a:ext>
            </a:extLst>
          </p:cNvPr>
          <p:cNvSpPr/>
          <p:nvPr/>
        </p:nvSpPr>
        <p:spPr>
          <a:xfrm>
            <a:off x="6402318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A122CBB-AABA-754A-B350-9A97699A88C4}"/>
              </a:ext>
            </a:extLst>
          </p:cNvPr>
          <p:cNvCxnSpPr>
            <a:cxnSpLocks/>
          </p:cNvCxnSpPr>
          <p:nvPr/>
        </p:nvCxnSpPr>
        <p:spPr>
          <a:xfrm>
            <a:off x="7373040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04D6B64-D82E-DE42-A0F5-31D4CC05EAAB}"/>
              </a:ext>
            </a:extLst>
          </p:cNvPr>
          <p:cNvSpPr txBox="1"/>
          <p:nvPr/>
        </p:nvSpPr>
        <p:spPr>
          <a:xfrm>
            <a:off x="6690321" y="1169131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2F2EDE-252B-AE46-BD37-E9A7399B4241}"/>
              </a:ext>
            </a:extLst>
          </p:cNvPr>
          <p:cNvSpPr/>
          <p:nvPr/>
        </p:nvSpPr>
        <p:spPr>
          <a:xfrm>
            <a:off x="2537427" y="1169131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3BD3435-20B5-8D4B-B846-503F3565A309}"/>
              </a:ext>
            </a:extLst>
          </p:cNvPr>
          <p:cNvCxnSpPr>
            <a:cxnSpLocks/>
          </p:cNvCxnSpPr>
          <p:nvPr/>
        </p:nvCxnSpPr>
        <p:spPr>
          <a:xfrm>
            <a:off x="3508149" y="117209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C62A11C-D1C7-7C4C-8311-F66C1F644B85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 flipV="1">
            <a:off x="3829962" y="1391076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BDCDA7-4156-D54B-B417-3F77D91C2C56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5929670" y="1391076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3AC93FB-3BF4-4340-8F0C-EF46A48F9F9D}"/>
              </a:ext>
            </a:extLst>
          </p:cNvPr>
          <p:cNvSpPr/>
          <p:nvPr/>
        </p:nvSpPr>
        <p:spPr>
          <a:xfrm>
            <a:off x="4637135" y="1970120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E5A78F-3537-484C-A136-FFCE8D4A376F}"/>
              </a:ext>
            </a:extLst>
          </p:cNvPr>
          <p:cNvCxnSpPr>
            <a:cxnSpLocks/>
          </p:cNvCxnSpPr>
          <p:nvPr/>
        </p:nvCxnSpPr>
        <p:spPr>
          <a:xfrm>
            <a:off x="5607857" y="1973082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9514C42-0959-0546-9B87-A4E323B9B79E}"/>
              </a:ext>
            </a:extLst>
          </p:cNvPr>
          <p:cNvSpPr txBox="1"/>
          <p:nvPr/>
        </p:nvSpPr>
        <p:spPr>
          <a:xfrm>
            <a:off x="4925138" y="1979008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187D4D-FCC2-014A-9388-A7D1DDFC2F64}"/>
              </a:ext>
            </a:extLst>
          </p:cNvPr>
          <p:cNvSpPr/>
          <p:nvPr/>
        </p:nvSpPr>
        <p:spPr>
          <a:xfrm>
            <a:off x="2537427" y="197900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70B2646-2523-7B4A-9561-7746EB95A5BC}"/>
              </a:ext>
            </a:extLst>
          </p:cNvPr>
          <p:cNvCxnSpPr>
            <a:cxnSpLocks/>
          </p:cNvCxnSpPr>
          <p:nvPr/>
        </p:nvCxnSpPr>
        <p:spPr>
          <a:xfrm>
            <a:off x="3508149" y="198197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EF0C4F-2652-8746-81D8-7DB79E949D15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3829962" y="2200953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2E7D949-6A20-7341-869F-125B24057ED4}"/>
              </a:ext>
            </a:extLst>
          </p:cNvPr>
          <p:cNvSpPr/>
          <p:nvPr/>
        </p:nvSpPr>
        <p:spPr>
          <a:xfrm>
            <a:off x="4637135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856F01E3-C3D6-954C-9ADC-2C5CA9D3EA4C}"/>
              </a:ext>
            </a:extLst>
          </p:cNvPr>
          <p:cNvCxnSpPr>
            <a:cxnSpLocks/>
          </p:cNvCxnSpPr>
          <p:nvPr/>
        </p:nvCxnSpPr>
        <p:spPr>
          <a:xfrm>
            <a:off x="5607857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CE3C92-A364-D94F-9EAC-E3AA821C7906}"/>
              </a:ext>
            </a:extLst>
          </p:cNvPr>
          <p:cNvSpPr txBox="1"/>
          <p:nvPr/>
        </p:nvSpPr>
        <p:spPr>
          <a:xfrm>
            <a:off x="4925138" y="2800397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3D8C29-10C0-9442-9862-D7B2AA25CFF4}"/>
              </a:ext>
            </a:extLst>
          </p:cNvPr>
          <p:cNvSpPr/>
          <p:nvPr/>
        </p:nvSpPr>
        <p:spPr>
          <a:xfrm>
            <a:off x="6402318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870E354-8F5E-0841-9B8F-5C58612DEA44}"/>
              </a:ext>
            </a:extLst>
          </p:cNvPr>
          <p:cNvCxnSpPr>
            <a:cxnSpLocks/>
          </p:cNvCxnSpPr>
          <p:nvPr/>
        </p:nvCxnSpPr>
        <p:spPr>
          <a:xfrm>
            <a:off x="7373040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8B0AEE-6F17-0943-9EEA-B8B8AE796B6C}"/>
              </a:ext>
            </a:extLst>
          </p:cNvPr>
          <p:cNvSpPr txBox="1"/>
          <p:nvPr/>
        </p:nvSpPr>
        <p:spPr>
          <a:xfrm>
            <a:off x="6690321" y="2800397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C7251FA-3064-3546-9FA6-16B4DFFEB6CA}"/>
              </a:ext>
            </a:extLst>
          </p:cNvPr>
          <p:cNvSpPr/>
          <p:nvPr/>
        </p:nvSpPr>
        <p:spPr>
          <a:xfrm>
            <a:off x="8131048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3D8F3F9-F7C7-6948-8F16-CCB683B3054F}"/>
              </a:ext>
            </a:extLst>
          </p:cNvPr>
          <p:cNvCxnSpPr>
            <a:cxnSpLocks/>
          </p:cNvCxnSpPr>
          <p:nvPr/>
        </p:nvCxnSpPr>
        <p:spPr>
          <a:xfrm>
            <a:off x="9101770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8BE73A-4025-F446-A2D9-83A7DD3A57C1}"/>
              </a:ext>
            </a:extLst>
          </p:cNvPr>
          <p:cNvSpPr txBox="1"/>
          <p:nvPr/>
        </p:nvSpPr>
        <p:spPr>
          <a:xfrm>
            <a:off x="8334083" y="2800396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A87B3B-3F2A-2C40-9D5C-2332EEA11626}"/>
              </a:ext>
            </a:extLst>
          </p:cNvPr>
          <p:cNvSpPr/>
          <p:nvPr/>
        </p:nvSpPr>
        <p:spPr>
          <a:xfrm>
            <a:off x="2537427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ED5B5A-DE8C-AB4B-9BDC-6A7ADA6A20E9}"/>
              </a:ext>
            </a:extLst>
          </p:cNvPr>
          <p:cNvCxnSpPr>
            <a:cxnSpLocks/>
          </p:cNvCxnSpPr>
          <p:nvPr/>
        </p:nvCxnSpPr>
        <p:spPr>
          <a:xfrm>
            <a:off x="3508149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0D0C52B-3528-C144-A077-C0041E08CC90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 flipV="1">
            <a:off x="3829962" y="3022342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E9CBE08-E9FF-654E-9FE5-8470AAB5557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5929670" y="3022342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FA5B23D-0806-0444-B307-9D0E5C2D7269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>
            <a:off x="7694853" y="3022342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FA65C8D-86A6-304D-9CD6-1B36D4F58CC7}"/>
              </a:ext>
            </a:extLst>
          </p:cNvPr>
          <p:cNvSpPr/>
          <p:nvPr/>
        </p:nvSpPr>
        <p:spPr>
          <a:xfrm>
            <a:off x="4637135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D82BFF3-CE4A-1D45-9CBC-5B44C90CA08A}"/>
              </a:ext>
            </a:extLst>
          </p:cNvPr>
          <p:cNvCxnSpPr>
            <a:cxnSpLocks/>
          </p:cNvCxnSpPr>
          <p:nvPr/>
        </p:nvCxnSpPr>
        <p:spPr>
          <a:xfrm>
            <a:off x="5607857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3A13A5-00DA-EB4C-90BF-70C679FF08A9}"/>
              </a:ext>
            </a:extLst>
          </p:cNvPr>
          <p:cNvSpPr txBox="1"/>
          <p:nvPr/>
        </p:nvSpPr>
        <p:spPr>
          <a:xfrm>
            <a:off x="4925138" y="3510134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0AB2FA-E991-724B-9164-4820EC526BB7}"/>
              </a:ext>
            </a:extLst>
          </p:cNvPr>
          <p:cNvSpPr/>
          <p:nvPr/>
        </p:nvSpPr>
        <p:spPr>
          <a:xfrm>
            <a:off x="6402318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85245E1-2B20-E14E-B2C0-E51EE48F2105}"/>
              </a:ext>
            </a:extLst>
          </p:cNvPr>
          <p:cNvCxnSpPr>
            <a:cxnSpLocks/>
          </p:cNvCxnSpPr>
          <p:nvPr/>
        </p:nvCxnSpPr>
        <p:spPr>
          <a:xfrm>
            <a:off x="7373040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280202-540A-7B46-9E30-ECCCAE1349B1}"/>
              </a:ext>
            </a:extLst>
          </p:cNvPr>
          <p:cNvSpPr txBox="1"/>
          <p:nvPr/>
        </p:nvSpPr>
        <p:spPr>
          <a:xfrm>
            <a:off x="6690321" y="351013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0EB2B4D-B294-EE4F-AEF1-68E55918022B}"/>
              </a:ext>
            </a:extLst>
          </p:cNvPr>
          <p:cNvSpPr/>
          <p:nvPr/>
        </p:nvSpPr>
        <p:spPr>
          <a:xfrm>
            <a:off x="2537427" y="351013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DAE9CB6-4353-3D4F-B307-BEAF1C168E16}"/>
              </a:ext>
            </a:extLst>
          </p:cNvPr>
          <p:cNvCxnSpPr>
            <a:cxnSpLocks/>
          </p:cNvCxnSpPr>
          <p:nvPr/>
        </p:nvCxnSpPr>
        <p:spPr>
          <a:xfrm>
            <a:off x="3508149" y="351309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7867366-315F-1B4A-9135-6C8B43BDCDCE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829962" y="3732079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9D7DE74-658A-274B-AFEB-8BD70225FAA9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5929670" y="3732079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B38AFCE-8771-2947-ABC5-4BE737E99703}"/>
              </a:ext>
            </a:extLst>
          </p:cNvPr>
          <p:cNvSpPr/>
          <p:nvPr/>
        </p:nvSpPr>
        <p:spPr>
          <a:xfrm>
            <a:off x="2537427" y="423004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87F2FAB4-4E9B-C549-B751-8D6162376048}"/>
              </a:ext>
            </a:extLst>
          </p:cNvPr>
          <p:cNvCxnSpPr>
            <a:cxnSpLocks/>
          </p:cNvCxnSpPr>
          <p:nvPr/>
        </p:nvCxnSpPr>
        <p:spPr>
          <a:xfrm>
            <a:off x="3508149" y="423301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841F8CB-35BA-7B41-8306-216C58EA539F}"/>
              </a:ext>
            </a:extLst>
          </p:cNvPr>
          <p:cNvSpPr/>
          <p:nvPr/>
        </p:nvSpPr>
        <p:spPr>
          <a:xfrm>
            <a:off x="4637135" y="495215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DE1CBD4-ED62-214F-8181-6FB0EF114FC4}"/>
              </a:ext>
            </a:extLst>
          </p:cNvPr>
          <p:cNvCxnSpPr>
            <a:cxnSpLocks/>
          </p:cNvCxnSpPr>
          <p:nvPr/>
        </p:nvCxnSpPr>
        <p:spPr>
          <a:xfrm>
            <a:off x="5607857" y="495511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FD555-2DD0-5C43-9D3F-021DE6F032D8}"/>
              </a:ext>
            </a:extLst>
          </p:cNvPr>
          <p:cNvSpPr txBox="1"/>
          <p:nvPr/>
        </p:nvSpPr>
        <p:spPr>
          <a:xfrm>
            <a:off x="4925138" y="4961042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1A3258-686A-8149-951F-A6FCBBB40C47}"/>
              </a:ext>
            </a:extLst>
          </p:cNvPr>
          <p:cNvSpPr/>
          <p:nvPr/>
        </p:nvSpPr>
        <p:spPr>
          <a:xfrm>
            <a:off x="2537427" y="4961042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769B364-E22A-9D42-A834-11B186E04F15}"/>
              </a:ext>
            </a:extLst>
          </p:cNvPr>
          <p:cNvCxnSpPr>
            <a:cxnSpLocks/>
          </p:cNvCxnSpPr>
          <p:nvPr/>
        </p:nvCxnSpPr>
        <p:spPr>
          <a:xfrm>
            <a:off x="3508149" y="4964004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671620BB-7032-B243-ACED-F5272BEBB2E1}"/>
              </a:ext>
            </a:extLst>
          </p:cNvPr>
          <p:cNvCxnSpPr>
            <a:cxnSpLocks/>
            <a:stCxn id="149" idx="3"/>
            <a:endCxn id="140" idx="1"/>
          </p:cNvCxnSpPr>
          <p:nvPr/>
        </p:nvCxnSpPr>
        <p:spPr>
          <a:xfrm flipV="1">
            <a:off x="3829962" y="5182987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B11D7C4-9A65-4348-97AC-E5D92E25C4CA}"/>
              </a:ext>
            </a:extLst>
          </p:cNvPr>
          <p:cNvSpPr txBox="1"/>
          <p:nvPr/>
        </p:nvSpPr>
        <p:spPr>
          <a:xfrm>
            <a:off x="2104503" y="4135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7DE3D9-4335-5B4D-97F2-A8E422BA537E}"/>
              </a:ext>
            </a:extLst>
          </p:cNvPr>
          <p:cNvSpPr txBox="1"/>
          <p:nvPr/>
        </p:nvSpPr>
        <p:spPr>
          <a:xfrm>
            <a:off x="2099090" y="1218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3785B5-D179-B841-82B8-080AAF06DC04}"/>
              </a:ext>
            </a:extLst>
          </p:cNvPr>
          <p:cNvSpPr txBox="1"/>
          <p:nvPr/>
        </p:nvSpPr>
        <p:spPr>
          <a:xfrm>
            <a:off x="2092971" y="20251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C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33A65C9-C4D1-C14A-BB6E-B2EA95B5779E}"/>
              </a:ext>
            </a:extLst>
          </p:cNvPr>
          <p:cNvSpPr txBox="1"/>
          <p:nvPr/>
        </p:nvSpPr>
        <p:spPr>
          <a:xfrm>
            <a:off x="2105225" y="28376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18F191B-D8A4-9C4E-A3BC-F393055E5176}"/>
              </a:ext>
            </a:extLst>
          </p:cNvPr>
          <p:cNvSpPr txBox="1"/>
          <p:nvPr/>
        </p:nvSpPr>
        <p:spPr>
          <a:xfrm>
            <a:off x="2104503" y="355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927218-312D-F547-A9DC-B271DA1CF36A}"/>
              </a:ext>
            </a:extLst>
          </p:cNvPr>
          <p:cNvSpPr txBox="1"/>
          <p:nvPr/>
        </p:nvSpPr>
        <p:spPr>
          <a:xfrm>
            <a:off x="2104503" y="427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F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72F344D-8D21-8048-8E00-BA3ABA77332D}"/>
              </a:ext>
            </a:extLst>
          </p:cNvPr>
          <p:cNvSpPr txBox="1"/>
          <p:nvPr/>
        </p:nvSpPr>
        <p:spPr>
          <a:xfrm>
            <a:off x="2123004" y="500136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G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735441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179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224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-10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带有负值圈的图</a:t>
            </a:r>
          </a:p>
        </p:txBody>
      </p:sp>
    </p:spTree>
    <p:extLst>
      <p:ext uri="{BB962C8B-B14F-4D97-AF65-F5344CB8AC3E}">
        <p14:creationId xmlns:p14="http://schemas.microsoft.com/office/powerpoint/2010/main" val="4147334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一个无权有向图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80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3564806" y="3273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977130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4977130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980933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64806" y="49236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1980933" y="34339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0800" y="783484"/>
            <a:ext cx="1227587" cy="1140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4010800" y="3963389"/>
            <a:ext cx="1227587" cy="103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426927" y="783484"/>
            <a:ext cx="1214399" cy="12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2503447" y="2191285"/>
            <a:ext cx="2473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2426927" y="3890045"/>
            <a:ext cx="1214399" cy="1111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一个图和它的最大流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242190" y="2458479"/>
            <a:ext cx="0" cy="975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2426927" y="2380220"/>
            <a:ext cx="2550203" cy="131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238387" y="2458479"/>
            <a:ext cx="0" cy="97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2811135" y="102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4687500" y="984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3607823" y="1745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3607823" y="3118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2273680" y="2736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2987058" y="4114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4279839" y="4072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4898541" y="27179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8276231" y="4056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9688555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9688555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6692358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8279960" y="49941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6692358" y="35121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8722225" y="861743"/>
            <a:ext cx="1227587" cy="11406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8725954" y="4041648"/>
            <a:ext cx="1223858" cy="103072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7138352" y="861743"/>
            <a:ext cx="1214399" cy="12188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7214872" y="2269544"/>
            <a:ext cx="247368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7138352" y="3968304"/>
            <a:ext cx="1218128" cy="11040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6953615" y="2536738"/>
            <a:ext cx="0" cy="9754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7138352" y="2458479"/>
            <a:ext cx="2550203" cy="13159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9949812" y="2536738"/>
            <a:ext cx="0" cy="9705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7522560" y="1101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9398925" y="1062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8319248" y="1823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8319248" y="3196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6985105" y="2814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7698483" y="4192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8991264" y="415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9609966" y="2796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43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图、流图以及残余图的初始阶段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4AE2190-0713-F545-ACCE-488BF1AA2E46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720491E-C901-EA44-9FA8-E8DE5A37016F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9786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0F7FE3B0-7EC6-C241-AD0C-8DAFE16F3F91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13406DE-FBD6-C34C-8986-B566EAE136D5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4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683C6AA-B731-4B41-B27A-221CBEE40740}"/>
              </a:ext>
            </a:extLst>
          </p:cNvPr>
          <p:cNvCxnSpPr>
            <a:cxnSpLocks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3CF3-2977-DB42-8133-B1E3325913D8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07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2325911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使用贪婪算法并不能得到最优解的示例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4171542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387C74B-AD25-DB45-9C08-38D7787DDCBA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F27AF99-C122-A648-9BC5-333A287A4461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B980EEF-4B67-194D-8448-23B0B77F5AC0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791F8BF-4405-3D48-B5A5-A15E7CCB58D6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B0C7F2A-FE2C-9B49-8E14-8D5F6ECC52AC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04CEB07-64D8-FC41-A740-FB211F4BD462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151C01F2-CC8B-2F44-8727-700873BB9C88}"/>
              </a:ext>
            </a:extLst>
          </p:cNvPr>
          <p:cNvCxnSpPr>
            <a:cxnSpLocks/>
            <a:stCxn id="132" idx="5"/>
            <a:endCxn id="133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B25A2543-7536-8A46-A21E-35D4F3E75C53}"/>
              </a:ext>
            </a:extLst>
          </p:cNvPr>
          <p:cNvCxnSpPr>
            <a:cxnSpLocks/>
            <a:stCxn id="136" idx="7"/>
            <a:endCxn id="134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85120B69-BB3B-B841-A392-CA5E8D0EFF78}"/>
              </a:ext>
            </a:extLst>
          </p:cNvPr>
          <p:cNvCxnSpPr>
            <a:cxnSpLocks/>
            <a:stCxn id="135" idx="7"/>
            <a:endCxn id="132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DDE63A94-5FCF-6046-93A6-8937AAD26563}"/>
              </a:ext>
            </a:extLst>
          </p:cNvPr>
          <p:cNvCxnSpPr>
            <a:cxnSpLocks/>
            <a:stCxn id="135" idx="6"/>
            <a:endCxn id="133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69B546B0-92B5-7E49-9BE7-25F4AED0A2DF}"/>
              </a:ext>
            </a:extLst>
          </p:cNvPr>
          <p:cNvCxnSpPr>
            <a:cxnSpLocks/>
            <a:stCxn id="137" idx="5"/>
            <a:endCxn id="136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4F943169-3695-784F-8042-45E88AA2B814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7A88C9AC-E067-2D40-8517-B7E4EC016E5E}"/>
              </a:ext>
            </a:extLst>
          </p:cNvPr>
          <p:cNvCxnSpPr>
            <a:cxnSpLocks/>
            <a:stCxn id="135" idx="5"/>
            <a:endCxn id="134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26463B8D-3F14-3640-9951-8ED478811200}"/>
              </a:ext>
            </a:extLst>
          </p:cNvPr>
          <p:cNvCxnSpPr>
            <a:cxnSpLocks/>
            <a:stCxn id="133" idx="4"/>
            <a:endCxn id="134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3E057C8-1C5E-884C-96AF-4B0DF07F6FA5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611D1C0-6C37-7A4E-8367-8E7B4844482D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190D999-3C76-664B-9950-75BBC9FEABD6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06D932B-5B02-E24E-847E-2FB80713A302}"/>
              </a:ext>
            </a:extLst>
          </p:cNvPr>
          <p:cNvSpPr txBox="1"/>
          <p:nvPr/>
        </p:nvSpPr>
        <p:spPr>
          <a:xfrm>
            <a:off x="9381959" y="2613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6FE379A-A05A-B149-9342-3DB127170589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8D86DE0-52F9-A04B-A497-9EB072FE3F5C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0DF7F57-F6FC-5545-B70F-2D9038967A1B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BA8C586-E36D-B148-8F47-78D9149D7082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EC71DAA6-E54F-3142-8FEE-7C28133FE33B}"/>
              </a:ext>
            </a:extLst>
          </p:cNvPr>
          <p:cNvCxnSpPr>
            <a:cxnSpLocks/>
            <a:stCxn id="134" idx="2"/>
            <a:endCxn id="135" idx="4"/>
          </p:cNvCxnSpPr>
          <p:nvPr/>
        </p:nvCxnSpPr>
        <p:spPr>
          <a:xfrm flipH="1" flipV="1">
            <a:off x="8466887" y="2371957"/>
            <a:ext cx="1772786" cy="136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7241477-1A5D-8B4A-8D33-A8E2FB47DA21}"/>
              </a:ext>
            </a:extLst>
          </p:cNvPr>
          <p:cNvSpPr txBox="1"/>
          <p:nvPr/>
        </p:nvSpPr>
        <p:spPr>
          <a:xfrm>
            <a:off x="9411003" y="33183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58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729726" y="2807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0D0FBCE-0292-CE46-8802-2A8758306317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6F88054-4B30-2C41-9AC8-161FA93C9BB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13D7E9D9-1480-6041-ACAE-201E59719D77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BACD6D57-BB60-974F-91B6-26FCE7282310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94D3C0F4-AF31-434D-A740-91F2A8FC8EEE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482967E-4206-F043-8815-DA66773D07BC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17024063-A6A0-7745-ADE5-21361DEF9BBD}"/>
              </a:ext>
            </a:extLst>
          </p:cNvPr>
          <p:cNvCxnSpPr>
            <a:cxnSpLocks/>
            <a:stCxn id="131" idx="0"/>
            <a:endCxn id="130" idx="5"/>
          </p:cNvCxnSpPr>
          <p:nvPr/>
        </p:nvCxnSpPr>
        <p:spPr>
          <a:xfrm flipH="1" flipV="1"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6424BED6-F5D8-F043-B2A8-9EC6BFD5A8B3}"/>
              </a:ext>
            </a:extLst>
          </p:cNvPr>
          <p:cNvCxnSpPr>
            <a:cxnSpLocks/>
            <a:stCxn id="134" idx="7"/>
            <a:endCxn id="132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F1E6642E-F620-6F4E-ACFC-900D8D6161DE}"/>
              </a:ext>
            </a:extLst>
          </p:cNvPr>
          <p:cNvCxnSpPr>
            <a:cxnSpLocks/>
            <a:stCxn id="133" idx="7"/>
            <a:endCxn id="130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3FA367D2-AACA-4D43-9441-ADA9CC464F55}"/>
              </a:ext>
            </a:extLst>
          </p:cNvPr>
          <p:cNvCxnSpPr>
            <a:cxnSpLocks/>
            <a:stCxn id="133" idx="6"/>
            <a:endCxn id="131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CBADDA5F-1D35-824C-8C79-7B1AF772F62F}"/>
              </a:ext>
            </a:extLst>
          </p:cNvPr>
          <p:cNvCxnSpPr>
            <a:cxnSpLocks/>
            <a:stCxn id="134" idx="1"/>
            <a:endCxn id="135" idx="4"/>
          </p:cNvCxnSpPr>
          <p:nvPr/>
        </p:nvCxnSpPr>
        <p:spPr>
          <a:xfrm flipH="1" flipV="1">
            <a:off x="8466887" y="3973793"/>
            <a:ext cx="862558" cy="869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17F12588-2BE5-1A43-B26B-0E618D6A0DD9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5813F03-CCD3-7D47-84A8-F64A6C1ADA55}"/>
              </a:ext>
            </a:extLst>
          </p:cNvPr>
          <p:cNvCxnSpPr>
            <a:cxnSpLocks/>
            <a:stCxn id="133" idx="5"/>
            <a:endCxn id="132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F74BEF73-69C1-0840-8089-C6B2E2E61827}"/>
              </a:ext>
            </a:extLst>
          </p:cNvPr>
          <p:cNvCxnSpPr>
            <a:cxnSpLocks/>
            <a:stCxn id="132" idx="0"/>
            <a:endCxn id="131" idx="4"/>
          </p:cNvCxnSpPr>
          <p:nvPr/>
        </p:nvCxnSpPr>
        <p:spPr>
          <a:xfrm flipH="1" flipV="1"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5BF5D55-080D-C449-A26D-0B7F91F82532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63A26B6-DC1F-7440-9A04-5742AB130420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9FD27B-E00E-584D-B115-E9D11A340B5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60BBD7-C74F-5A4C-864C-72E7249DC490}"/>
              </a:ext>
            </a:extLst>
          </p:cNvPr>
          <p:cNvSpPr txBox="1"/>
          <p:nvPr/>
        </p:nvSpPr>
        <p:spPr>
          <a:xfrm>
            <a:off x="9341661" y="2549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3EFF315-38EC-3047-A0E6-F9024DB45920}"/>
              </a:ext>
            </a:extLst>
          </p:cNvPr>
          <p:cNvSpPr txBox="1"/>
          <p:nvPr/>
        </p:nvSpPr>
        <p:spPr>
          <a:xfrm>
            <a:off x="8450439" y="28333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E2E554F-E0C1-C249-B0AD-C67A00A3298E}"/>
              </a:ext>
            </a:extLst>
          </p:cNvPr>
          <p:cNvSpPr txBox="1"/>
          <p:nvPr/>
        </p:nvSpPr>
        <p:spPr>
          <a:xfrm>
            <a:off x="8478629" y="43083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9B554D7-8781-F744-8AB4-DF6D38067656}"/>
              </a:ext>
            </a:extLst>
          </p:cNvPr>
          <p:cNvSpPr txBox="1"/>
          <p:nvPr/>
        </p:nvSpPr>
        <p:spPr>
          <a:xfrm>
            <a:off x="10225574" y="4231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EA20463-4955-7D4B-B368-CF53E6E43619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0D759ABE-120E-9D40-A144-91D5F00A8700}"/>
              </a:ext>
            </a:extLst>
          </p:cNvPr>
          <p:cNvCxnSpPr>
            <a:cxnSpLocks/>
            <a:stCxn id="132" idx="3"/>
            <a:endCxn id="133" idx="4"/>
          </p:cNvCxnSpPr>
          <p:nvPr/>
        </p:nvCxnSpPr>
        <p:spPr>
          <a:xfrm flipH="1" flipV="1">
            <a:off x="8466887" y="2371957"/>
            <a:ext cx="1841323" cy="152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5C7E45E-71C5-1443-B307-AFB2E4CFDE33}"/>
              </a:ext>
            </a:extLst>
          </p:cNvPr>
          <p:cNvSpPr txBox="1"/>
          <p:nvPr/>
        </p:nvSpPr>
        <p:spPr>
          <a:xfrm>
            <a:off x="9341661" y="33837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CF09F4E4-0A63-0C41-8152-034405C65D30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V="1">
            <a:off x="8301424" y="2303420"/>
            <a:ext cx="0" cy="1270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063737A-2071-E74F-A7AB-E127FFF8CC38}"/>
              </a:ext>
            </a:extLst>
          </p:cNvPr>
          <p:cNvSpPr txBox="1"/>
          <p:nvPr/>
        </p:nvSpPr>
        <p:spPr>
          <a:xfrm>
            <a:off x="7920423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03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643778" y="51413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7743428" y="258330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987" y="254129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43778" y="4940031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135425" y="1005785"/>
            <a:ext cx="1896003" cy="157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7" idx="4"/>
            <a:endCxn id="12" idx="7"/>
          </p:cNvCxnSpPr>
          <p:nvPr/>
        </p:nvCxnSpPr>
        <p:spPr>
          <a:xfrm flipH="1">
            <a:off x="6135425" y="3159308"/>
            <a:ext cx="1896003" cy="186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007634" y="1005785"/>
            <a:ext cx="1720497" cy="161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091987" y="2829295"/>
            <a:ext cx="3651441" cy="4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3803987" y="3117295"/>
            <a:ext cx="1924144" cy="190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经典的环的增长情形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4063383" y="14252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7156023" y="14735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5726513" y="23306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4091987" y="41240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7156024" y="41146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672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0156C108-4D0E-2543-97C7-AA2CE13CA921}"/>
              </a:ext>
            </a:extLst>
          </p:cNvPr>
          <p:cNvSpPr/>
          <p:nvPr/>
        </p:nvSpPr>
        <p:spPr>
          <a:xfrm>
            <a:off x="227005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B8FA795-6D0E-244C-8645-8766B8E92E52}"/>
              </a:ext>
            </a:extLst>
          </p:cNvPr>
          <p:cNvSpPr/>
          <p:nvPr/>
        </p:nvSpPr>
        <p:spPr>
          <a:xfrm>
            <a:off x="443724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C409E7-66BA-6F4B-8EF7-EE71CC3A3C6D}"/>
              </a:ext>
            </a:extLst>
          </p:cNvPr>
          <p:cNvSpPr/>
          <p:nvPr/>
        </p:nvSpPr>
        <p:spPr>
          <a:xfrm>
            <a:off x="5254782" y="2614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383C08D-5879-B746-922E-06D990DAA735}"/>
              </a:ext>
            </a:extLst>
          </p:cNvPr>
          <p:cNvSpPr/>
          <p:nvPr/>
        </p:nvSpPr>
        <p:spPr>
          <a:xfrm>
            <a:off x="1208015" y="26185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F14C9F-2DFD-8744-A179-3AA66C4AB0F1}"/>
              </a:ext>
            </a:extLst>
          </p:cNvPr>
          <p:cNvSpPr/>
          <p:nvPr/>
        </p:nvSpPr>
        <p:spPr>
          <a:xfrm>
            <a:off x="4437246" y="39029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487FC0-A984-4444-BB57-3B042F4250C8}"/>
              </a:ext>
            </a:extLst>
          </p:cNvPr>
          <p:cNvSpPr/>
          <p:nvPr/>
        </p:nvSpPr>
        <p:spPr>
          <a:xfrm>
            <a:off x="2270056" y="38663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9EDA71-7002-0948-9723-37CD79688491}"/>
              </a:ext>
            </a:extLst>
          </p:cNvPr>
          <p:cNvSpPr/>
          <p:nvPr/>
        </p:nvSpPr>
        <p:spPr>
          <a:xfrm>
            <a:off x="3318934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6085FF-9D97-4E44-A95A-EE231C27F60F}"/>
              </a:ext>
            </a:extLst>
          </p:cNvPr>
          <p:cNvSpPr txBox="1"/>
          <p:nvPr/>
        </p:nvSpPr>
        <p:spPr>
          <a:xfrm>
            <a:off x="2405243" y="250497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59944B5-A8E0-CD4E-9EC4-B75A0E23CA5D}"/>
              </a:ext>
            </a:extLst>
          </p:cNvPr>
          <p:cNvSpPr txBox="1"/>
          <p:nvPr/>
        </p:nvSpPr>
        <p:spPr>
          <a:xfrm>
            <a:off x="3492794" y="11647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B8D65C-D9BA-6B40-AEC6-A033047C5EAC}"/>
              </a:ext>
            </a:extLst>
          </p:cNvPr>
          <p:cNvSpPr txBox="1"/>
          <p:nvPr/>
        </p:nvSpPr>
        <p:spPr>
          <a:xfrm>
            <a:off x="1654009" y="196237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722B01B-7496-7F41-B876-90AB5090B394}"/>
              </a:ext>
            </a:extLst>
          </p:cNvPr>
          <p:cNvSpPr txBox="1"/>
          <p:nvPr/>
        </p:nvSpPr>
        <p:spPr>
          <a:xfrm>
            <a:off x="3152680" y="198716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22EA34-C566-7044-8DEA-A53DDAAE319D}"/>
              </a:ext>
            </a:extLst>
          </p:cNvPr>
          <p:cNvSpPr txBox="1"/>
          <p:nvPr/>
        </p:nvSpPr>
        <p:spPr>
          <a:xfrm>
            <a:off x="4216883" y="326184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703A08-7AC9-6C4B-B46F-85D03A23A209}"/>
              </a:ext>
            </a:extLst>
          </p:cNvPr>
          <p:cNvSpPr txBox="1"/>
          <p:nvPr/>
        </p:nvSpPr>
        <p:spPr>
          <a:xfrm>
            <a:off x="3906397" y="19103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EC75EC-05D6-E445-B48B-F41E1D7D6F37}"/>
              </a:ext>
            </a:extLst>
          </p:cNvPr>
          <p:cNvSpPr txBox="1"/>
          <p:nvPr/>
        </p:nvSpPr>
        <p:spPr>
          <a:xfrm>
            <a:off x="5252714" y="1844559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8FFE16-86E2-064D-ABB9-1CA3AC3B3A14}"/>
              </a:ext>
            </a:extLst>
          </p:cNvPr>
          <p:cNvSpPr txBox="1"/>
          <p:nvPr/>
        </p:nvSpPr>
        <p:spPr>
          <a:xfrm>
            <a:off x="2765707" y="322461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9D66B8-D56C-9C44-AE79-2DC84756D056}"/>
              </a:ext>
            </a:extLst>
          </p:cNvPr>
          <p:cNvSpPr txBox="1"/>
          <p:nvPr/>
        </p:nvSpPr>
        <p:spPr>
          <a:xfrm>
            <a:off x="1685979" y="334571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620FEB-3775-E044-9878-C6B14D48C3E3}"/>
              </a:ext>
            </a:extLst>
          </p:cNvPr>
          <p:cNvSpPr txBox="1"/>
          <p:nvPr/>
        </p:nvSpPr>
        <p:spPr>
          <a:xfrm>
            <a:off x="5272368" y="352582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7722A32-9239-2349-9697-7EF43490A41E}"/>
              </a:ext>
            </a:extLst>
          </p:cNvPr>
          <p:cNvSpPr txBox="1"/>
          <p:nvPr/>
        </p:nvSpPr>
        <p:spPr>
          <a:xfrm>
            <a:off x="3426560" y="413157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19027" y="595822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无向图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和它的最小生成树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156BF1C-D7B4-9F4F-AB11-C04CA774AEDE}"/>
              </a:ext>
            </a:extLst>
          </p:cNvPr>
          <p:cNvCxnSpPr>
            <a:cxnSpLocks/>
            <a:stCxn id="25" idx="7"/>
            <a:endCxn id="22" idx="3"/>
          </p:cNvCxnSpPr>
          <p:nvPr/>
        </p:nvCxnSpPr>
        <p:spPr>
          <a:xfrm flipV="1">
            <a:off x="1654009" y="1732571"/>
            <a:ext cx="692567" cy="9642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2378BCA6-0993-EA4D-894C-8C9468842D0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2792570" y="1543636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F75B7F4-5BB3-F843-973E-4F93B6FB5071}"/>
              </a:ext>
            </a:extLst>
          </p:cNvPr>
          <p:cNvCxnSpPr>
            <a:cxnSpLocks/>
            <a:stCxn id="28" idx="1"/>
            <a:endCxn id="22" idx="5"/>
          </p:cNvCxnSpPr>
          <p:nvPr/>
        </p:nvCxnSpPr>
        <p:spPr>
          <a:xfrm flipH="1" flipV="1">
            <a:off x="2716050" y="1732571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B9C6D74-D1FA-2846-99AB-E443756C4DF6}"/>
              </a:ext>
            </a:extLst>
          </p:cNvPr>
          <p:cNvCxnSpPr>
            <a:cxnSpLocks/>
            <a:stCxn id="28" idx="7"/>
            <a:endCxn id="23" idx="3"/>
          </p:cNvCxnSpPr>
          <p:nvPr/>
        </p:nvCxnSpPr>
        <p:spPr>
          <a:xfrm flipV="1">
            <a:off x="3764928" y="1732571"/>
            <a:ext cx="748838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845C043E-08B6-AC43-95E2-7D4200A66B15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4883240" y="1732571"/>
            <a:ext cx="632799" cy="881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EB9FA2CF-DC96-274E-BAE4-1CADB61AA70B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3841448" y="2881485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38AB372-FA6A-AA4F-B6C3-25E2557BBF31}"/>
              </a:ext>
            </a:extLst>
          </p:cNvPr>
          <p:cNvCxnSpPr>
            <a:cxnSpLocks/>
            <a:stCxn id="26" idx="7"/>
            <a:endCxn id="24" idx="4"/>
          </p:cNvCxnSpPr>
          <p:nvPr/>
        </p:nvCxnSpPr>
        <p:spPr>
          <a:xfrm flipV="1">
            <a:off x="4883240" y="3148957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0D4AE964-C8AE-2842-8B6D-E8A38D7DB56E}"/>
              </a:ext>
            </a:extLst>
          </p:cNvPr>
          <p:cNvCxnSpPr>
            <a:cxnSpLocks/>
            <a:stCxn id="26" idx="1"/>
            <a:endCxn id="28" idx="5"/>
          </p:cNvCxnSpPr>
          <p:nvPr/>
        </p:nvCxnSpPr>
        <p:spPr>
          <a:xfrm flipH="1" flipV="1">
            <a:off x="3764928" y="3070420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3C4A0D49-BBD7-8B43-B2F9-F8AD7EC42E46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2792570" y="4133521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C6339CB-3DB5-C546-B87C-F8DDA819D964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2716050" y="3070420"/>
            <a:ext cx="679404" cy="874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EF5E38D5-D920-CB42-845F-15F3FA41CB77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1654009" y="3074686"/>
            <a:ext cx="692567" cy="869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4E8586CC-E0E7-9841-9035-577BB4A1A39C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1730529" y="2881485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752129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968848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0506021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6459254" y="26182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9688485" y="39026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7521295" y="38660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8570173" y="26140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F57DC31-6402-FA4D-8820-41C8853B6D6F}"/>
              </a:ext>
            </a:extLst>
          </p:cNvPr>
          <p:cNvSpPr txBox="1"/>
          <p:nvPr/>
        </p:nvSpPr>
        <p:spPr>
          <a:xfrm>
            <a:off x="7656482" y="250469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830A59B-5E5B-F941-B3B6-D31ACBF26EDF}"/>
              </a:ext>
            </a:extLst>
          </p:cNvPr>
          <p:cNvSpPr txBox="1"/>
          <p:nvPr/>
        </p:nvSpPr>
        <p:spPr>
          <a:xfrm>
            <a:off x="8744033" y="116451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29E2AA2-51D7-AF48-9D78-0CB1A26AB1C7}"/>
              </a:ext>
            </a:extLst>
          </p:cNvPr>
          <p:cNvSpPr txBox="1"/>
          <p:nvPr/>
        </p:nvSpPr>
        <p:spPr>
          <a:xfrm>
            <a:off x="8403919" y="19868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7824293-552B-5E40-BECC-E3AD6448DA59}"/>
              </a:ext>
            </a:extLst>
          </p:cNvPr>
          <p:cNvSpPr txBox="1"/>
          <p:nvPr/>
        </p:nvSpPr>
        <p:spPr>
          <a:xfrm>
            <a:off x="9468122" y="326156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FA76086-DB1E-2549-95FC-0A6CEFA432A0}"/>
              </a:ext>
            </a:extLst>
          </p:cNvPr>
          <p:cNvSpPr txBox="1"/>
          <p:nvPr/>
        </p:nvSpPr>
        <p:spPr>
          <a:xfrm>
            <a:off x="10523607" y="35255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876FD33-5713-C844-8D13-72D9FB664D86}"/>
              </a:ext>
            </a:extLst>
          </p:cNvPr>
          <p:cNvSpPr txBox="1"/>
          <p:nvPr/>
        </p:nvSpPr>
        <p:spPr>
          <a:xfrm>
            <a:off x="8677799" y="413129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0B5DABF3-7460-EB48-AF4C-224A8A5D6A36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8043809" y="154335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FBAB7122-E40A-E545-8CEE-855D995325E0}"/>
              </a:ext>
            </a:extLst>
          </p:cNvPr>
          <p:cNvCxnSpPr>
            <a:cxnSpLocks/>
            <a:stCxn id="127" idx="1"/>
            <a:endCxn id="121" idx="5"/>
          </p:cNvCxnSpPr>
          <p:nvPr/>
        </p:nvCxnSpPr>
        <p:spPr>
          <a:xfrm flipH="1" flipV="1">
            <a:off x="7967289" y="1732293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E4422428-AD00-2248-BC2A-66C7E63FD5B4}"/>
              </a:ext>
            </a:extLst>
          </p:cNvPr>
          <p:cNvCxnSpPr>
            <a:cxnSpLocks/>
            <a:stCxn id="127" idx="6"/>
            <a:endCxn id="123" idx="2"/>
          </p:cNvCxnSpPr>
          <p:nvPr/>
        </p:nvCxnSpPr>
        <p:spPr>
          <a:xfrm>
            <a:off x="9092687" y="2881207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4DC95626-68BC-F445-B4A2-6C8054D0EEED}"/>
              </a:ext>
            </a:extLst>
          </p:cNvPr>
          <p:cNvCxnSpPr>
            <a:cxnSpLocks/>
            <a:stCxn id="125" idx="1"/>
            <a:endCxn id="127" idx="5"/>
          </p:cNvCxnSpPr>
          <p:nvPr/>
        </p:nvCxnSpPr>
        <p:spPr>
          <a:xfrm flipH="1" flipV="1">
            <a:off x="9016167" y="3070142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5BE84064-FB99-B64C-AB18-694CA5D33F92}"/>
              </a:ext>
            </a:extLst>
          </p:cNvPr>
          <p:cNvCxnSpPr>
            <a:cxnSpLocks/>
            <a:stCxn id="126" idx="6"/>
            <a:endCxn id="125" idx="2"/>
          </p:cNvCxnSpPr>
          <p:nvPr/>
        </p:nvCxnSpPr>
        <p:spPr>
          <a:xfrm>
            <a:off x="8043809" y="4133243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9D1CE30C-1A44-674E-8497-8FE53069D8EC}"/>
              </a:ext>
            </a:extLst>
          </p:cNvPr>
          <p:cNvCxnSpPr>
            <a:cxnSpLocks/>
            <a:stCxn id="124" idx="6"/>
            <a:endCxn id="127" idx="2"/>
          </p:cNvCxnSpPr>
          <p:nvPr/>
        </p:nvCxnSpPr>
        <p:spPr>
          <a:xfrm flipV="1">
            <a:off x="6981768" y="2881207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C927128-173A-FE4C-AC77-37B930D7BA71}"/>
              </a:ext>
            </a:extLst>
          </p:cNvPr>
          <p:cNvSpPr txBox="1"/>
          <p:nvPr/>
        </p:nvSpPr>
        <p:spPr>
          <a:xfrm>
            <a:off x="4444409" y="2530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7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0762B254-091D-E442-8852-88C8D31CDFAA}"/>
              </a:ext>
            </a:extLst>
          </p:cNvPr>
          <p:cNvCxnSpPr>
            <a:cxnSpLocks/>
            <a:stCxn id="125" idx="7"/>
            <a:endCxn id="123" idx="4"/>
          </p:cNvCxnSpPr>
          <p:nvPr/>
        </p:nvCxnSpPr>
        <p:spPr>
          <a:xfrm flipV="1">
            <a:off x="10134479" y="3148679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Prim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C528CE65-41E1-5247-8BD0-78E446F33DC3}"/>
              </a:ext>
            </a:extLst>
          </p:cNvPr>
          <p:cNvSpPr/>
          <p:nvPr/>
        </p:nvSpPr>
        <p:spPr>
          <a:xfrm>
            <a:off x="6977306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E807550-DCF8-9E4C-8D72-20B113B3B89D}"/>
              </a:ext>
            </a:extLst>
          </p:cNvPr>
          <p:cNvSpPr/>
          <p:nvPr/>
        </p:nvSpPr>
        <p:spPr>
          <a:xfrm>
            <a:off x="7943022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5E3F6D5D-14AD-D14D-A003-0E94534BDBFE}"/>
              </a:ext>
            </a:extLst>
          </p:cNvPr>
          <p:cNvSpPr/>
          <p:nvPr/>
        </p:nvSpPr>
        <p:spPr>
          <a:xfrm>
            <a:off x="8309500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522CD6AE-CAB4-EE41-8ED2-B746448A5D90}"/>
              </a:ext>
            </a:extLst>
          </p:cNvPr>
          <p:cNvSpPr/>
          <p:nvPr/>
        </p:nvSpPr>
        <p:spPr>
          <a:xfrm>
            <a:off x="662442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4B5CAAA2-DB1A-FC4C-A735-209AA14FFD20}"/>
              </a:ext>
            </a:extLst>
          </p:cNvPr>
          <p:cNvSpPr/>
          <p:nvPr/>
        </p:nvSpPr>
        <p:spPr>
          <a:xfrm>
            <a:off x="7967100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701EDCF-DA17-3A43-8E33-A0E7ED717673}"/>
              </a:ext>
            </a:extLst>
          </p:cNvPr>
          <p:cNvSpPr/>
          <p:nvPr/>
        </p:nvSpPr>
        <p:spPr>
          <a:xfrm>
            <a:off x="6977306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6DE65D2F-AD82-034B-8B75-9B7D938C217C}"/>
              </a:ext>
            </a:extLst>
          </p:cNvPr>
          <p:cNvSpPr/>
          <p:nvPr/>
        </p:nvSpPr>
        <p:spPr>
          <a:xfrm>
            <a:off x="742050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B1452CD8-479C-004E-B14B-25CEDB2A05AE}"/>
              </a:ext>
            </a:extLst>
          </p:cNvPr>
          <p:cNvCxnSpPr>
            <a:cxnSpLocks/>
            <a:stCxn id="156" idx="5"/>
            <a:endCxn id="162" idx="0"/>
          </p:cNvCxnSpPr>
          <p:nvPr/>
        </p:nvCxnSpPr>
        <p:spPr>
          <a:xfrm>
            <a:off x="7423300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3CA672B-EDED-CE48-9FCC-BAAFBB9B0767}"/>
              </a:ext>
            </a:extLst>
          </p:cNvPr>
          <p:cNvSpPr txBox="1"/>
          <p:nvPr/>
        </p:nvSpPr>
        <p:spPr>
          <a:xfrm>
            <a:off x="7529889" y="733787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E0B2779-D21D-E946-B4DC-67D74939BA6B}"/>
              </a:ext>
            </a:extLst>
          </p:cNvPr>
          <p:cNvSpPr txBox="1"/>
          <p:nvPr/>
        </p:nvSpPr>
        <p:spPr>
          <a:xfrm>
            <a:off x="7552533" y="165069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865BFC8-1B2D-AE47-993E-B7E796A4A391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 flipV="1">
            <a:off x="7499820" y="535269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78383225-40FC-DA46-AE9F-D6A0A5816EFB}"/>
              </a:ext>
            </a:extLst>
          </p:cNvPr>
          <p:cNvSpPr/>
          <p:nvPr/>
        </p:nvSpPr>
        <p:spPr>
          <a:xfrm>
            <a:off x="10036296" y="3696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208DF551-50CF-BB46-8BDC-9FE637CD1ED4}"/>
              </a:ext>
            </a:extLst>
          </p:cNvPr>
          <p:cNvSpPr/>
          <p:nvPr/>
        </p:nvSpPr>
        <p:spPr>
          <a:xfrm>
            <a:off x="11002012" y="3600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D4EBC315-D8A6-3740-A713-04E483C058B9}"/>
              </a:ext>
            </a:extLst>
          </p:cNvPr>
          <p:cNvSpPr/>
          <p:nvPr/>
        </p:nvSpPr>
        <p:spPr>
          <a:xfrm>
            <a:off x="11368490" y="12704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361CE65D-4D09-564C-9881-AAA86C2F2DD6}"/>
              </a:ext>
            </a:extLst>
          </p:cNvPr>
          <p:cNvSpPr/>
          <p:nvPr/>
        </p:nvSpPr>
        <p:spPr>
          <a:xfrm>
            <a:off x="968341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F490F6F4-C8C0-CA4A-96C5-00044B04D5B5}"/>
              </a:ext>
            </a:extLst>
          </p:cNvPr>
          <p:cNvSpPr/>
          <p:nvPr/>
        </p:nvSpPr>
        <p:spPr>
          <a:xfrm>
            <a:off x="11026090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59357EA-672C-344D-A884-9BE70056F94E}"/>
              </a:ext>
            </a:extLst>
          </p:cNvPr>
          <p:cNvSpPr/>
          <p:nvPr/>
        </p:nvSpPr>
        <p:spPr>
          <a:xfrm>
            <a:off x="10036296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A1EEEC7C-1F74-7A4D-986D-E26CA57B9267}"/>
              </a:ext>
            </a:extLst>
          </p:cNvPr>
          <p:cNvSpPr/>
          <p:nvPr/>
        </p:nvSpPr>
        <p:spPr>
          <a:xfrm>
            <a:off x="1058887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8155B109-A81E-1C47-A399-2D286E51C420}"/>
              </a:ext>
            </a:extLst>
          </p:cNvPr>
          <p:cNvCxnSpPr>
            <a:cxnSpLocks/>
            <a:stCxn id="173" idx="5"/>
            <a:endCxn id="179" idx="0"/>
          </p:cNvCxnSpPr>
          <p:nvPr/>
        </p:nvCxnSpPr>
        <p:spPr>
          <a:xfrm>
            <a:off x="10482290" y="825748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FD34B34-D173-2249-BC5F-2A1E360062DF}"/>
              </a:ext>
            </a:extLst>
          </p:cNvPr>
          <p:cNvSpPr txBox="1"/>
          <p:nvPr/>
        </p:nvSpPr>
        <p:spPr>
          <a:xfrm>
            <a:off x="10659055" y="84456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42E2FFC-1B6A-2F47-85B0-0905F3B45EE2}"/>
              </a:ext>
            </a:extLst>
          </p:cNvPr>
          <p:cNvSpPr txBox="1"/>
          <p:nvPr/>
        </p:nvSpPr>
        <p:spPr>
          <a:xfrm>
            <a:off x="10611523" y="257030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66004B6-C277-6244-8D90-DAA4C572E9E9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10558810" y="627230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C4AA4A77-A4F6-D648-BF35-03D53BF1ED07}"/>
              </a:ext>
            </a:extLst>
          </p:cNvPr>
          <p:cNvCxnSpPr>
            <a:cxnSpLocks/>
            <a:stCxn id="176" idx="6"/>
            <a:endCxn id="179" idx="2"/>
          </p:cNvCxnSpPr>
          <p:nvPr/>
        </p:nvCxnSpPr>
        <p:spPr>
          <a:xfrm>
            <a:off x="10205933" y="1520729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447D1C8-A8CD-3A4F-B046-E9E332EB2ACF}"/>
              </a:ext>
            </a:extLst>
          </p:cNvPr>
          <p:cNvSpPr txBox="1"/>
          <p:nvPr/>
        </p:nvSpPr>
        <p:spPr>
          <a:xfrm>
            <a:off x="10245202" y="1106998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16D2D720-78DA-6649-A442-4CE241BC1FC2}"/>
              </a:ext>
            </a:extLst>
          </p:cNvPr>
          <p:cNvSpPr/>
          <p:nvPr/>
        </p:nvSpPr>
        <p:spPr>
          <a:xfrm>
            <a:off x="653873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3F822D8A-8E96-6F4D-A924-2244D374F771}"/>
              </a:ext>
            </a:extLst>
          </p:cNvPr>
          <p:cNvSpPr/>
          <p:nvPr/>
        </p:nvSpPr>
        <p:spPr>
          <a:xfrm>
            <a:off x="1619589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5788FBC0-8A1C-CC46-9B3E-144720146C72}"/>
              </a:ext>
            </a:extLst>
          </p:cNvPr>
          <p:cNvSpPr/>
          <p:nvPr/>
        </p:nvSpPr>
        <p:spPr>
          <a:xfrm>
            <a:off x="2092187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D49C453-DDE1-9C4C-8FE3-110801B1E487}"/>
              </a:ext>
            </a:extLst>
          </p:cNvPr>
          <p:cNvSpPr/>
          <p:nvPr/>
        </p:nvSpPr>
        <p:spPr>
          <a:xfrm>
            <a:off x="30099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6B79BB5D-5E14-CF42-A30D-6E66DC6EF958}"/>
              </a:ext>
            </a:extLst>
          </p:cNvPr>
          <p:cNvSpPr/>
          <p:nvPr/>
        </p:nvSpPr>
        <p:spPr>
          <a:xfrm>
            <a:off x="1643667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672C0952-5C81-6242-97F8-D99D792E74D9}"/>
              </a:ext>
            </a:extLst>
          </p:cNvPr>
          <p:cNvSpPr/>
          <p:nvPr/>
        </p:nvSpPr>
        <p:spPr>
          <a:xfrm>
            <a:off x="653873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774D0977-7B78-AB42-B7BE-6C25C33B3A30}"/>
              </a:ext>
            </a:extLst>
          </p:cNvPr>
          <p:cNvSpPr/>
          <p:nvPr/>
        </p:nvSpPr>
        <p:spPr>
          <a:xfrm>
            <a:off x="120645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28E28273-9943-7943-8AC5-A202468CB460}"/>
              </a:ext>
            </a:extLst>
          </p:cNvPr>
          <p:cNvCxnSpPr>
            <a:cxnSpLocks/>
            <a:stCxn id="186" idx="5"/>
            <a:endCxn id="192" idx="0"/>
          </p:cNvCxnSpPr>
          <p:nvPr/>
        </p:nvCxnSpPr>
        <p:spPr>
          <a:xfrm>
            <a:off x="1099867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AABF7EBD-1A87-6540-BD4F-3A0F97751490}"/>
              </a:ext>
            </a:extLst>
          </p:cNvPr>
          <p:cNvSpPr txBox="1"/>
          <p:nvPr/>
        </p:nvSpPr>
        <p:spPr>
          <a:xfrm>
            <a:off x="1276632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B97E9BF-6CDA-E44A-8A4E-2D5E26831F7B}"/>
              </a:ext>
            </a:extLst>
          </p:cNvPr>
          <p:cNvSpPr txBox="1"/>
          <p:nvPr/>
        </p:nvSpPr>
        <p:spPr>
          <a:xfrm>
            <a:off x="1229100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CAEEC1C5-93A9-3E41-B219-40E9CD9324DD}"/>
              </a:ext>
            </a:extLst>
          </p:cNvPr>
          <p:cNvCxnSpPr>
            <a:cxnSpLocks/>
            <a:stCxn id="186" idx="6"/>
            <a:endCxn id="187" idx="2"/>
          </p:cNvCxnSpPr>
          <p:nvPr/>
        </p:nvCxnSpPr>
        <p:spPr>
          <a:xfrm flipV="1">
            <a:off x="1176387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E46056CD-1285-944E-9252-CC3DAEF622BC}"/>
              </a:ext>
            </a:extLst>
          </p:cNvPr>
          <p:cNvCxnSpPr>
            <a:cxnSpLocks/>
            <a:stCxn id="189" idx="6"/>
            <a:endCxn id="192" idx="2"/>
          </p:cNvCxnSpPr>
          <p:nvPr/>
        </p:nvCxnSpPr>
        <p:spPr>
          <a:xfrm>
            <a:off x="823510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4A0A97C-F055-6E49-9C56-0DC311E331BA}"/>
              </a:ext>
            </a:extLst>
          </p:cNvPr>
          <p:cNvSpPr txBox="1"/>
          <p:nvPr/>
        </p:nvSpPr>
        <p:spPr>
          <a:xfrm>
            <a:off x="862779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069BF93A-22C8-ED40-BB98-CA0C0C73C7BE}"/>
              </a:ext>
            </a:extLst>
          </p:cNvPr>
          <p:cNvCxnSpPr>
            <a:cxnSpLocks/>
            <a:stCxn id="192" idx="4"/>
          </p:cNvCxnSpPr>
          <p:nvPr/>
        </p:nvCxnSpPr>
        <p:spPr>
          <a:xfrm>
            <a:off x="1467713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B490D38-112B-8D42-B929-CEEBB7D0C9CA}"/>
              </a:ext>
            </a:extLst>
          </p:cNvPr>
          <p:cNvSpPr txBox="1"/>
          <p:nvPr/>
        </p:nvSpPr>
        <p:spPr>
          <a:xfrm>
            <a:off x="1722241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1E6827B0-1765-2F45-8213-325B69D999B0}"/>
              </a:ext>
            </a:extLst>
          </p:cNvPr>
          <p:cNvSpPr/>
          <p:nvPr/>
        </p:nvSpPr>
        <p:spPr>
          <a:xfrm>
            <a:off x="3780644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4B8449CB-CBDD-BB4C-80F7-36C0856C79EE}"/>
              </a:ext>
            </a:extLst>
          </p:cNvPr>
          <p:cNvSpPr/>
          <p:nvPr/>
        </p:nvSpPr>
        <p:spPr>
          <a:xfrm>
            <a:off x="4746360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9B1FFC52-98C9-0644-BB5E-20EEE570EBE5}"/>
              </a:ext>
            </a:extLst>
          </p:cNvPr>
          <p:cNvSpPr/>
          <p:nvPr/>
        </p:nvSpPr>
        <p:spPr>
          <a:xfrm>
            <a:off x="5218958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53C68FC-4AB6-B94B-BD76-5A2FED1AD273}"/>
              </a:ext>
            </a:extLst>
          </p:cNvPr>
          <p:cNvSpPr/>
          <p:nvPr/>
        </p:nvSpPr>
        <p:spPr>
          <a:xfrm>
            <a:off x="342776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D39AF3A-326D-6040-80B9-33562E07B56B}"/>
              </a:ext>
            </a:extLst>
          </p:cNvPr>
          <p:cNvSpPr/>
          <p:nvPr/>
        </p:nvSpPr>
        <p:spPr>
          <a:xfrm>
            <a:off x="4770438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00FF8F6C-6AB9-B847-B907-6D872044EB07}"/>
              </a:ext>
            </a:extLst>
          </p:cNvPr>
          <p:cNvSpPr/>
          <p:nvPr/>
        </p:nvSpPr>
        <p:spPr>
          <a:xfrm>
            <a:off x="3780644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4B79C569-407D-BF44-9BB6-D6FD392F8EBD}"/>
              </a:ext>
            </a:extLst>
          </p:cNvPr>
          <p:cNvSpPr/>
          <p:nvPr/>
        </p:nvSpPr>
        <p:spPr>
          <a:xfrm>
            <a:off x="433322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35BA3869-09C2-2D49-BA76-424992DE1B8E}"/>
              </a:ext>
            </a:extLst>
          </p:cNvPr>
          <p:cNvCxnSpPr>
            <a:cxnSpLocks/>
            <a:stCxn id="200" idx="5"/>
            <a:endCxn id="206" idx="0"/>
          </p:cNvCxnSpPr>
          <p:nvPr/>
        </p:nvCxnSpPr>
        <p:spPr>
          <a:xfrm>
            <a:off x="4226638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75A1704-A8FF-F541-8265-4C8F25F96BC4}"/>
              </a:ext>
            </a:extLst>
          </p:cNvPr>
          <p:cNvSpPr txBox="1"/>
          <p:nvPr/>
        </p:nvSpPr>
        <p:spPr>
          <a:xfrm>
            <a:off x="4403403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ED5AA3CD-CC5E-454D-B41E-A2F1E9F1E775}"/>
              </a:ext>
            </a:extLst>
          </p:cNvPr>
          <p:cNvSpPr txBox="1"/>
          <p:nvPr/>
        </p:nvSpPr>
        <p:spPr>
          <a:xfrm>
            <a:off x="4355871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B46D4EDA-A79E-D442-8343-D5F3530697E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4303158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8A177731-ABF4-DA48-86A4-1837F0573465}"/>
              </a:ext>
            </a:extLst>
          </p:cNvPr>
          <p:cNvCxnSpPr>
            <a:cxnSpLocks/>
            <a:stCxn id="203" idx="6"/>
            <a:endCxn id="206" idx="2"/>
          </p:cNvCxnSpPr>
          <p:nvPr/>
        </p:nvCxnSpPr>
        <p:spPr>
          <a:xfrm>
            <a:off x="3950281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28B0B2A3-5ACA-DD41-8909-37A503703319}"/>
              </a:ext>
            </a:extLst>
          </p:cNvPr>
          <p:cNvSpPr txBox="1"/>
          <p:nvPr/>
        </p:nvSpPr>
        <p:spPr>
          <a:xfrm>
            <a:off x="3989550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55D55D36-E0F8-3541-87E0-EED15E9D723A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4594484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B3CE898-ED94-5943-AB02-8599B5718E07}"/>
              </a:ext>
            </a:extLst>
          </p:cNvPr>
          <p:cNvSpPr txBox="1"/>
          <p:nvPr/>
        </p:nvSpPr>
        <p:spPr>
          <a:xfrm>
            <a:off x="4849012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0851B0BE-C18F-D841-BD29-2CD2B70EBB39}"/>
              </a:ext>
            </a:extLst>
          </p:cNvPr>
          <p:cNvCxnSpPr>
            <a:cxnSpLocks/>
            <a:stCxn id="205" idx="6"/>
            <a:endCxn id="204" idx="2"/>
          </p:cNvCxnSpPr>
          <p:nvPr/>
        </p:nvCxnSpPr>
        <p:spPr>
          <a:xfrm>
            <a:off x="4303158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D1184DC-8D34-E249-BAF3-4B7809CA24B8}"/>
              </a:ext>
            </a:extLst>
          </p:cNvPr>
          <p:cNvSpPr txBox="1"/>
          <p:nvPr/>
        </p:nvSpPr>
        <p:spPr>
          <a:xfrm>
            <a:off x="4393133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78EE59A3-D07D-B041-9446-3D4AF6C0EEED}"/>
              </a:ext>
            </a:extLst>
          </p:cNvPr>
          <p:cNvSpPr/>
          <p:nvPr/>
        </p:nvSpPr>
        <p:spPr>
          <a:xfrm>
            <a:off x="7027222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CABFED64-D049-6B4B-9CF6-3815CADCE301}"/>
              </a:ext>
            </a:extLst>
          </p:cNvPr>
          <p:cNvSpPr/>
          <p:nvPr/>
        </p:nvSpPr>
        <p:spPr>
          <a:xfrm>
            <a:off x="7992938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94670BDD-EC3C-434B-AF3E-08BA170A0761}"/>
              </a:ext>
            </a:extLst>
          </p:cNvPr>
          <p:cNvSpPr/>
          <p:nvPr/>
        </p:nvSpPr>
        <p:spPr>
          <a:xfrm>
            <a:off x="8465536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0CBE9AB6-5CBF-9546-9B21-89159208A10E}"/>
              </a:ext>
            </a:extLst>
          </p:cNvPr>
          <p:cNvSpPr/>
          <p:nvPr/>
        </p:nvSpPr>
        <p:spPr>
          <a:xfrm>
            <a:off x="667434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D38CF52A-AEF2-4742-AB92-CFDF052AF80B}"/>
              </a:ext>
            </a:extLst>
          </p:cNvPr>
          <p:cNvSpPr/>
          <p:nvPr/>
        </p:nvSpPr>
        <p:spPr>
          <a:xfrm>
            <a:off x="8017016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FB26636C-4991-564A-81A2-F4AF51686251}"/>
              </a:ext>
            </a:extLst>
          </p:cNvPr>
          <p:cNvSpPr/>
          <p:nvPr/>
        </p:nvSpPr>
        <p:spPr>
          <a:xfrm>
            <a:off x="7027222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112F5FF4-95D6-7241-9BA8-E36F1641D63F}"/>
              </a:ext>
            </a:extLst>
          </p:cNvPr>
          <p:cNvSpPr/>
          <p:nvPr/>
        </p:nvSpPr>
        <p:spPr>
          <a:xfrm>
            <a:off x="757980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CF3369F-AEC3-5644-BADA-FF399E3F0788}"/>
              </a:ext>
            </a:extLst>
          </p:cNvPr>
          <p:cNvCxnSpPr>
            <a:cxnSpLocks/>
            <a:stCxn id="216" idx="5"/>
            <a:endCxn id="222" idx="0"/>
          </p:cNvCxnSpPr>
          <p:nvPr/>
        </p:nvCxnSpPr>
        <p:spPr>
          <a:xfrm>
            <a:off x="7473216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C8A8672-2ACB-F44C-881D-66FD1C1BC255}"/>
              </a:ext>
            </a:extLst>
          </p:cNvPr>
          <p:cNvSpPr txBox="1"/>
          <p:nvPr/>
        </p:nvSpPr>
        <p:spPr>
          <a:xfrm>
            <a:off x="7649981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3327CD9-7947-0F43-99FF-3CEF15218E3E}"/>
              </a:ext>
            </a:extLst>
          </p:cNvPr>
          <p:cNvSpPr txBox="1"/>
          <p:nvPr/>
        </p:nvSpPr>
        <p:spPr>
          <a:xfrm>
            <a:off x="7602449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22FA300B-25DC-994F-98C4-A34359C14F76}"/>
              </a:ext>
            </a:extLst>
          </p:cNvPr>
          <p:cNvCxnSpPr>
            <a:cxnSpLocks/>
            <a:stCxn id="216" idx="6"/>
            <a:endCxn id="217" idx="2"/>
          </p:cNvCxnSpPr>
          <p:nvPr/>
        </p:nvCxnSpPr>
        <p:spPr>
          <a:xfrm flipV="1">
            <a:off x="7549736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4497BD67-3017-974B-B246-B3D43F88796F}"/>
              </a:ext>
            </a:extLst>
          </p:cNvPr>
          <p:cNvCxnSpPr>
            <a:cxnSpLocks/>
            <a:stCxn id="219" idx="6"/>
            <a:endCxn id="222" idx="2"/>
          </p:cNvCxnSpPr>
          <p:nvPr/>
        </p:nvCxnSpPr>
        <p:spPr>
          <a:xfrm>
            <a:off x="7196859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565EC74-1B2D-0F4E-94E5-AB88D720C035}"/>
              </a:ext>
            </a:extLst>
          </p:cNvPr>
          <p:cNvSpPr txBox="1"/>
          <p:nvPr/>
        </p:nvSpPr>
        <p:spPr>
          <a:xfrm>
            <a:off x="7236128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307C722-DEA4-CD4D-9D0C-5021FF52392C}"/>
              </a:ext>
            </a:extLst>
          </p:cNvPr>
          <p:cNvCxnSpPr>
            <a:cxnSpLocks/>
            <a:stCxn id="222" idx="4"/>
          </p:cNvCxnSpPr>
          <p:nvPr/>
        </p:nvCxnSpPr>
        <p:spPr>
          <a:xfrm>
            <a:off x="7841062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5D663D3-6E30-514A-B0AB-DDAF719B0F14}"/>
              </a:ext>
            </a:extLst>
          </p:cNvPr>
          <p:cNvSpPr txBox="1"/>
          <p:nvPr/>
        </p:nvSpPr>
        <p:spPr>
          <a:xfrm>
            <a:off x="8095590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9212C8EA-3BC5-FF4A-A671-78F67E7A2D85}"/>
              </a:ext>
            </a:extLst>
          </p:cNvPr>
          <p:cNvCxnSpPr>
            <a:cxnSpLocks/>
            <a:stCxn id="221" idx="6"/>
            <a:endCxn id="220" idx="2"/>
          </p:cNvCxnSpPr>
          <p:nvPr/>
        </p:nvCxnSpPr>
        <p:spPr>
          <a:xfrm>
            <a:off x="7549736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DC265AD0-97FE-1D44-AB6A-C53130980F8E}"/>
              </a:ext>
            </a:extLst>
          </p:cNvPr>
          <p:cNvSpPr txBox="1"/>
          <p:nvPr/>
        </p:nvSpPr>
        <p:spPr>
          <a:xfrm>
            <a:off x="7639711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5A9DDAC3-173B-A846-AAE5-0379B4ABF3FD}"/>
              </a:ext>
            </a:extLst>
          </p:cNvPr>
          <p:cNvCxnSpPr>
            <a:cxnSpLocks/>
            <a:stCxn id="218" idx="4"/>
            <a:endCxn id="220" idx="7"/>
          </p:cNvCxnSpPr>
          <p:nvPr/>
        </p:nvCxnSpPr>
        <p:spPr>
          <a:xfrm flipH="1">
            <a:off x="8463010" y="4821827"/>
            <a:ext cx="263783" cy="450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EB5F2C7-2625-4F4B-9A13-B598525CF7CC}"/>
              </a:ext>
            </a:extLst>
          </p:cNvPr>
          <p:cNvSpPr txBox="1"/>
          <p:nvPr/>
        </p:nvSpPr>
        <p:spPr>
          <a:xfrm>
            <a:off x="8634472" y="4933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EA6FA149-C668-1846-91F3-473607FF6B03}"/>
              </a:ext>
            </a:extLst>
          </p:cNvPr>
          <p:cNvSpPr/>
          <p:nvPr/>
        </p:nvSpPr>
        <p:spPr>
          <a:xfrm>
            <a:off x="282533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右箭头 236">
            <a:extLst>
              <a:ext uri="{FF2B5EF4-FFF2-40B4-BE49-F238E27FC236}">
                <a16:creationId xmlns:a16="http://schemas.microsoft.com/office/drawing/2014/main" id="{D2537347-A4A8-9D47-BB8E-1A2AC3296919}"/>
              </a:ext>
            </a:extLst>
          </p:cNvPr>
          <p:cNvSpPr/>
          <p:nvPr/>
        </p:nvSpPr>
        <p:spPr>
          <a:xfrm>
            <a:off x="5898781" y="1244233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右箭头 237">
            <a:extLst>
              <a:ext uri="{FF2B5EF4-FFF2-40B4-BE49-F238E27FC236}">
                <a16:creationId xmlns:a16="http://schemas.microsoft.com/office/drawing/2014/main" id="{EF829B9A-A8F7-6043-91DE-167B4C97545B}"/>
              </a:ext>
            </a:extLst>
          </p:cNvPr>
          <p:cNvSpPr/>
          <p:nvPr/>
        </p:nvSpPr>
        <p:spPr>
          <a:xfrm>
            <a:off x="9076355" y="1263117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右箭头 238">
            <a:extLst>
              <a:ext uri="{FF2B5EF4-FFF2-40B4-BE49-F238E27FC236}">
                <a16:creationId xmlns:a16="http://schemas.microsoft.com/office/drawing/2014/main" id="{C936E8F5-F006-7D42-9D96-411FAFA52662}"/>
              </a:ext>
            </a:extLst>
          </p:cNvPr>
          <p:cNvSpPr/>
          <p:nvPr/>
        </p:nvSpPr>
        <p:spPr>
          <a:xfrm>
            <a:off x="599600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475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Kruskal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52775FE-2CC0-A442-8218-76512F316EB6}"/>
              </a:ext>
            </a:extLst>
          </p:cNvPr>
          <p:cNvSpPr/>
          <p:nvPr/>
        </p:nvSpPr>
        <p:spPr>
          <a:xfrm>
            <a:off x="6930658" y="287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EFA0250-BDA8-3144-9999-822254F00D19}"/>
              </a:ext>
            </a:extLst>
          </p:cNvPr>
          <p:cNvSpPr/>
          <p:nvPr/>
        </p:nvSpPr>
        <p:spPr>
          <a:xfrm>
            <a:off x="7914239" y="2796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F0A5E65-6817-1D4E-BD07-D7240D0E0B07}"/>
              </a:ext>
            </a:extLst>
          </p:cNvPr>
          <p:cNvSpPr/>
          <p:nvPr/>
        </p:nvSpPr>
        <p:spPr>
          <a:xfrm>
            <a:off x="8262852" y="11878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E32B2AB0-E3F8-A74C-8B00-964F7E9BC957}"/>
              </a:ext>
            </a:extLst>
          </p:cNvPr>
          <p:cNvSpPr/>
          <p:nvPr/>
        </p:nvSpPr>
        <p:spPr>
          <a:xfrm>
            <a:off x="657778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230167D-509E-214A-B3EA-8AD3FB0EA5EF}"/>
              </a:ext>
            </a:extLst>
          </p:cNvPr>
          <p:cNvSpPr/>
          <p:nvPr/>
        </p:nvSpPr>
        <p:spPr>
          <a:xfrm>
            <a:off x="7920452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DFF9F70B-2331-A24C-9FB3-F0CCCDD09815}"/>
              </a:ext>
            </a:extLst>
          </p:cNvPr>
          <p:cNvSpPr/>
          <p:nvPr/>
        </p:nvSpPr>
        <p:spPr>
          <a:xfrm>
            <a:off x="6930658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D5BECD-B07B-614F-9BFB-FBD182738DFF}"/>
              </a:ext>
            </a:extLst>
          </p:cNvPr>
          <p:cNvSpPr/>
          <p:nvPr/>
        </p:nvSpPr>
        <p:spPr>
          <a:xfrm>
            <a:off x="737386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369E12E-C502-8B44-B142-E16360FA9710}"/>
              </a:ext>
            </a:extLst>
          </p:cNvPr>
          <p:cNvCxnSpPr>
            <a:cxnSpLocks/>
            <a:stCxn id="99" idx="5"/>
            <a:endCxn id="105" idx="0"/>
          </p:cNvCxnSpPr>
          <p:nvPr/>
        </p:nvCxnSpPr>
        <p:spPr>
          <a:xfrm>
            <a:off x="7376652" y="743148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8CA2A58-4764-C246-A9B2-024627D21F7F}"/>
              </a:ext>
            </a:extLst>
          </p:cNvPr>
          <p:cNvSpPr txBox="1"/>
          <p:nvPr/>
        </p:nvSpPr>
        <p:spPr>
          <a:xfrm>
            <a:off x="7468185" y="7431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08" name="右箭头 107">
            <a:extLst>
              <a:ext uri="{FF2B5EF4-FFF2-40B4-BE49-F238E27FC236}">
                <a16:creationId xmlns:a16="http://schemas.microsoft.com/office/drawing/2014/main" id="{B101B9AD-8F28-5940-8674-F4D14B3B2802}"/>
              </a:ext>
            </a:extLst>
          </p:cNvPr>
          <p:cNvSpPr/>
          <p:nvPr/>
        </p:nvSpPr>
        <p:spPr>
          <a:xfrm>
            <a:off x="5978924" y="1262895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7AB3477-CBB8-5547-AFC6-0CFA9E23EBBA}"/>
              </a:ext>
            </a:extLst>
          </p:cNvPr>
          <p:cNvCxnSpPr>
            <a:cxnSpLocks/>
            <a:stCxn id="104" idx="6"/>
            <a:endCxn id="103" idx="2"/>
          </p:cNvCxnSpPr>
          <p:nvPr/>
        </p:nvCxnSpPr>
        <p:spPr>
          <a:xfrm>
            <a:off x="7453172" y="2376909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5C570A2-5D7C-C541-A602-1A910451F7F0}"/>
              </a:ext>
            </a:extLst>
          </p:cNvPr>
          <p:cNvSpPr txBox="1"/>
          <p:nvPr/>
        </p:nvSpPr>
        <p:spPr>
          <a:xfrm>
            <a:off x="7589881" y="20075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B78A780-D6A5-C546-B0AE-50D8680B6392}"/>
              </a:ext>
            </a:extLst>
          </p:cNvPr>
          <p:cNvSpPr/>
          <p:nvPr/>
        </p:nvSpPr>
        <p:spPr>
          <a:xfrm>
            <a:off x="10272940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B7DDF173-8D15-DD41-B34A-718E5FEB4D1F}"/>
              </a:ext>
            </a:extLst>
          </p:cNvPr>
          <p:cNvSpPr/>
          <p:nvPr/>
        </p:nvSpPr>
        <p:spPr>
          <a:xfrm>
            <a:off x="11256521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5999C79-93DF-9A49-BA48-2DBBCD0AAF6F}"/>
              </a:ext>
            </a:extLst>
          </p:cNvPr>
          <p:cNvSpPr/>
          <p:nvPr/>
        </p:nvSpPr>
        <p:spPr>
          <a:xfrm>
            <a:off x="11605134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A41621E-8244-D54F-A1AA-EF7CF40204DF}"/>
              </a:ext>
            </a:extLst>
          </p:cNvPr>
          <p:cNvSpPr/>
          <p:nvPr/>
        </p:nvSpPr>
        <p:spPr>
          <a:xfrm>
            <a:off x="992006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7285CE66-7E1C-C141-9BFE-ACA20B3CC96B}"/>
              </a:ext>
            </a:extLst>
          </p:cNvPr>
          <p:cNvSpPr/>
          <p:nvPr/>
        </p:nvSpPr>
        <p:spPr>
          <a:xfrm>
            <a:off x="11262734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E9E8D2A3-844D-D44E-81DE-39959E954CDC}"/>
              </a:ext>
            </a:extLst>
          </p:cNvPr>
          <p:cNvSpPr/>
          <p:nvPr/>
        </p:nvSpPr>
        <p:spPr>
          <a:xfrm>
            <a:off x="10272940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57DC95C8-A4A2-AA44-A564-1B5B9BC5C5E4}"/>
              </a:ext>
            </a:extLst>
          </p:cNvPr>
          <p:cNvSpPr/>
          <p:nvPr/>
        </p:nvSpPr>
        <p:spPr>
          <a:xfrm>
            <a:off x="1071614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3D56ACF-6A92-8145-9339-B9228CEC7B06}"/>
              </a:ext>
            </a:extLst>
          </p:cNvPr>
          <p:cNvCxnSpPr>
            <a:cxnSpLocks/>
            <a:stCxn id="113" idx="5"/>
            <a:endCxn id="119" idx="0"/>
          </p:cNvCxnSpPr>
          <p:nvPr/>
        </p:nvCxnSpPr>
        <p:spPr>
          <a:xfrm>
            <a:off x="10718934" y="724204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BF76B75-2E59-C14C-93A3-308A3B92A771}"/>
              </a:ext>
            </a:extLst>
          </p:cNvPr>
          <p:cNvSpPr txBox="1"/>
          <p:nvPr/>
        </p:nvSpPr>
        <p:spPr>
          <a:xfrm>
            <a:off x="10810467" y="724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9" name="右箭头 128">
            <a:extLst>
              <a:ext uri="{FF2B5EF4-FFF2-40B4-BE49-F238E27FC236}">
                <a16:creationId xmlns:a16="http://schemas.microsoft.com/office/drawing/2014/main" id="{A51435CA-D579-FB49-8FA3-E99702A2F981}"/>
              </a:ext>
            </a:extLst>
          </p:cNvPr>
          <p:cNvSpPr/>
          <p:nvPr/>
        </p:nvSpPr>
        <p:spPr>
          <a:xfrm>
            <a:off x="9161122" y="1262669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973753FD-62E1-D449-B438-3266C3190DB8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10795454" y="2357965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8B645E5-E660-124D-9376-802D9B669CF3}"/>
              </a:ext>
            </a:extLst>
          </p:cNvPr>
          <p:cNvSpPr txBox="1"/>
          <p:nvPr/>
        </p:nvSpPr>
        <p:spPr>
          <a:xfrm>
            <a:off x="10932163" y="1988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8E6AA95-A7DD-534C-9D66-8BC2A2771FB9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 flipV="1">
            <a:off x="10795454" y="527866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EE10646-217B-DA4B-956D-53B5C5725571}"/>
              </a:ext>
            </a:extLst>
          </p:cNvPr>
          <p:cNvSpPr txBox="1"/>
          <p:nvPr/>
        </p:nvSpPr>
        <p:spPr>
          <a:xfrm>
            <a:off x="10871195" y="14815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AE25BFF-407E-C943-BE50-1F029790D8EE}"/>
              </a:ext>
            </a:extLst>
          </p:cNvPr>
          <p:cNvSpPr/>
          <p:nvPr/>
        </p:nvSpPr>
        <p:spPr>
          <a:xfrm>
            <a:off x="629796" y="3311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C23BC201-3CDC-9C49-A622-F8D51EDB0DF7}"/>
              </a:ext>
            </a:extLst>
          </p:cNvPr>
          <p:cNvSpPr/>
          <p:nvPr/>
        </p:nvSpPr>
        <p:spPr>
          <a:xfrm>
            <a:off x="1613377" y="330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7D17969-E86E-0E48-BFA8-68E424AABD4E}"/>
              </a:ext>
            </a:extLst>
          </p:cNvPr>
          <p:cNvSpPr/>
          <p:nvPr/>
        </p:nvSpPr>
        <p:spPr>
          <a:xfrm>
            <a:off x="1961990" y="4212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4B127EFE-0159-EE4E-9BDE-76E70C8A4542}"/>
              </a:ext>
            </a:extLst>
          </p:cNvPr>
          <p:cNvSpPr/>
          <p:nvPr/>
        </p:nvSpPr>
        <p:spPr>
          <a:xfrm>
            <a:off x="27691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5E105E80-B0DE-5B48-846B-993675F2F4F1}"/>
              </a:ext>
            </a:extLst>
          </p:cNvPr>
          <p:cNvSpPr/>
          <p:nvPr/>
        </p:nvSpPr>
        <p:spPr>
          <a:xfrm>
            <a:off x="1619590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6A4464F-1B37-574C-A406-04F42B17D68D}"/>
              </a:ext>
            </a:extLst>
          </p:cNvPr>
          <p:cNvSpPr/>
          <p:nvPr/>
        </p:nvSpPr>
        <p:spPr>
          <a:xfrm>
            <a:off x="629796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970B3A6-E3FC-E346-8123-02FC0707667D}"/>
              </a:ext>
            </a:extLst>
          </p:cNvPr>
          <p:cNvSpPr/>
          <p:nvPr/>
        </p:nvSpPr>
        <p:spPr>
          <a:xfrm>
            <a:off x="118100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7011A1D-CFA6-044C-A923-41BB26514299}"/>
              </a:ext>
            </a:extLst>
          </p:cNvPr>
          <p:cNvCxnSpPr>
            <a:cxnSpLocks/>
            <a:stCxn id="146" idx="5"/>
            <a:endCxn id="152" idx="0"/>
          </p:cNvCxnSpPr>
          <p:nvPr/>
        </p:nvCxnSpPr>
        <p:spPr>
          <a:xfrm>
            <a:off x="1075790" y="3767463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3FDC5D0-7A62-184E-80A2-5B0924CC82C5}"/>
              </a:ext>
            </a:extLst>
          </p:cNvPr>
          <p:cNvSpPr txBox="1"/>
          <p:nvPr/>
        </p:nvSpPr>
        <p:spPr>
          <a:xfrm>
            <a:off x="1244071" y="373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0B6A00A3-78AB-6D41-9371-C05DADA8F8C6}"/>
              </a:ext>
            </a:extLst>
          </p:cNvPr>
          <p:cNvCxnSpPr>
            <a:cxnSpLocks/>
            <a:stCxn id="151" idx="6"/>
            <a:endCxn id="150" idx="2"/>
          </p:cNvCxnSpPr>
          <p:nvPr/>
        </p:nvCxnSpPr>
        <p:spPr>
          <a:xfrm>
            <a:off x="1152310" y="5401224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B464C482-199A-6D45-B692-B003C92F0774}"/>
              </a:ext>
            </a:extLst>
          </p:cNvPr>
          <p:cNvSpPr txBox="1"/>
          <p:nvPr/>
        </p:nvSpPr>
        <p:spPr>
          <a:xfrm>
            <a:off x="1289019" y="503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147BAA26-EECF-B541-A1B7-E29BFEEC0593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 flipV="1">
            <a:off x="1152310" y="3571125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2D2D580E-BE8F-CF46-992B-63C2FD4B4859}"/>
              </a:ext>
            </a:extLst>
          </p:cNvPr>
          <p:cNvSpPr txBox="1"/>
          <p:nvPr/>
        </p:nvSpPr>
        <p:spPr>
          <a:xfrm>
            <a:off x="1228051" y="3191413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E05B1254-99B1-1340-AAB3-5B764E47A614}"/>
              </a:ext>
            </a:extLst>
          </p:cNvPr>
          <p:cNvCxnSpPr>
            <a:cxnSpLocks/>
            <a:stCxn id="149" idx="6"/>
            <a:endCxn id="152" idx="2"/>
          </p:cNvCxnSpPr>
          <p:nvPr/>
        </p:nvCxnSpPr>
        <p:spPr>
          <a:xfrm>
            <a:off x="799433" y="4462444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3378BAE-2D0F-F04E-9FC3-EAE301D4BC3A}"/>
              </a:ext>
            </a:extLst>
          </p:cNvPr>
          <p:cNvSpPr txBox="1"/>
          <p:nvPr/>
        </p:nvSpPr>
        <p:spPr>
          <a:xfrm>
            <a:off x="842933" y="409482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45" name="右箭头 244">
            <a:extLst>
              <a:ext uri="{FF2B5EF4-FFF2-40B4-BE49-F238E27FC236}">
                <a16:creationId xmlns:a16="http://schemas.microsoft.com/office/drawing/2014/main" id="{335D8671-96EC-6248-9217-83B0BCE56697}"/>
              </a:ext>
            </a:extLst>
          </p:cNvPr>
          <p:cNvSpPr/>
          <p:nvPr/>
        </p:nvSpPr>
        <p:spPr>
          <a:xfrm>
            <a:off x="2742971" y="4310108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091DF798-79EA-684A-91F1-9450762F27F0}"/>
              </a:ext>
            </a:extLst>
          </p:cNvPr>
          <p:cNvSpPr/>
          <p:nvPr/>
        </p:nvSpPr>
        <p:spPr>
          <a:xfrm>
            <a:off x="3820925" y="34132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C64000CE-42FD-3B4D-B884-7EDDBE737E64}"/>
              </a:ext>
            </a:extLst>
          </p:cNvPr>
          <p:cNvSpPr/>
          <p:nvPr/>
        </p:nvSpPr>
        <p:spPr>
          <a:xfrm>
            <a:off x="4804506" y="34057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CA640513-D116-E04F-9C5F-BE32D9567F9E}"/>
              </a:ext>
            </a:extLst>
          </p:cNvPr>
          <p:cNvSpPr/>
          <p:nvPr/>
        </p:nvSpPr>
        <p:spPr>
          <a:xfrm>
            <a:off x="5153119" y="43140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73B3174B-CEA0-B64C-BFCD-109B37DD723B}"/>
              </a:ext>
            </a:extLst>
          </p:cNvPr>
          <p:cNvSpPr/>
          <p:nvPr/>
        </p:nvSpPr>
        <p:spPr>
          <a:xfrm>
            <a:off x="346804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8AC53E2B-80AD-7A41-AF9C-6182FFE02B8C}"/>
              </a:ext>
            </a:extLst>
          </p:cNvPr>
          <p:cNvSpPr/>
          <p:nvPr/>
        </p:nvSpPr>
        <p:spPr>
          <a:xfrm>
            <a:off x="4810719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E40B6C3B-D683-E74D-BB23-741C8AF29FB6}"/>
              </a:ext>
            </a:extLst>
          </p:cNvPr>
          <p:cNvSpPr/>
          <p:nvPr/>
        </p:nvSpPr>
        <p:spPr>
          <a:xfrm>
            <a:off x="3820925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E0D43E17-EE03-1245-B3EC-90D0B0DEA01E}"/>
              </a:ext>
            </a:extLst>
          </p:cNvPr>
          <p:cNvSpPr/>
          <p:nvPr/>
        </p:nvSpPr>
        <p:spPr>
          <a:xfrm>
            <a:off x="437213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23EEDC9F-2B6D-6D45-8D85-128BD66635BD}"/>
              </a:ext>
            </a:extLst>
          </p:cNvPr>
          <p:cNvCxnSpPr>
            <a:cxnSpLocks/>
            <a:stCxn id="247" idx="5"/>
            <a:endCxn id="253" idx="0"/>
          </p:cNvCxnSpPr>
          <p:nvPr/>
        </p:nvCxnSpPr>
        <p:spPr>
          <a:xfrm>
            <a:off x="4266919" y="386933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64DD6138-C84B-2849-BC42-8A9DFB0D56F5}"/>
              </a:ext>
            </a:extLst>
          </p:cNvPr>
          <p:cNvSpPr txBox="1"/>
          <p:nvPr/>
        </p:nvSpPr>
        <p:spPr>
          <a:xfrm>
            <a:off x="4435200" y="3833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1801B643-7042-F542-A438-AEDD04683C00}"/>
              </a:ext>
            </a:extLst>
          </p:cNvPr>
          <p:cNvCxnSpPr>
            <a:cxnSpLocks/>
            <a:stCxn id="252" idx="6"/>
            <a:endCxn id="251" idx="2"/>
          </p:cNvCxnSpPr>
          <p:nvPr/>
        </p:nvCxnSpPr>
        <p:spPr>
          <a:xfrm>
            <a:off x="4343439" y="550309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87AE603-5484-CF47-98AD-E08768A55B78}"/>
              </a:ext>
            </a:extLst>
          </p:cNvPr>
          <p:cNvSpPr txBox="1"/>
          <p:nvPr/>
        </p:nvSpPr>
        <p:spPr>
          <a:xfrm>
            <a:off x="4480148" y="51337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411C08C3-3FED-6C42-92AE-E99EC77FDCEA}"/>
              </a:ext>
            </a:extLst>
          </p:cNvPr>
          <p:cNvCxnSpPr>
            <a:cxnSpLocks/>
            <a:stCxn id="247" idx="6"/>
            <a:endCxn id="248" idx="2"/>
          </p:cNvCxnSpPr>
          <p:nvPr/>
        </p:nvCxnSpPr>
        <p:spPr>
          <a:xfrm flipV="1">
            <a:off x="4343439" y="367299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E9C12CA8-06C7-9D4D-A52A-FCE90CE71D62}"/>
              </a:ext>
            </a:extLst>
          </p:cNvPr>
          <p:cNvSpPr txBox="1"/>
          <p:nvPr/>
        </p:nvSpPr>
        <p:spPr>
          <a:xfrm>
            <a:off x="4419180" y="329328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651674B1-28FF-AD45-B642-297FF22A66AA}"/>
              </a:ext>
            </a:extLst>
          </p:cNvPr>
          <p:cNvCxnSpPr>
            <a:cxnSpLocks/>
            <a:stCxn id="250" idx="6"/>
            <a:endCxn id="253" idx="2"/>
          </p:cNvCxnSpPr>
          <p:nvPr/>
        </p:nvCxnSpPr>
        <p:spPr>
          <a:xfrm>
            <a:off x="3990562" y="456431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39814A5-B57C-EE4D-A594-9F26B77CEBE2}"/>
              </a:ext>
            </a:extLst>
          </p:cNvPr>
          <p:cNvSpPr txBox="1"/>
          <p:nvPr/>
        </p:nvSpPr>
        <p:spPr>
          <a:xfrm>
            <a:off x="4034062" y="419669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2" name="右箭头 261">
            <a:extLst>
              <a:ext uri="{FF2B5EF4-FFF2-40B4-BE49-F238E27FC236}">
                <a16:creationId xmlns:a16="http://schemas.microsoft.com/office/drawing/2014/main" id="{472FC57C-E9F2-4A42-98F6-0717C53EE474}"/>
              </a:ext>
            </a:extLst>
          </p:cNvPr>
          <p:cNvSpPr/>
          <p:nvPr/>
        </p:nvSpPr>
        <p:spPr>
          <a:xfrm>
            <a:off x="5934100" y="4411976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4FC1BE89-FE83-524C-9027-6A6B4539EE1D}"/>
              </a:ext>
            </a:extLst>
          </p:cNvPr>
          <p:cNvCxnSpPr>
            <a:cxnSpLocks/>
            <a:stCxn id="253" idx="4"/>
            <a:endCxn id="251" idx="0"/>
          </p:cNvCxnSpPr>
          <p:nvPr/>
        </p:nvCxnSpPr>
        <p:spPr>
          <a:xfrm>
            <a:off x="4633395" y="483150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4" name="文本框 263">
            <a:extLst>
              <a:ext uri="{FF2B5EF4-FFF2-40B4-BE49-F238E27FC236}">
                <a16:creationId xmlns:a16="http://schemas.microsoft.com/office/drawing/2014/main" id="{01CE8A32-82E5-E349-A18C-29F02D961DC9}"/>
              </a:ext>
            </a:extLst>
          </p:cNvPr>
          <p:cNvSpPr txBox="1"/>
          <p:nvPr/>
        </p:nvSpPr>
        <p:spPr>
          <a:xfrm>
            <a:off x="4830067" y="480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9EBA57A0-4B67-9F4C-9182-E5EDE91E368C}"/>
              </a:ext>
            </a:extLst>
          </p:cNvPr>
          <p:cNvSpPr/>
          <p:nvPr/>
        </p:nvSpPr>
        <p:spPr>
          <a:xfrm>
            <a:off x="7184225" y="34170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3502E21C-94DF-1E44-99E3-EE42837DFD5E}"/>
              </a:ext>
            </a:extLst>
          </p:cNvPr>
          <p:cNvSpPr/>
          <p:nvPr/>
        </p:nvSpPr>
        <p:spPr>
          <a:xfrm>
            <a:off x="8167806" y="3409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0F758713-3441-2942-8C76-D501D15EC446}"/>
              </a:ext>
            </a:extLst>
          </p:cNvPr>
          <p:cNvSpPr/>
          <p:nvPr/>
        </p:nvSpPr>
        <p:spPr>
          <a:xfrm>
            <a:off x="8715881" y="43369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F30AC54F-41F6-BD48-8F9D-F958A83C6879}"/>
              </a:ext>
            </a:extLst>
          </p:cNvPr>
          <p:cNvSpPr/>
          <p:nvPr/>
        </p:nvSpPr>
        <p:spPr>
          <a:xfrm>
            <a:off x="683134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633519A4-770C-1842-BEA7-B31C95FA0C2E}"/>
              </a:ext>
            </a:extLst>
          </p:cNvPr>
          <p:cNvSpPr/>
          <p:nvPr/>
        </p:nvSpPr>
        <p:spPr>
          <a:xfrm>
            <a:off x="8174019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DEDD6DB9-DB72-7F45-9CFF-8C5255D62643}"/>
              </a:ext>
            </a:extLst>
          </p:cNvPr>
          <p:cNvSpPr/>
          <p:nvPr/>
        </p:nvSpPr>
        <p:spPr>
          <a:xfrm>
            <a:off x="7184225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959E8642-ABA6-B149-A219-FA2D90AFCDE0}"/>
              </a:ext>
            </a:extLst>
          </p:cNvPr>
          <p:cNvSpPr/>
          <p:nvPr/>
        </p:nvSpPr>
        <p:spPr>
          <a:xfrm>
            <a:off x="773543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F1BFCDC8-7A86-824B-91AA-B6BCCD0D746D}"/>
              </a:ext>
            </a:extLst>
          </p:cNvPr>
          <p:cNvCxnSpPr>
            <a:cxnSpLocks/>
            <a:stCxn id="265" idx="5"/>
            <a:endCxn id="271" idx="0"/>
          </p:cNvCxnSpPr>
          <p:nvPr/>
        </p:nvCxnSpPr>
        <p:spPr>
          <a:xfrm>
            <a:off x="7630219" y="387321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527D32FD-84D2-CE46-AD25-A2BF2D8C3E81}"/>
              </a:ext>
            </a:extLst>
          </p:cNvPr>
          <p:cNvSpPr txBox="1"/>
          <p:nvPr/>
        </p:nvSpPr>
        <p:spPr>
          <a:xfrm>
            <a:off x="7798500" y="3837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09610994-935C-6A44-8F26-C0BD8721BB07}"/>
              </a:ext>
            </a:extLst>
          </p:cNvPr>
          <p:cNvCxnSpPr>
            <a:cxnSpLocks/>
            <a:stCxn id="270" idx="6"/>
            <a:endCxn id="269" idx="2"/>
          </p:cNvCxnSpPr>
          <p:nvPr/>
        </p:nvCxnSpPr>
        <p:spPr>
          <a:xfrm>
            <a:off x="7706739" y="550697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269BEAA-8276-FF4D-BA8C-DAF097F8DD83}"/>
              </a:ext>
            </a:extLst>
          </p:cNvPr>
          <p:cNvSpPr txBox="1"/>
          <p:nvPr/>
        </p:nvSpPr>
        <p:spPr>
          <a:xfrm>
            <a:off x="7843448" y="51376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00CA43EB-9A37-394A-BA79-53BF1685B951}"/>
              </a:ext>
            </a:extLst>
          </p:cNvPr>
          <p:cNvCxnSpPr>
            <a:cxnSpLocks/>
            <a:stCxn id="265" idx="6"/>
            <a:endCxn id="266" idx="2"/>
          </p:cNvCxnSpPr>
          <p:nvPr/>
        </p:nvCxnSpPr>
        <p:spPr>
          <a:xfrm flipV="1">
            <a:off x="7706739" y="367687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E623D71-8C8A-CA4F-B45B-389C5467B888}"/>
              </a:ext>
            </a:extLst>
          </p:cNvPr>
          <p:cNvSpPr txBox="1"/>
          <p:nvPr/>
        </p:nvSpPr>
        <p:spPr>
          <a:xfrm>
            <a:off x="7782480" y="329716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6B1F4D34-0041-3240-AA7D-7D04C16B06A5}"/>
              </a:ext>
            </a:extLst>
          </p:cNvPr>
          <p:cNvCxnSpPr>
            <a:cxnSpLocks/>
            <a:stCxn id="268" idx="6"/>
            <a:endCxn id="271" idx="2"/>
          </p:cNvCxnSpPr>
          <p:nvPr/>
        </p:nvCxnSpPr>
        <p:spPr>
          <a:xfrm>
            <a:off x="7353862" y="456819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DAFBFA42-1E40-344F-B0C9-8F2BDA2CBD7E}"/>
              </a:ext>
            </a:extLst>
          </p:cNvPr>
          <p:cNvSpPr txBox="1"/>
          <p:nvPr/>
        </p:nvSpPr>
        <p:spPr>
          <a:xfrm>
            <a:off x="7397362" y="420057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A6274CCE-1011-F94A-9C80-EC9D9BF65D4F}"/>
              </a:ext>
            </a:extLst>
          </p:cNvPr>
          <p:cNvCxnSpPr>
            <a:cxnSpLocks/>
            <a:stCxn id="271" idx="4"/>
            <a:endCxn id="269" idx="0"/>
          </p:cNvCxnSpPr>
          <p:nvPr/>
        </p:nvCxnSpPr>
        <p:spPr>
          <a:xfrm>
            <a:off x="7996695" y="483538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EB38D507-89E7-C04B-A994-87B6B962AFD1}"/>
              </a:ext>
            </a:extLst>
          </p:cNvPr>
          <p:cNvSpPr txBox="1"/>
          <p:nvPr/>
        </p:nvSpPr>
        <p:spPr>
          <a:xfrm>
            <a:off x="8193367" y="4807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F5A2324B-D0BF-D94C-B115-213FBE001974}"/>
              </a:ext>
            </a:extLst>
          </p:cNvPr>
          <p:cNvCxnSpPr>
            <a:cxnSpLocks/>
            <a:stCxn id="269" idx="7"/>
            <a:endCxn id="267" idx="4"/>
          </p:cNvCxnSpPr>
          <p:nvPr/>
        </p:nvCxnSpPr>
        <p:spPr>
          <a:xfrm flipV="1">
            <a:off x="8620013" y="4871356"/>
            <a:ext cx="357125" cy="446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97779B0D-97C6-F749-ABA1-BF2B47636406}"/>
              </a:ext>
            </a:extLst>
          </p:cNvPr>
          <p:cNvSpPr txBox="1"/>
          <p:nvPr/>
        </p:nvSpPr>
        <p:spPr>
          <a:xfrm>
            <a:off x="8813929" y="4994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5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785962" y="851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379623" y="2750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192301" y="27507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785962" y="47618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785962" y="276313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6231956" y="1307493"/>
            <a:ext cx="2224187" cy="1521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047219" y="1385752"/>
            <a:ext cx="0" cy="1377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714815" y="3017987"/>
            <a:ext cx="2071147" cy="12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6047219" y="3297526"/>
            <a:ext cx="0" cy="1464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6308476" y="3206921"/>
            <a:ext cx="2147667" cy="18221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638295" y="130749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3638295" y="3206922"/>
            <a:ext cx="2147667" cy="18221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6311348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584902" y="35748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281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15281" y="2630066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311348" y="263299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572605" y="1162232"/>
            <a:ext cx="0" cy="14707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4037795" y="2897261"/>
            <a:ext cx="2273553" cy="2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4037795" y="89503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3776538" y="1162232"/>
            <a:ext cx="0" cy="1467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3515281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6311348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3776538" y="3164455"/>
            <a:ext cx="0" cy="13552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6572605" y="3167381"/>
            <a:ext cx="0" cy="13523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stCxn id="9" idx="1"/>
            <a:endCxn id="14" idx="6"/>
          </p:cNvCxnSpPr>
          <p:nvPr/>
        </p:nvCxnSpPr>
        <p:spPr>
          <a:xfrm flipH="1" flipV="1">
            <a:off x="6833862" y="2900187"/>
            <a:ext cx="1827560" cy="7529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6833862" y="4031011"/>
            <a:ext cx="1827560" cy="7558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22F59DA-50A5-FD4D-A7E9-B0CB6212E33F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具有割点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的图</a:t>
            </a:r>
          </a:p>
        </p:txBody>
      </p: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0437460" y="14160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A,1/1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3975722" y="406117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E,5/4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9443786" y="123213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B,2/1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8301744" y="244269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C,3/1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879999" y="273163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D,4/1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的深度优先树</a:t>
            </a:r>
            <a:r>
              <a:rPr kumimoji="1" lang="en-US" altLang="zh-CN" sz="2400" dirty="0">
                <a:solidFill>
                  <a:schemeClr val="accent1"/>
                </a:solidFill>
              </a:rPr>
              <a:t>(</a:t>
            </a:r>
            <a:r>
              <a:rPr kumimoji="1" lang="zh-CN" altLang="en-US" sz="2400" dirty="0">
                <a:solidFill>
                  <a:schemeClr val="accent1"/>
                </a:solidFill>
              </a:rPr>
              <a:t>橙色线表示背向边</a:t>
            </a:r>
            <a:r>
              <a:rPr kumimoji="1" lang="en-US" altLang="zh-CN" sz="2400" dirty="0">
                <a:solidFill>
                  <a:schemeClr val="accent1"/>
                </a:solidFill>
              </a:rPr>
              <a:t>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8B1DBAF-3A46-3049-A9DD-EAA8937261E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0181256" y="879078"/>
            <a:ext cx="382734" cy="4795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681B581-872D-5D4B-9EDC-1EC754A61B72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9039214" y="1969603"/>
            <a:ext cx="531102" cy="5996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B8354C8-29E1-0A49-903C-BABA63642851}"/>
              </a:ext>
            </a:extLst>
          </p:cNvPr>
          <p:cNvSpPr/>
          <p:nvPr/>
        </p:nvSpPr>
        <p:spPr>
          <a:xfrm>
            <a:off x="806679" y="411905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F,6/4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B841DD9-3D38-E74D-9BA7-6367E3C8E735}"/>
              </a:ext>
            </a:extLst>
          </p:cNvPr>
          <p:cNvSpPr/>
          <p:nvPr/>
        </p:nvSpPr>
        <p:spPr>
          <a:xfrm>
            <a:off x="9443786" y="374342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G,7/7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F24F5EE-7FF1-684F-AF23-BD4C3A7E7439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6743999" y="2874696"/>
            <a:ext cx="1557745" cy="2889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3B8E568-54B2-3B4E-B53A-FEF896017F86}"/>
              </a:ext>
            </a:extLst>
          </p:cNvPr>
          <p:cNvCxnSpPr>
            <a:cxnSpLocks/>
            <a:stCxn id="12" idx="5"/>
            <a:endCxn id="38" idx="1"/>
          </p:cNvCxnSpPr>
          <p:nvPr/>
        </p:nvCxnSpPr>
        <p:spPr>
          <a:xfrm>
            <a:off x="9039214" y="3180166"/>
            <a:ext cx="531102" cy="6897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75CF015A-60BB-FE46-8597-19B416FB0428}"/>
              </a:ext>
            </a:extLst>
          </p:cNvPr>
          <p:cNvCxnSpPr>
            <a:cxnSpLocks/>
            <a:stCxn id="14" idx="3"/>
            <a:endCxn id="9" idx="7"/>
          </p:cNvCxnSpPr>
          <p:nvPr/>
        </p:nvCxnSpPr>
        <p:spPr>
          <a:xfrm flipH="1">
            <a:off x="4713192" y="3469102"/>
            <a:ext cx="1293337" cy="718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B53B8A9-AE06-F145-95CE-6ECBE2598D3F}"/>
              </a:ext>
            </a:extLst>
          </p:cNvPr>
          <p:cNvCxnSpPr>
            <a:cxnSpLocks/>
            <a:stCxn id="9" idx="2"/>
            <a:endCxn id="35" idx="6"/>
          </p:cNvCxnSpPr>
          <p:nvPr/>
        </p:nvCxnSpPr>
        <p:spPr>
          <a:xfrm flipH="1">
            <a:off x="1670679" y="4493179"/>
            <a:ext cx="2305043" cy="578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73F8A61-73C7-6B4D-82D0-8396B16F06AA}"/>
              </a:ext>
            </a:extLst>
          </p:cNvPr>
          <p:cNvCxnSpPr>
            <a:cxnSpLocks/>
            <a:stCxn id="35" idx="7"/>
            <a:endCxn id="14" idx="2"/>
          </p:cNvCxnSpPr>
          <p:nvPr/>
        </p:nvCxnSpPr>
        <p:spPr>
          <a:xfrm flipV="1">
            <a:off x="1544149" y="3163632"/>
            <a:ext cx="4335850" cy="10819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271F595-806E-684E-9788-730BDA33A032}"/>
              </a:ext>
            </a:extLst>
          </p:cNvPr>
          <p:cNvCxnSpPr>
            <a:cxnSpLocks/>
            <a:stCxn id="14" idx="7"/>
            <a:endCxn id="4" idx="2"/>
          </p:cNvCxnSpPr>
          <p:nvPr/>
        </p:nvCxnSpPr>
        <p:spPr>
          <a:xfrm flipV="1">
            <a:off x="6617469" y="573608"/>
            <a:ext cx="3819991" cy="22845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76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具有欧拉回路的图</a:t>
            </a:r>
          </a:p>
        </p:txBody>
      </p: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20205765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15387734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33752806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18760651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3581703" y="619786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zh-CN" altLang="en-US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A,3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B,6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E,1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D,2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G,10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F,5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C,4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754792" y="631978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</a:rPr>
              <a:t>通过对图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zh-CN" altLang="en-US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3204264" y="2006323"/>
            <a:ext cx="1376068" cy="946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330794" y="1700852"/>
            <a:ext cx="1123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885802" y="2132852"/>
            <a:ext cx="0" cy="69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917030" y="3553499"/>
            <a:ext cx="1417569" cy="928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917030" y="2006319"/>
            <a:ext cx="403313" cy="936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898792" y="3690545"/>
            <a:ext cx="0" cy="666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898792" y="2132853"/>
            <a:ext cx="2" cy="693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931283" y="2006319"/>
            <a:ext cx="403316" cy="93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3204262" y="3564015"/>
            <a:ext cx="1376070" cy="91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640069" y="3680029"/>
            <a:ext cx="0" cy="675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317802" y="3248030"/>
            <a:ext cx="861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330792" y="3258545"/>
            <a:ext cx="1123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H,9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J,8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I,7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7043560" y="4787568"/>
            <a:ext cx="1164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191272" y="2006322"/>
            <a:ext cx="1114818" cy="93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7043560" y="3248029"/>
            <a:ext cx="1164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758241" y="75973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2" y="-871870"/>
            <a:ext cx="576000" cy="57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8C091C2-1334-3644-89B2-8DC1CFB212C9}"/>
              </a:ext>
            </a:extLst>
          </p:cNvPr>
          <p:cNvSpPr/>
          <p:nvPr/>
        </p:nvSpPr>
        <p:spPr>
          <a:xfrm>
            <a:off x="2875698" y="212945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B4C7A5A-606F-C444-980F-B8E6BD57F6B5}"/>
              </a:ext>
            </a:extLst>
          </p:cNvPr>
          <p:cNvSpPr/>
          <p:nvPr/>
        </p:nvSpPr>
        <p:spPr>
          <a:xfrm>
            <a:off x="1572970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639220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a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2415705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b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0C004D0-2274-6045-ADC5-014C03D817CE}"/>
              </a:ext>
            </a:extLst>
          </p:cNvPr>
          <p:cNvCxnSpPr>
            <a:cxnSpLocks/>
            <a:stCxn id="147" idx="3"/>
            <a:endCxn id="23" idx="7"/>
          </p:cNvCxnSpPr>
          <p:nvPr/>
        </p:nvCxnSpPr>
        <p:spPr>
          <a:xfrm flipH="1">
            <a:off x="3367345" y="1251379"/>
            <a:ext cx="2475249" cy="96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C5119AC-C64E-6749-B7E1-FAE8C56A24B1}"/>
              </a:ext>
            </a:extLst>
          </p:cNvPr>
          <p:cNvCxnSpPr>
            <a:cxnSpLocks/>
            <a:stCxn id="147" idx="5"/>
            <a:endCxn id="63" idx="1"/>
          </p:cNvCxnSpPr>
          <p:nvPr/>
        </p:nvCxnSpPr>
        <p:spPr>
          <a:xfrm>
            <a:off x="6249888" y="1251379"/>
            <a:ext cx="2885448" cy="96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B43F97-911F-3E4F-8013-B2A34F7E5220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2064617" y="2621105"/>
            <a:ext cx="895434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27FD3D7-4586-F94E-A81F-0ACD3853B294}"/>
              </a:ext>
            </a:extLst>
          </p:cNvPr>
          <p:cNvCxnSpPr>
            <a:cxnSpLocks/>
            <a:stCxn id="25" idx="3"/>
            <a:endCxn id="29" idx="7"/>
          </p:cNvCxnSpPr>
          <p:nvPr/>
        </p:nvCxnSpPr>
        <p:spPr>
          <a:xfrm flipH="1">
            <a:off x="1130867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27C814F-8E42-C948-9A8B-1ED38175A927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2064617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7CD11254-637B-954E-898C-0719D0BF0483}"/>
              </a:ext>
            </a:extLst>
          </p:cNvPr>
          <p:cNvSpPr/>
          <p:nvPr/>
        </p:nvSpPr>
        <p:spPr>
          <a:xfrm>
            <a:off x="4493852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3560102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i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5336587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A8E195E-B86A-594B-A14B-740D85BB76AE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051749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4722D6B8-5483-214F-AADC-366125A9F755}"/>
              </a:ext>
            </a:extLst>
          </p:cNvPr>
          <p:cNvCxnSpPr>
            <a:cxnSpLocks/>
            <a:stCxn id="54" idx="1"/>
            <a:endCxn id="52" idx="5"/>
          </p:cNvCxnSpPr>
          <p:nvPr/>
        </p:nvCxnSpPr>
        <p:spPr>
          <a:xfrm flipH="1" flipV="1">
            <a:off x="4985499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13B4C01E-3BAC-D540-B92D-95D6BF2FC046}"/>
              </a:ext>
            </a:extLst>
          </p:cNvPr>
          <p:cNvCxnSpPr>
            <a:cxnSpLocks/>
            <a:stCxn id="23" idx="5"/>
            <a:endCxn id="52" idx="1"/>
          </p:cNvCxnSpPr>
          <p:nvPr/>
        </p:nvCxnSpPr>
        <p:spPr>
          <a:xfrm>
            <a:off x="3367345" y="2621105"/>
            <a:ext cx="1210860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D4877C44-22F9-E644-B2AD-6B5AF4765BAC}"/>
              </a:ext>
            </a:extLst>
          </p:cNvPr>
          <p:cNvSpPr/>
          <p:nvPr/>
        </p:nvSpPr>
        <p:spPr>
          <a:xfrm>
            <a:off x="9050983" y="212945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76416E3-06FE-EE4D-96E2-A4C56B00E50F}"/>
              </a:ext>
            </a:extLst>
          </p:cNvPr>
          <p:cNvSpPr/>
          <p:nvPr/>
        </p:nvSpPr>
        <p:spPr>
          <a:xfrm>
            <a:off x="7748255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6814505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8590990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SP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1AB1AF03-2CCA-5948-AF40-56F6C670BD86}"/>
              </a:ext>
            </a:extLst>
          </p:cNvPr>
          <p:cNvCxnSpPr>
            <a:cxnSpLocks/>
            <a:stCxn id="63" idx="3"/>
            <a:endCxn id="64" idx="7"/>
          </p:cNvCxnSpPr>
          <p:nvPr/>
        </p:nvCxnSpPr>
        <p:spPr>
          <a:xfrm flipH="1">
            <a:off x="8239902" y="2621105"/>
            <a:ext cx="895434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FAB1D398-BBB3-A742-9141-07737B342449}"/>
              </a:ext>
            </a:extLst>
          </p:cNvPr>
          <p:cNvCxnSpPr>
            <a:cxnSpLocks/>
            <a:stCxn id="64" idx="3"/>
            <a:endCxn id="65" idx="7"/>
          </p:cNvCxnSpPr>
          <p:nvPr/>
        </p:nvCxnSpPr>
        <p:spPr>
          <a:xfrm flipH="1">
            <a:off x="7306152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C94EB757-A94B-7848-9823-D14F0E0628F8}"/>
              </a:ext>
            </a:extLst>
          </p:cNvPr>
          <p:cNvCxnSpPr>
            <a:cxnSpLocks/>
            <a:stCxn id="66" idx="1"/>
            <a:endCxn id="64" idx="5"/>
          </p:cNvCxnSpPr>
          <p:nvPr/>
        </p:nvCxnSpPr>
        <p:spPr>
          <a:xfrm flipH="1" flipV="1">
            <a:off x="8239902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24AD863C-9D43-ED42-9630-E59FC7C65613}"/>
              </a:ext>
            </a:extLst>
          </p:cNvPr>
          <p:cNvSpPr/>
          <p:nvPr/>
        </p:nvSpPr>
        <p:spPr>
          <a:xfrm>
            <a:off x="10669137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9735387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NL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730182CF-AA5B-FF4E-9F7A-EC14B17536BA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10227034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111B26A-AD57-2A4E-B278-4492DEACC812}"/>
              </a:ext>
            </a:extLst>
          </p:cNvPr>
          <p:cNvCxnSpPr>
            <a:cxnSpLocks/>
            <a:stCxn id="63" idx="5"/>
            <a:endCxn id="70" idx="1"/>
          </p:cNvCxnSpPr>
          <p:nvPr/>
        </p:nvCxnSpPr>
        <p:spPr>
          <a:xfrm>
            <a:off x="9542630" y="2621105"/>
            <a:ext cx="1210860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AA35687-5E50-494F-B9D0-45B7EAD296BB}"/>
              </a:ext>
            </a:extLst>
          </p:cNvPr>
          <p:cNvSpPr txBox="1"/>
          <p:nvPr/>
        </p:nvSpPr>
        <p:spPr>
          <a:xfrm>
            <a:off x="1416781" y="6031328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树中原始代码的表示方法</a:t>
            </a:r>
          </a:p>
        </p:txBody>
      </p:sp>
    </p:spTree>
    <p:extLst>
      <p:ext uri="{BB962C8B-B14F-4D97-AF65-F5344CB8AC3E}">
        <p14:creationId xmlns:p14="http://schemas.microsoft.com/office/powerpoint/2010/main" val="1124054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499824" y="64046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2" y="-871870"/>
            <a:ext cx="576000" cy="57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8C091C2-1334-3644-89B2-8DC1CFB212C9}"/>
              </a:ext>
            </a:extLst>
          </p:cNvPr>
          <p:cNvSpPr/>
          <p:nvPr/>
        </p:nvSpPr>
        <p:spPr>
          <a:xfrm>
            <a:off x="5244760" y="148698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B4C7A5A-606F-C444-980F-B8E6BD57F6B5}"/>
              </a:ext>
            </a:extLst>
          </p:cNvPr>
          <p:cNvSpPr/>
          <p:nvPr/>
        </p:nvSpPr>
        <p:spPr>
          <a:xfrm>
            <a:off x="4308751" y="235578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5243630" y="318363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a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7067646" y="2330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i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0C004D0-2274-6045-ADC5-014C03D817CE}"/>
              </a:ext>
            </a:extLst>
          </p:cNvPr>
          <p:cNvCxnSpPr>
            <a:cxnSpLocks/>
            <a:stCxn id="147" idx="3"/>
            <a:endCxn id="23" idx="7"/>
          </p:cNvCxnSpPr>
          <p:nvPr/>
        </p:nvCxnSpPr>
        <p:spPr>
          <a:xfrm flipH="1">
            <a:off x="5736407" y="1132109"/>
            <a:ext cx="847770" cy="4392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C5119AC-C64E-6749-B7E1-FAE8C56A24B1}"/>
              </a:ext>
            </a:extLst>
          </p:cNvPr>
          <p:cNvCxnSpPr>
            <a:cxnSpLocks/>
            <a:stCxn id="147" idx="5"/>
            <a:endCxn id="63" idx="1"/>
          </p:cNvCxnSpPr>
          <p:nvPr/>
        </p:nvCxnSpPr>
        <p:spPr>
          <a:xfrm>
            <a:off x="6991471" y="1132109"/>
            <a:ext cx="1096630" cy="4140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B43F97-911F-3E4F-8013-B2A34F7E5220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4800398" y="1978633"/>
            <a:ext cx="528715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6163248" y="235939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e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1922518" y="494246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A8E195E-B86A-594B-A14B-740D85BB76AE}"/>
              </a:ext>
            </a:extLst>
          </p:cNvPr>
          <p:cNvCxnSpPr>
            <a:cxnSpLocks/>
            <a:stCxn id="41" idx="5"/>
            <a:endCxn id="65" idx="1"/>
          </p:cNvCxnSpPr>
          <p:nvPr/>
        </p:nvCxnSpPr>
        <p:spPr>
          <a:xfrm>
            <a:off x="3944975" y="3675283"/>
            <a:ext cx="504111" cy="4184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D4877C44-22F9-E644-B2AD-6B5AF4765BAC}"/>
              </a:ext>
            </a:extLst>
          </p:cNvPr>
          <p:cNvSpPr/>
          <p:nvPr/>
        </p:nvSpPr>
        <p:spPr>
          <a:xfrm>
            <a:off x="8003748" y="1461807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4364733" y="4009339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8922143" y="2330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SP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3453328" y="494246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NL</a:t>
            </a: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111B26A-AD57-2A4E-B278-4492DEACC812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8495395" y="1953454"/>
            <a:ext cx="511101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AA35687-5E50-494F-B9D0-45B7EAD296BB}"/>
              </a:ext>
            </a:extLst>
          </p:cNvPr>
          <p:cNvSpPr txBox="1"/>
          <p:nvPr/>
        </p:nvSpPr>
        <p:spPr>
          <a:xfrm>
            <a:off x="1416781" y="6031328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最优前缀码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8E56439-EFA2-9847-A0A3-53E3D3D5CE24}"/>
              </a:ext>
            </a:extLst>
          </p:cNvPr>
          <p:cNvSpPr/>
          <p:nvPr/>
        </p:nvSpPr>
        <p:spPr>
          <a:xfrm>
            <a:off x="3453328" y="318363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4D88E64B-E4C1-AE4E-9CC6-29BB27CE249E}"/>
              </a:ext>
            </a:extLst>
          </p:cNvPr>
          <p:cNvCxnSpPr>
            <a:cxnSpLocks/>
            <a:stCxn id="25" idx="3"/>
            <a:endCxn id="41" idx="7"/>
          </p:cNvCxnSpPr>
          <p:nvPr/>
        </p:nvCxnSpPr>
        <p:spPr>
          <a:xfrm flipH="1">
            <a:off x="3944975" y="2847429"/>
            <a:ext cx="448129" cy="420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6B2B182-3D13-A640-97B8-A8E067FE468F}"/>
              </a:ext>
            </a:extLst>
          </p:cNvPr>
          <p:cNvSpPr/>
          <p:nvPr/>
        </p:nvSpPr>
        <p:spPr>
          <a:xfrm>
            <a:off x="2568268" y="4006859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40FC5706-33CE-6D4F-BAF0-B883BF9862F6}"/>
              </a:ext>
            </a:extLst>
          </p:cNvPr>
          <p:cNvCxnSpPr>
            <a:cxnSpLocks/>
            <a:stCxn id="41" idx="3"/>
            <a:endCxn id="58" idx="7"/>
          </p:cNvCxnSpPr>
          <p:nvPr/>
        </p:nvCxnSpPr>
        <p:spPr>
          <a:xfrm flipH="1">
            <a:off x="3059915" y="3675283"/>
            <a:ext cx="477766" cy="415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2E3D4A8C-3AAF-7C46-B82C-498695273B16}"/>
              </a:ext>
            </a:extLst>
          </p:cNvPr>
          <p:cNvCxnSpPr>
            <a:cxnSpLocks/>
            <a:stCxn id="58" idx="5"/>
            <a:endCxn id="71" idx="1"/>
          </p:cNvCxnSpPr>
          <p:nvPr/>
        </p:nvCxnSpPr>
        <p:spPr>
          <a:xfrm>
            <a:off x="3059915" y="4498506"/>
            <a:ext cx="477766" cy="5283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8B1285D-9199-DD45-B6C4-7E4647934B12}"/>
              </a:ext>
            </a:extLst>
          </p:cNvPr>
          <p:cNvCxnSpPr>
            <a:cxnSpLocks/>
            <a:stCxn id="58" idx="3"/>
            <a:endCxn id="54" idx="0"/>
          </p:cNvCxnSpPr>
          <p:nvPr/>
        </p:nvCxnSpPr>
        <p:spPr>
          <a:xfrm flipH="1">
            <a:off x="2210518" y="4498506"/>
            <a:ext cx="442103" cy="4439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6169D94-7BB6-E24B-A9E8-483644BE96A0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4800398" y="2847429"/>
            <a:ext cx="527585" cy="420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C41D80C-FC8F-5149-A764-2882F3F90767}"/>
              </a:ext>
            </a:extLst>
          </p:cNvPr>
          <p:cNvCxnSpPr>
            <a:cxnSpLocks/>
            <a:stCxn id="23" idx="5"/>
            <a:endCxn id="53" idx="1"/>
          </p:cNvCxnSpPr>
          <p:nvPr/>
        </p:nvCxnSpPr>
        <p:spPr>
          <a:xfrm>
            <a:off x="5736407" y="1978633"/>
            <a:ext cx="511194" cy="465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6B3D400D-AA38-B042-B214-3CD990DB2AF9}"/>
              </a:ext>
            </a:extLst>
          </p:cNvPr>
          <p:cNvCxnSpPr>
            <a:cxnSpLocks/>
            <a:stCxn id="63" idx="3"/>
            <a:endCxn id="30" idx="7"/>
          </p:cNvCxnSpPr>
          <p:nvPr/>
        </p:nvCxnSpPr>
        <p:spPr>
          <a:xfrm flipH="1">
            <a:off x="7559293" y="1953454"/>
            <a:ext cx="528808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82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5343540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4110434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2877328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1644222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6576646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7809752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9042858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3B5CFB-2B88-C140-9D48-86B8C78EB8B1}"/>
              </a:ext>
            </a:extLst>
          </p:cNvPr>
          <p:cNvSpPr txBox="1"/>
          <p:nvPr/>
        </p:nvSpPr>
        <p:spPr>
          <a:xfrm>
            <a:off x="3182197" y="1182824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哈夫曼算法的初始状态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DACC929-1ACC-784A-A685-E37D803CABB4}"/>
              </a:ext>
            </a:extLst>
          </p:cNvPr>
          <p:cNvSpPr/>
          <p:nvPr/>
        </p:nvSpPr>
        <p:spPr>
          <a:xfrm>
            <a:off x="7809752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D786948-08BE-F74C-BAB2-0EA180B75BE6}"/>
              </a:ext>
            </a:extLst>
          </p:cNvPr>
          <p:cNvSpPr/>
          <p:nvPr/>
        </p:nvSpPr>
        <p:spPr>
          <a:xfrm>
            <a:off x="4110434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3E371EF-B5FA-4D46-B991-12708F3C3747}"/>
              </a:ext>
            </a:extLst>
          </p:cNvPr>
          <p:cNvSpPr/>
          <p:nvPr/>
        </p:nvSpPr>
        <p:spPr>
          <a:xfrm>
            <a:off x="2877328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0816AF8-F2FF-D84A-B7CF-C5A4AA11BBA0}"/>
              </a:ext>
            </a:extLst>
          </p:cNvPr>
          <p:cNvSpPr/>
          <p:nvPr/>
        </p:nvSpPr>
        <p:spPr>
          <a:xfrm>
            <a:off x="1644222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2B33938-0556-FF42-BE96-1009B71E3595}"/>
              </a:ext>
            </a:extLst>
          </p:cNvPr>
          <p:cNvSpPr/>
          <p:nvPr/>
        </p:nvSpPr>
        <p:spPr>
          <a:xfrm>
            <a:off x="5343540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258BB3C-56A6-2B48-A7B8-8AA0AA1AB6B9}"/>
              </a:ext>
            </a:extLst>
          </p:cNvPr>
          <p:cNvSpPr/>
          <p:nvPr/>
        </p:nvSpPr>
        <p:spPr>
          <a:xfrm>
            <a:off x="6576646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DB1F893-3D17-4044-85C4-EF070A50CD87}"/>
              </a:ext>
            </a:extLst>
          </p:cNvPr>
          <p:cNvSpPr/>
          <p:nvPr/>
        </p:nvSpPr>
        <p:spPr>
          <a:xfrm>
            <a:off x="9042858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04C73C3-3420-0349-AFE1-A22B5CCBC276}"/>
              </a:ext>
            </a:extLst>
          </p:cNvPr>
          <p:cNvSpPr txBox="1"/>
          <p:nvPr/>
        </p:nvSpPr>
        <p:spPr>
          <a:xfrm>
            <a:off x="3182197" y="3488011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第一次合并后的哈夫曼算法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781828D-3047-D04B-BCD6-710D9BC0B761}"/>
              </a:ext>
            </a:extLst>
          </p:cNvPr>
          <p:cNvSpPr/>
          <p:nvPr/>
        </p:nvSpPr>
        <p:spPr>
          <a:xfrm>
            <a:off x="8359283" y="175723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T1/4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C701067-2911-C143-84CC-1E8AC75420AF}"/>
              </a:ext>
            </a:extLst>
          </p:cNvPr>
          <p:cNvCxnSpPr>
            <a:cxnSpLocks/>
            <a:stCxn id="51" idx="3"/>
            <a:endCxn id="43" idx="0"/>
          </p:cNvCxnSpPr>
          <p:nvPr/>
        </p:nvCxnSpPr>
        <p:spPr>
          <a:xfrm flipH="1">
            <a:off x="8097752" y="2248879"/>
            <a:ext cx="345884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451AFBDE-8298-6D45-B98D-995C662B4ACD}"/>
              </a:ext>
            </a:extLst>
          </p:cNvPr>
          <p:cNvCxnSpPr>
            <a:cxnSpLocks/>
            <a:stCxn id="51" idx="5"/>
            <a:endCxn id="49" idx="0"/>
          </p:cNvCxnSpPr>
          <p:nvPr/>
        </p:nvCxnSpPr>
        <p:spPr>
          <a:xfrm>
            <a:off x="8850930" y="2248879"/>
            <a:ext cx="479928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987B6243-FA5B-BB4E-8EFF-42D7CCC47A97}"/>
              </a:ext>
            </a:extLst>
          </p:cNvPr>
          <p:cNvSpPr/>
          <p:nvPr/>
        </p:nvSpPr>
        <p:spPr>
          <a:xfrm>
            <a:off x="6634530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5E76B6-605D-7943-8B0F-9853185BF44D}"/>
              </a:ext>
            </a:extLst>
          </p:cNvPr>
          <p:cNvSpPr/>
          <p:nvPr/>
        </p:nvSpPr>
        <p:spPr>
          <a:xfrm>
            <a:off x="4167664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74899C8-8DAF-7E42-97B7-04DC7714DC4A}"/>
              </a:ext>
            </a:extLst>
          </p:cNvPr>
          <p:cNvSpPr/>
          <p:nvPr/>
        </p:nvSpPr>
        <p:spPr>
          <a:xfrm>
            <a:off x="2934558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DDC1800-3CBC-AE4C-9803-7F839368BFF2}"/>
              </a:ext>
            </a:extLst>
          </p:cNvPr>
          <p:cNvSpPr/>
          <p:nvPr/>
        </p:nvSpPr>
        <p:spPr>
          <a:xfrm>
            <a:off x="1701452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70E7C1B-E7BC-564E-97B1-4C1B309C9C1D}"/>
              </a:ext>
            </a:extLst>
          </p:cNvPr>
          <p:cNvSpPr/>
          <p:nvPr/>
        </p:nvSpPr>
        <p:spPr>
          <a:xfrm>
            <a:off x="5400770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8937197-971A-BC4E-8FB5-E33F7ACCDAD9}"/>
              </a:ext>
            </a:extLst>
          </p:cNvPr>
          <p:cNvSpPr/>
          <p:nvPr/>
        </p:nvSpPr>
        <p:spPr>
          <a:xfrm>
            <a:off x="7867636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7F5460A-97E6-FB43-8CC6-EF994E0D949A}"/>
              </a:ext>
            </a:extLst>
          </p:cNvPr>
          <p:cNvSpPr txBox="1"/>
          <p:nvPr/>
        </p:nvSpPr>
        <p:spPr>
          <a:xfrm>
            <a:off x="3239427" y="6323716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第二次合并后的哈夫曼算法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A693C48-6B65-3544-9061-BF9581E41AC2}"/>
              </a:ext>
            </a:extLst>
          </p:cNvPr>
          <p:cNvSpPr/>
          <p:nvPr/>
        </p:nvSpPr>
        <p:spPr>
          <a:xfrm>
            <a:off x="7184061" y="459293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T1/4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D8F2291D-0A89-D544-A69F-C8896ECF4F6C}"/>
              </a:ext>
            </a:extLst>
          </p:cNvPr>
          <p:cNvCxnSpPr>
            <a:cxnSpLocks/>
            <a:stCxn id="70" idx="3"/>
            <a:endCxn id="56" idx="0"/>
          </p:cNvCxnSpPr>
          <p:nvPr/>
        </p:nvCxnSpPr>
        <p:spPr>
          <a:xfrm flipH="1">
            <a:off x="6922530" y="5084584"/>
            <a:ext cx="345884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211C1A5-21E1-9140-90EF-BF3017E30A95}"/>
              </a:ext>
            </a:extLst>
          </p:cNvPr>
          <p:cNvCxnSpPr>
            <a:cxnSpLocks/>
            <a:stCxn id="70" idx="5"/>
            <a:endCxn id="68" idx="0"/>
          </p:cNvCxnSpPr>
          <p:nvPr/>
        </p:nvCxnSpPr>
        <p:spPr>
          <a:xfrm>
            <a:off x="7675708" y="5084584"/>
            <a:ext cx="479928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C9B2436C-07EF-304E-A042-CED3DE91DAFE}"/>
              </a:ext>
            </a:extLst>
          </p:cNvPr>
          <p:cNvSpPr/>
          <p:nvPr/>
        </p:nvSpPr>
        <p:spPr>
          <a:xfrm>
            <a:off x="8385752" y="377671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T2/8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DD03DA95-4C4F-084C-B10E-E91147AEC4D7}"/>
              </a:ext>
            </a:extLst>
          </p:cNvPr>
          <p:cNvCxnSpPr>
            <a:cxnSpLocks/>
            <a:stCxn id="78" idx="3"/>
            <a:endCxn id="70" idx="7"/>
          </p:cNvCxnSpPr>
          <p:nvPr/>
        </p:nvCxnSpPr>
        <p:spPr>
          <a:xfrm flipH="1">
            <a:off x="7675708" y="4268359"/>
            <a:ext cx="794397" cy="4089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FD1E7676-E00F-EF41-9ACD-0EC3AD4C232E}"/>
              </a:ext>
            </a:extLst>
          </p:cNvPr>
          <p:cNvCxnSpPr>
            <a:cxnSpLocks/>
            <a:stCxn id="82" idx="1"/>
            <a:endCxn id="78" idx="5"/>
          </p:cNvCxnSpPr>
          <p:nvPr/>
        </p:nvCxnSpPr>
        <p:spPr>
          <a:xfrm flipH="1" flipV="1">
            <a:off x="8877399" y="4268359"/>
            <a:ext cx="825812" cy="4089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4C5C5B1E-0A0C-164C-A2DD-48014468A29B}"/>
              </a:ext>
            </a:extLst>
          </p:cNvPr>
          <p:cNvSpPr/>
          <p:nvPr/>
        </p:nvSpPr>
        <p:spPr>
          <a:xfrm>
            <a:off x="9618858" y="459293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</p:spTree>
    <p:extLst>
      <p:ext uri="{BB962C8B-B14F-4D97-AF65-F5344CB8AC3E}">
        <p14:creationId xmlns:p14="http://schemas.microsoft.com/office/powerpoint/2010/main" val="2142657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椭圆 55">
            <a:extLst>
              <a:ext uri="{FF2B5EF4-FFF2-40B4-BE49-F238E27FC236}">
                <a16:creationId xmlns:a16="http://schemas.microsoft.com/office/drawing/2014/main" id="{987B6243-FA5B-BB4E-8EFF-42D7CCC47A97}"/>
              </a:ext>
            </a:extLst>
          </p:cNvPr>
          <p:cNvSpPr/>
          <p:nvPr/>
        </p:nvSpPr>
        <p:spPr>
          <a:xfrm>
            <a:off x="6137499" y="2328301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5E76B6-605D-7943-8B0F-9853185BF44D}"/>
              </a:ext>
            </a:extLst>
          </p:cNvPr>
          <p:cNvSpPr/>
          <p:nvPr/>
        </p:nvSpPr>
        <p:spPr>
          <a:xfrm>
            <a:off x="3871415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74899C8-8DAF-7E42-97B7-04DC7714DC4A}"/>
              </a:ext>
            </a:extLst>
          </p:cNvPr>
          <p:cNvSpPr/>
          <p:nvPr/>
        </p:nvSpPr>
        <p:spPr>
          <a:xfrm>
            <a:off x="2638309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70E7C1B-E7BC-564E-97B1-4C1B309C9C1D}"/>
              </a:ext>
            </a:extLst>
          </p:cNvPr>
          <p:cNvSpPr/>
          <p:nvPr/>
        </p:nvSpPr>
        <p:spPr>
          <a:xfrm>
            <a:off x="5104521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8937197-971A-BC4E-8FB5-E33F7ACCDAD9}"/>
              </a:ext>
            </a:extLst>
          </p:cNvPr>
          <p:cNvSpPr/>
          <p:nvPr/>
        </p:nvSpPr>
        <p:spPr>
          <a:xfrm>
            <a:off x="7602113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7F5460A-97E6-FB43-8CC6-EF994E0D949A}"/>
              </a:ext>
            </a:extLst>
          </p:cNvPr>
          <p:cNvSpPr txBox="1"/>
          <p:nvPr/>
        </p:nvSpPr>
        <p:spPr>
          <a:xfrm>
            <a:off x="2955426" y="3101204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第三次合并后的哈夫曼算法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A693C48-6B65-3544-9061-BF9581E41AC2}"/>
              </a:ext>
            </a:extLst>
          </p:cNvPr>
          <p:cNvSpPr/>
          <p:nvPr/>
        </p:nvSpPr>
        <p:spPr>
          <a:xfrm>
            <a:off x="6887812" y="146408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D8F2291D-0A89-D544-A69F-C8896ECF4F6C}"/>
              </a:ext>
            </a:extLst>
          </p:cNvPr>
          <p:cNvCxnSpPr>
            <a:cxnSpLocks/>
            <a:stCxn id="70" idx="3"/>
            <a:endCxn id="56" idx="0"/>
          </p:cNvCxnSpPr>
          <p:nvPr/>
        </p:nvCxnSpPr>
        <p:spPr>
          <a:xfrm flipH="1">
            <a:off x="6389499" y="1894278"/>
            <a:ext cx="572122" cy="434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211C1A5-21E1-9140-90EF-BF3017E30A95}"/>
              </a:ext>
            </a:extLst>
          </p:cNvPr>
          <p:cNvCxnSpPr>
            <a:cxnSpLocks/>
            <a:stCxn id="70" idx="5"/>
            <a:endCxn id="68" idx="0"/>
          </p:cNvCxnSpPr>
          <p:nvPr/>
        </p:nvCxnSpPr>
        <p:spPr>
          <a:xfrm>
            <a:off x="7318002" y="1894278"/>
            <a:ext cx="536111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C9B2436C-07EF-304E-A042-CED3DE91DAFE}"/>
              </a:ext>
            </a:extLst>
          </p:cNvPr>
          <p:cNvSpPr/>
          <p:nvPr/>
        </p:nvSpPr>
        <p:spPr>
          <a:xfrm>
            <a:off x="7725556" y="87222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DD03DA95-4C4F-084C-B10E-E91147AEC4D7}"/>
              </a:ext>
            </a:extLst>
          </p:cNvPr>
          <p:cNvCxnSpPr>
            <a:cxnSpLocks/>
            <a:stCxn id="78" idx="3"/>
            <a:endCxn id="70" idx="7"/>
          </p:cNvCxnSpPr>
          <p:nvPr/>
        </p:nvCxnSpPr>
        <p:spPr>
          <a:xfrm flipH="1">
            <a:off x="7318002" y="1302415"/>
            <a:ext cx="481363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FD1E7676-E00F-EF41-9ACD-0EC3AD4C232E}"/>
              </a:ext>
            </a:extLst>
          </p:cNvPr>
          <p:cNvCxnSpPr>
            <a:cxnSpLocks/>
            <a:stCxn id="82" idx="1"/>
            <a:endCxn id="78" idx="5"/>
          </p:cNvCxnSpPr>
          <p:nvPr/>
        </p:nvCxnSpPr>
        <p:spPr>
          <a:xfrm flipH="1" flipV="1">
            <a:off x="8155746" y="1302415"/>
            <a:ext cx="635765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4C5C5B1E-0A0C-164C-A2DD-48014468A29B}"/>
              </a:ext>
            </a:extLst>
          </p:cNvPr>
          <p:cNvSpPr/>
          <p:nvPr/>
        </p:nvSpPr>
        <p:spPr>
          <a:xfrm>
            <a:off x="8717702" y="146408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34F8594-92E9-1C41-96BC-67F349FE0A30}"/>
              </a:ext>
            </a:extLst>
          </p:cNvPr>
          <p:cNvSpPr/>
          <p:nvPr/>
        </p:nvSpPr>
        <p:spPr>
          <a:xfrm>
            <a:off x="10184769" y="87222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2232BD2-F44C-4145-977A-5C3AFC18B3BB}"/>
              </a:ext>
            </a:extLst>
          </p:cNvPr>
          <p:cNvSpPr/>
          <p:nvPr/>
        </p:nvSpPr>
        <p:spPr>
          <a:xfrm>
            <a:off x="8969701" y="15550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6100356E-28C8-2049-AF39-97AD0493AB4F}"/>
              </a:ext>
            </a:extLst>
          </p:cNvPr>
          <p:cNvCxnSpPr>
            <a:cxnSpLocks/>
            <a:stCxn id="35" idx="1"/>
            <a:endCxn id="36" idx="5"/>
          </p:cNvCxnSpPr>
          <p:nvPr/>
        </p:nvCxnSpPr>
        <p:spPr>
          <a:xfrm flipH="1" flipV="1">
            <a:off x="9399891" y="585692"/>
            <a:ext cx="858687" cy="3603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46C5F002-D80A-7C42-8E4D-ADC9BFCA9B1C}"/>
              </a:ext>
            </a:extLst>
          </p:cNvPr>
          <p:cNvCxnSpPr>
            <a:cxnSpLocks/>
            <a:stCxn id="78" idx="7"/>
            <a:endCxn id="36" idx="3"/>
          </p:cNvCxnSpPr>
          <p:nvPr/>
        </p:nvCxnSpPr>
        <p:spPr>
          <a:xfrm flipV="1">
            <a:off x="8155746" y="585692"/>
            <a:ext cx="887764" cy="360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AEF344CE-5FE0-AF41-8621-A11FA40A8498}"/>
              </a:ext>
            </a:extLst>
          </p:cNvPr>
          <p:cNvSpPr/>
          <p:nvPr/>
        </p:nvSpPr>
        <p:spPr>
          <a:xfrm>
            <a:off x="6063690" y="572291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0A5785C0-1042-5C4B-90AC-CB986F22D7AF}"/>
              </a:ext>
            </a:extLst>
          </p:cNvPr>
          <p:cNvSpPr/>
          <p:nvPr/>
        </p:nvSpPr>
        <p:spPr>
          <a:xfrm>
            <a:off x="3797606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43E323A-8FA3-EC46-B154-8EBB0E3F526F}"/>
              </a:ext>
            </a:extLst>
          </p:cNvPr>
          <p:cNvSpPr/>
          <p:nvPr/>
        </p:nvSpPr>
        <p:spPr>
          <a:xfrm>
            <a:off x="2564500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4085DFA-6656-6248-BA9F-BD6C54838462}"/>
              </a:ext>
            </a:extLst>
          </p:cNvPr>
          <p:cNvSpPr/>
          <p:nvPr/>
        </p:nvSpPr>
        <p:spPr>
          <a:xfrm>
            <a:off x="5030712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7CBC4D-33EA-2E44-9BE3-A33508DDBED8}"/>
              </a:ext>
            </a:extLst>
          </p:cNvPr>
          <p:cNvSpPr/>
          <p:nvPr/>
        </p:nvSpPr>
        <p:spPr>
          <a:xfrm>
            <a:off x="7528304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7B70C0D-052C-0E48-B6E1-B228AA1ABE04}"/>
              </a:ext>
            </a:extLst>
          </p:cNvPr>
          <p:cNvSpPr txBox="1"/>
          <p:nvPr/>
        </p:nvSpPr>
        <p:spPr>
          <a:xfrm>
            <a:off x="2892315" y="6449591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第四次合并后的哈夫曼算法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65A1DFF-ABA2-9F48-949C-88E7A6D68C1F}"/>
              </a:ext>
            </a:extLst>
          </p:cNvPr>
          <p:cNvSpPr/>
          <p:nvPr/>
        </p:nvSpPr>
        <p:spPr>
          <a:xfrm>
            <a:off x="6814003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E40528E7-7E31-EE48-ADDF-0FB4CEA96039}"/>
              </a:ext>
            </a:extLst>
          </p:cNvPr>
          <p:cNvCxnSpPr>
            <a:cxnSpLocks/>
            <a:stCxn id="105" idx="3"/>
            <a:endCxn id="98" idx="0"/>
          </p:cNvCxnSpPr>
          <p:nvPr/>
        </p:nvCxnSpPr>
        <p:spPr>
          <a:xfrm flipH="1">
            <a:off x="6315690" y="5288896"/>
            <a:ext cx="572122" cy="434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108A3B0-CF8B-0645-9D8A-722F55DCE3B3}"/>
              </a:ext>
            </a:extLst>
          </p:cNvPr>
          <p:cNvCxnSpPr>
            <a:cxnSpLocks/>
            <a:stCxn id="105" idx="5"/>
            <a:endCxn id="103" idx="0"/>
          </p:cNvCxnSpPr>
          <p:nvPr/>
        </p:nvCxnSpPr>
        <p:spPr>
          <a:xfrm>
            <a:off x="7244193" y="5288896"/>
            <a:ext cx="536111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CBF690A-E78D-1A45-90F4-CBBDFA21A620}"/>
              </a:ext>
            </a:extLst>
          </p:cNvPr>
          <p:cNvSpPr/>
          <p:nvPr/>
        </p:nvSpPr>
        <p:spPr>
          <a:xfrm>
            <a:off x="7651747" y="4266843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F1BB249-2BBE-624F-A4B3-AB6D4EA3C097}"/>
              </a:ext>
            </a:extLst>
          </p:cNvPr>
          <p:cNvCxnSpPr>
            <a:cxnSpLocks/>
            <a:stCxn id="108" idx="3"/>
            <a:endCxn id="105" idx="7"/>
          </p:cNvCxnSpPr>
          <p:nvPr/>
        </p:nvCxnSpPr>
        <p:spPr>
          <a:xfrm flipH="1">
            <a:off x="7244193" y="4697033"/>
            <a:ext cx="481363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71F0FB1-F96E-9149-9893-5AFBA2764A6E}"/>
              </a:ext>
            </a:extLst>
          </p:cNvPr>
          <p:cNvCxnSpPr>
            <a:cxnSpLocks/>
            <a:stCxn id="111" idx="1"/>
            <a:endCxn id="108" idx="5"/>
          </p:cNvCxnSpPr>
          <p:nvPr/>
        </p:nvCxnSpPr>
        <p:spPr>
          <a:xfrm flipH="1" flipV="1">
            <a:off x="8081937" y="4697033"/>
            <a:ext cx="635765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D316F585-4F3F-184C-B07B-27E2AFDE7406}"/>
              </a:ext>
            </a:extLst>
          </p:cNvPr>
          <p:cNvSpPr/>
          <p:nvPr/>
        </p:nvSpPr>
        <p:spPr>
          <a:xfrm>
            <a:off x="8643893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CF89ACC-D6C5-4645-ABE8-EDA5FFCD35B0}"/>
              </a:ext>
            </a:extLst>
          </p:cNvPr>
          <p:cNvSpPr/>
          <p:nvPr/>
        </p:nvSpPr>
        <p:spPr>
          <a:xfrm>
            <a:off x="10110960" y="426684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E408046-54DF-3A49-B767-827622214317}"/>
              </a:ext>
            </a:extLst>
          </p:cNvPr>
          <p:cNvSpPr/>
          <p:nvPr/>
        </p:nvSpPr>
        <p:spPr>
          <a:xfrm>
            <a:off x="8895892" y="355012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9B7FCCDF-9069-3644-873C-ED672F9AB811}"/>
              </a:ext>
            </a:extLst>
          </p:cNvPr>
          <p:cNvCxnSpPr>
            <a:cxnSpLocks/>
            <a:stCxn id="112" idx="1"/>
            <a:endCxn id="113" idx="5"/>
          </p:cNvCxnSpPr>
          <p:nvPr/>
        </p:nvCxnSpPr>
        <p:spPr>
          <a:xfrm flipH="1" flipV="1">
            <a:off x="9326082" y="3980310"/>
            <a:ext cx="858687" cy="3603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BEA26537-7441-4845-BC62-D7AED6B26037}"/>
              </a:ext>
            </a:extLst>
          </p:cNvPr>
          <p:cNvCxnSpPr>
            <a:cxnSpLocks/>
            <a:stCxn id="108" idx="7"/>
            <a:endCxn id="113" idx="3"/>
          </p:cNvCxnSpPr>
          <p:nvPr/>
        </p:nvCxnSpPr>
        <p:spPr>
          <a:xfrm flipV="1">
            <a:off x="8081937" y="3980310"/>
            <a:ext cx="887764" cy="360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FEC5305F-9089-2947-A570-707F129368C6}"/>
              </a:ext>
            </a:extLst>
          </p:cNvPr>
          <p:cNvSpPr/>
          <p:nvPr/>
        </p:nvSpPr>
        <p:spPr>
          <a:xfrm>
            <a:off x="4440095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55242764-389B-0A46-88CB-39DA484569F2}"/>
              </a:ext>
            </a:extLst>
          </p:cNvPr>
          <p:cNvCxnSpPr>
            <a:cxnSpLocks/>
            <a:stCxn id="116" idx="3"/>
            <a:endCxn id="99" idx="0"/>
          </p:cNvCxnSpPr>
          <p:nvPr/>
        </p:nvCxnSpPr>
        <p:spPr>
          <a:xfrm flipH="1">
            <a:off x="4049606" y="5288896"/>
            <a:ext cx="464298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4A0D5287-451C-8240-B47B-0846CDC25D54}"/>
              </a:ext>
            </a:extLst>
          </p:cNvPr>
          <p:cNvCxnSpPr>
            <a:cxnSpLocks/>
            <a:stCxn id="116" idx="5"/>
            <a:endCxn id="102" idx="0"/>
          </p:cNvCxnSpPr>
          <p:nvPr/>
        </p:nvCxnSpPr>
        <p:spPr>
          <a:xfrm>
            <a:off x="4870285" y="5288896"/>
            <a:ext cx="412427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978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椭圆 97">
            <a:extLst>
              <a:ext uri="{FF2B5EF4-FFF2-40B4-BE49-F238E27FC236}">
                <a16:creationId xmlns:a16="http://schemas.microsoft.com/office/drawing/2014/main" id="{AEF344CE-5FE0-AF41-8621-A11FA40A8498}"/>
              </a:ext>
            </a:extLst>
          </p:cNvPr>
          <p:cNvSpPr/>
          <p:nvPr/>
        </p:nvSpPr>
        <p:spPr>
          <a:xfrm>
            <a:off x="2276649" y="495749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0A5785C0-1042-5C4B-90AC-CB986F22D7AF}"/>
              </a:ext>
            </a:extLst>
          </p:cNvPr>
          <p:cNvSpPr/>
          <p:nvPr/>
        </p:nvSpPr>
        <p:spPr>
          <a:xfrm>
            <a:off x="327183" y="496165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43E323A-8FA3-EC46-B154-8EBB0E3F526F}"/>
              </a:ext>
            </a:extLst>
          </p:cNvPr>
          <p:cNvSpPr/>
          <p:nvPr/>
        </p:nvSpPr>
        <p:spPr>
          <a:xfrm>
            <a:off x="5440303" y="214022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4085DFA-6656-6248-BA9F-BD6C54838462}"/>
              </a:ext>
            </a:extLst>
          </p:cNvPr>
          <p:cNvSpPr/>
          <p:nvPr/>
        </p:nvSpPr>
        <p:spPr>
          <a:xfrm>
            <a:off x="1560289" y="496165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7CBC4D-33EA-2E44-9BE3-A33508DDBED8}"/>
              </a:ext>
            </a:extLst>
          </p:cNvPr>
          <p:cNvSpPr/>
          <p:nvPr/>
        </p:nvSpPr>
        <p:spPr>
          <a:xfrm>
            <a:off x="3384920" y="495749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7B70C0D-052C-0E48-B6E1-B228AA1ABE04}"/>
              </a:ext>
            </a:extLst>
          </p:cNvPr>
          <p:cNvSpPr txBox="1"/>
          <p:nvPr/>
        </p:nvSpPr>
        <p:spPr>
          <a:xfrm>
            <a:off x="303738" y="6388757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第五次合并后的哈夫曼算法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65A1DFF-ABA2-9F48-949C-88E7A6D68C1F}"/>
              </a:ext>
            </a:extLst>
          </p:cNvPr>
          <p:cNvSpPr/>
          <p:nvPr/>
        </p:nvSpPr>
        <p:spPr>
          <a:xfrm>
            <a:off x="2852060" y="40036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E40528E7-7E31-EE48-ADDF-0FB4CEA96039}"/>
              </a:ext>
            </a:extLst>
          </p:cNvPr>
          <p:cNvCxnSpPr>
            <a:cxnSpLocks/>
            <a:stCxn id="105" idx="3"/>
            <a:endCxn id="98" idx="0"/>
          </p:cNvCxnSpPr>
          <p:nvPr/>
        </p:nvCxnSpPr>
        <p:spPr>
          <a:xfrm flipH="1">
            <a:off x="2528649" y="4433796"/>
            <a:ext cx="397220" cy="523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108A3B0-CF8B-0645-9D8A-722F55DCE3B3}"/>
              </a:ext>
            </a:extLst>
          </p:cNvPr>
          <p:cNvCxnSpPr>
            <a:cxnSpLocks/>
            <a:stCxn id="105" idx="5"/>
            <a:endCxn id="103" idx="0"/>
          </p:cNvCxnSpPr>
          <p:nvPr/>
        </p:nvCxnSpPr>
        <p:spPr>
          <a:xfrm>
            <a:off x="3282250" y="4433796"/>
            <a:ext cx="354670" cy="52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CBF690A-E78D-1A45-90F4-CBBDFA21A620}"/>
              </a:ext>
            </a:extLst>
          </p:cNvPr>
          <p:cNvSpPr/>
          <p:nvPr/>
        </p:nvSpPr>
        <p:spPr>
          <a:xfrm>
            <a:off x="3459585" y="305937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F1BB249-2BBE-624F-A4B3-AB6D4EA3C097}"/>
              </a:ext>
            </a:extLst>
          </p:cNvPr>
          <p:cNvCxnSpPr>
            <a:cxnSpLocks/>
            <a:stCxn id="108" idx="3"/>
            <a:endCxn id="105" idx="0"/>
          </p:cNvCxnSpPr>
          <p:nvPr/>
        </p:nvCxnSpPr>
        <p:spPr>
          <a:xfrm flipH="1">
            <a:off x="3104060" y="3489562"/>
            <a:ext cx="429334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71F0FB1-F96E-9149-9893-5AFBA2764A6E}"/>
              </a:ext>
            </a:extLst>
          </p:cNvPr>
          <p:cNvCxnSpPr>
            <a:cxnSpLocks/>
            <a:stCxn id="111" idx="0"/>
            <a:endCxn id="108" idx="5"/>
          </p:cNvCxnSpPr>
          <p:nvPr/>
        </p:nvCxnSpPr>
        <p:spPr>
          <a:xfrm flipH="1" flipV="1">
            <a:off x="3889775" y="3489562"/>
            <a:ext cx="403912" cy="514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D316F585-4F3F-184C-B07B-27E2AFDE7406}"/>
              </a:ext>
            </a:extLst>
          </p:cNvPr>
          <p:cNvSpPr/>
          <p:nvPr/>
        </p:nvSpPr>
        <p:spPr>
          <a:xfrm>
            <a:off x="4041687" y="400360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CF89ACC-D6C5-4645-ABE8-EDA5FFCD35B0}"/>
              </a:ext>
            </a:extLst>
          </p:cNvPr>
          <p:cNvSpPr/>
          <p:nvPr/>
        </p:nvSpPr>
        <p:spPr>
          <a:xfrm>
            <a:off x="4783256" y="304495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E408046-54DF-3A49-B767-827622214317}"/>
              </a:ext>
            </a:extLst>
          </p:cNvPr>
          <p:cNvSpPr/>
          <p:nvPr/>
        </p:nvSpPr>
        <p:spPr>
          <a:xfrm>
            <a:off x="4158348" y="214859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9B7FCCDF-9069-3644-873C-ED672F9AB811}"/>
              </a:ext>
            </a:extLst>
          </p:cNvPr>
          <p:cNvCxnSpPr>
            <a:cxnSpLocks/>
            <a:stCxn id="112" idx="0"/>
            <a:endCxn id="113" idx="5"/>
          </p:cNvCxnSpPr>
          <p:nvPr/>
        </p:nvCxnSpPr>
        <p:spPr>
          <a:xfrm flipH="1" flipV="1">
            <a:off x="4588538" y="2578782"/>
            <a:ext cx="446718" cy="466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BEA26537-7441-4845-BC62-D7AED6B26037}"/>
              </a:ext>
            </a:extLst>
          </p:cNvPr>
          <p:cNvCxnSpPr>
            <a:cxnSpLocks/>
            <a:stCxn id="108" idx="0"/>
            <a:endCxn id="113" idx="3"/>
          </p:cNvCxnSpPr>
          <p:nvPr/>
        </p:nvCxnSpPr>
        <p:spPr>
          <a:xfrm flipV="1">
            <a:off x="3711585" y="2578782"/>
            <a:ext cx="520572" cy="4805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FEC5305F-9089-2947-A570-707F129368C6}"/>
              </a:ext>
            </a:extLst>
          </p:cNvPr>
          <p:cNvSpPr/>
          <p:nvPr/>
        </p:nvSpPr>
        <p:spPr>
          <a:xfrm>
            <a:off x="969672" y="409328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55242764-389B-0A46-88CB-39DA484569F2}"/>
              </a:ext>
            </a:extLst>
          </p:cNvPr>
          <p:cNvCxnSpPr>
            <a:cxnSpLocks/>
            <a:stCxn id="116" idx="3"/>
            <a:endCxn id="99" idx="0"/>
          </p:cNvCxnSpPr>
          <p:nvPr/>
        </p:nvCxnSpPr>
        <p:spPr>
          <a:xfrm flipH="1">
            <a:off x="579183" y="4523474"/>
            <a:ext cx="464298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4A0D5287-451C-8240-B47B-0846CDC25D54}"/>
              </a:ext>
            </a:extLst>
          </p:cNvPr>
          <p:cNvCxnSpPr>
            <a:cxnSpLocks/>
            <a:stCxn id="116" idx="5"/>
            <a:endCxn id="102" idx="0"/>
          </p:cNvCxnSpPr>
          <p:nvPr/>
        </p:nvCxnSpPr>
        <p:spPr>
          <a:xfrm>
            <a:off x="1399862" y="4523474"/>
            <a:ext cx="412427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A9339764-0EFF-1D47-AB26-E9D9DB07346E}"/>
              </a:ext>
            </a:extLst>
          </p:cNvPr>
          <p:cNvSpPr/>
          <p:nvPr/>
        </p:nvSpPr>
        <p:spPr>
          <a:xfrm>
            <a:off x="4813682" y="120435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T5/33</a:t>
            </a:r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C85AF2E1-A85B-5443-B3BC-D692E1D9BAC0}"/>
              </a:ext>
            </a:extLst>
          </p:cNvPr>
          <p:cNvCxnSpPr>
            <a:cxnSpLocks/>
            <a:stCxn id="113" idx="0"/>
            <a:endCxn id="83" idx="3"/>
          </p:cNvCxnSpPr>
          <p:nvPr/>
        </p:nvCxnSpPr>
        <p:spPr>
          <a:xfrm flipV="1">
            <a:off x="4410348" y="1634548"/>
            <a:ext cx="477143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3477C506-1228-1D44-8464-58548AA73630}"/>
              </a:ext>
            </a:extLst>
          </p:cNvPr>
          <p:cNvCxnSpPr>
            <a:cxnSpLocks/>
            <a:stCxn id="100" idx="0"/>
            <a:endCxn id="83" idx="5"/>
          </p:cNvCxnSpPr>
          <p:nvPr/>
        </p:nvCxnSpPr>
        <p:spPr>
          <a:xfrm flipH="1" flipV="1">
            <a:off x="5243872" y="1634548"/>
            <a:ext cx="448431" cy="505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B1818EBE-866C-7B4D-8A65-C27B164552EE}"/>
              </a:ext>
            </a:extLst>
          </p:cNvPr>
          <p:cNvSpPr/>
          <p:nvPr/>
        </p:nvSpPr>
        <p:spPr>
          <a:xfrm>
            <a:off x="6287394" y="560179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B5AFB880-44F1-B14B-8656-FE4E6E412292}"/>
              </a:ext>
            </a:extLst>
          </p:cNvPr>
          <p:cNvSpPr/>
          <p:nvPr/>
        </p:nvSpPr>
        <p:spPr>
          <a:xfrm>
            <a:off x="10329668" y="280541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1B69DC4-0963-FE47-8CB7-C46BB80FF1FF}"/>
              </a:ext>
            </a:extLst>
          </p:cNvPr>
          <p:cNvSpPr/>
          <p:nvPr/>
        </p:nvSpPr>
        <p:spPr>
          <a:xfrm>
            <a:off x="9451048" y="278452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ACCF131E-D886-8649-B65C-93528E10492A}"/>
              </a:ext>
            </a:extLst>
          </p:cNvPr>
          <p:cNvSpPr/>
          <p:nvPr/>
        </p:nvSpPr>
        <p:spPr>
          <a:xfrm>
            <a:off x="11482306" y="2804871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497D7F17-1D80-9E4D-AADE-53F8CC68E9E4}"/>
              </a:ext>
            </a:extLst>
          </p:cNvPr>
          <p:cNvSpPr/>
          <p:nvPr/>
        </p:nvSpPr>
        <p:spPr>
          <a:xfrm>
            <a:off x="7395665" y="560179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4DD4D02-A5EB-6548-AB86-A693B087BDA7}"/>
              </a:ext>
            </a:extLst>
          </p:cNvPr>
          <p:cNvSpPr txBox="1"/>
          <p:nvPr/>
        </p:nvSpPr>
        <p:spPr>
          <a:xfrm>
            <a:off x="7722329" y="6388757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最后一次合并后的哈夫曼算法</a:t>
            </a: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1C947404-C663-9D49-A0F7-61B26463586A}"/>
              </a:ext>
            </a:extLst>
          </p:cNvPr>
          <p:cNvSpPr/>
          <p:nvPr/>
        </p:nvSpPr>
        <p:spPr>
          <a:xfrm>
            <a:off x="6862805" y="464790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490D9652-C46C-6C4B-BC45-A04C4D8894D9}"/>
              </a:ext>
            </a:extLst>
          </p:cNvPr>
          <p:cNvCxnSpPr>
            <a:cxnSpLocks/>
            <a:stCxn id="125" idx="3"/>
            <a:endCxn id="118" idx="0"/>
          </p:cNvCxnSpPr>
          <p:nvPr/>
        </p:nvCxnSpPr>
        <p:spPr>
          <a:xfrm flipH="1">
            <a:off x="6539394" y="5078098"/>
            <a:ext cx="397220" cy="523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0BB3A976-2603-C641-B80C-2B1F49D071B8}"/>
              </a:ext>
            </a:extLst>
          </p:cNvPr>
          <p:cNvCxnSpPr>
            <a:cxnSpLocks/>
            <a:stCxn id="125" idx="5"/>
            <a:endCxn id="123" idx="0"/>
          </p:cNvCxnSpPr>
          <p:nvPr/>
        </p:nvCxnSpPr>
        <p:spPr>
          <a:xfrm>
            <a:off x="7292995" y="5078098"/>
            <a:ext cx="354670" cy="52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2E9C3B2D-E398-D249-82C4-DD0243A595E8}"/>
              </a:ext>
            </a:extLst>
          </p:cNvPr>
          <p:cNvSpPr/>
          <p:nvPr/>
        </p:nvSpPr>
        <p:spPr>
          <a:xfrm>
            <a:off x="7470330" y="370367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9A9D5F4B-DB3F-3740-8660-558E42A0766C}"/>
              </a:ext>
            </a:extLst>
          </p:cNvPr>
          <p:cNvCxnSpPr>
            <a:cxnSpLocks/>
            <a:stCxn id="128" idx="3"/>
            <a:endCxn id="125" idx="0"/>
          </p:cNvCxnSpPr>
          <p:nvPr/>
        </p:nvCxnSpPr>
        <p:spPr>
          <a:xfrm flipH="1">
            <a:off x="7114805" y="4133864"/>
            <a:ext cx="429334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5893C850-D9E2-5C40-A330-3D484BB916B8}"/>
              </a:ext>
            </a:extLst>
          </p:cNvPr>
          <p:cNvCxnSpPr>
            <a:cxnSpLocks/>
            <a:stCxn id="131" idx="0"/>
            <a:endCxn id="128" idx="5"/>
          </p:cNvCxnSpPr>
          <p:nvPr/>
        </p:nvCxnSpPr>
        <p:spPr>
          <a:xfrm flipH="1" flipV="1">
            <a:off x="7900520" y="4133864"/>
            <a:ext cx="403912" cy="514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5BD57B12-9932-C840-B7FC-9D139A2D9C63}"/>
              </a:ext>
            </a:extLst>
          </p:cNvPr>
          <p:cNvSpPr/>
          <p:nvPr/>
        </p:nvSpPr>
        <p:spPr>
          <a:xfrm>
            <a:off x="8052432" y="464790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5147755E-EF9F-C94F-AC7F-B6D2C9FFA5B9}"/>
              </a:ext>
            </a:extLst>
          </p:cNvPr>
          <p:cNvSpPr/>
          <p:nvPr/>
        </p:nvSpPr>
        <p:spPr>
          <a:xfrm>
            <a:off x="8794001" y="368926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AA3A3BFE-610D-B242-9162-C3CB1CDA06CA}"/>
              </a:ext>
            </a:extLst>
          </p:cNvPr>
          <p:cNvSpPr/>
          <p:nvPr/>
        </p:nvSpPr>
        <p:spPr>
          <a:xfrm>
            <a:off x="8169093" y="279289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A816EA7B-0559-5C4E-A56C-94EAE582D026}"/>
              </a:ext>
            </a:extLst>
          </p:cNvPr>
          <p:cNvCxnSpPr>
            <a:cxnSpLocks/>
            <a:stCxn id="132" idx="0"/>
            <a:endCxn id="133" idx="5"/>
          </p:cNvCxnSpPr>
          <p:nvPr/>
        </p:nvCxnSpPr>
        <p:spPr>
          <a:xfrm flipH="1" flipV="1">
            <a:off x="8599283" y="3223084"/>
            <a:ext cx="446718" cy="466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48CC399-C03D-B14B-82A0-02E777F2220B}"/>
              </a:ext>
            </a:extLst>
          </p:cNvPr>
          <p:cNvCxnSpPr>
            <a:cxnSpLocks/>
            <a:stCxn id="128" idx="0"/>
            <a:endCxn id="133" idx="3"/>
          </p:cNvCxnSpPr>
          <p:nvPr/>
        </p:nvCxnSpPr>
        <p:spPr>
          <a:xfrm flipV="1">
            <a:off x="7722330" y="3223084"/>
            <a:ext cx="520572" cy="4805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7B331929-A139-054B-810E-DBCA16554C03}"/>
              </a:ext>
            </a:extLst>
          </p:cNvPr>
          <p:cNvSpPr/>
          <p:nvPr/>
        </p:nvSpPr>
        <p:spPr>
          <a:xfrm>
            <a:off x="10971060" y="186063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ED6DFFE0-FA8C-374F-A389-EDB5F0F5EB95}"/>
              </a:ext>
            </a:extLst>
          </p:cNvPr>
          <p:cNvCxnSpPr>
            <a:cxnSpLocks/>
            <a:stCxn id="136" idx="3"/>
            <a:endCxn id="119" idx="0"/>
          </p:cNvCxnSpPr>
          <p:nvPr/>
        </p:nvCxnSpPr>
        <p:spPr>
          <a:xfrm flipH="1">
            <a:off x="10581668" y="2290827"/>
            <a:ext cx="463201" cy="514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6A80B563-C471-9444-83A0-B32B373C1A2C}"/>
              </a:ext>
            </a:extLst>
          </p:cNvPr>
          <p:cNvCxnSpPr>
            <a:cxnSpLocks/>
            <a:stCxn id="136" idx="5"/>
            <a:endCxn id="122" idx="0"/>
          </p:cNvCxnSpPr>
          <p:nvPr/>
        </p:nvCxnSpPr>
        <p:spPr>
          <a:xfrm>
            <a:off x="11401250" y="2290827"/>
            <a:ext cx="333056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E5A609C0-6B7E-3646-81BF-ABB4AA672571}"/>
              </a:ext>
            </a:extLst>
          </p:cNvPr>
          <p:cNvSpPr/>
          <p:nvPr/>
        </p:nvSpPr>
        <p:spPr>
          <a:xfrm>
            <a:off x="8824427" y="184866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T5/33</a:t>
            </a:r>
          </a:p>
        </p:txBody>
      </p: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09297292-538A-6240-B904-C701F6BB0037}"/>
              </a:ext>
            </a:extLst>
          </p:cNvPr>
          <p:cNvCxnSpPr>
            <a:cxnSpLocks/>
            <a:stCxn id="133" idx="0"/>
            <a:endCxn id="139" idx="3"/>
          </p:cNvCxnSpPr>
          <p:nvPr/>
        </p:nvCxnSpPr>
        <p:spPr>
          <a:xfrm flipV="1">
            <a:off x="8421093" y="2278850"/>
            <a:ext cx="477143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DFD1A247-6668-A44A-89C3-FF0990471AB8}"/>
              </a:ext>
            </a:extLst>
          </p:cNvPr>
          <p:cNvCxnSpPr>
            <a:cxnSpLocks/>
            <a:stCxn id="121" idx="0"/>
            <a:endCxn id="139" idx="5"/>
          </p:cNvCxnSpPr>
          <p:nvPr/>
        </p:nvCxnSpPr>
        <p:spPr>
          <a:xfrm flipH="1" flipV="1">
            <a:off x="9254617" y="2278850"/>
            <a:ext cx="448431" cy="505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15CA5290-FF70-EF4C-9620-6B5438103327}"/>
              </a:ext>
            </a:extLst>
          </p:cNvPr>
          <p:cNvSpPr/>
          <p:nvPr/>
        </p:nvSpPr>
        <p:spPr>
          <a:xfrm>
            <a:off x="9867674" y="82163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T6/58</a:t>
            </a: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D52E47A0-EED4-1E4E-BB23-010BF8CDDAD4}"/>
              </a:ext>
            </a:extLst>
          </p:cNvPr>
          <p:cNvCxnSpPr>
            <a:cxnSpLocks/>
            <a:stCxn id="139" idx="0"/>
            <a:endCxn id="143" idx="3"/>
          </p:cNvCxnSpPr>
          <p:nvPr/>
        </p:nvCxnSpPr>
        <p:spPr>
          <a:xfrm flipV="1">
            <a:off x="9076427" y="1251826"/>
            <a:ext cx="865056" cy="596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C94200AB-0FEA-7E41-B910-69581FA618D8}"/>
              </a:ext>
            </a:extLst>
          </p:cNvPr>
          <p:cNvCxnSpPr>
            <a:cxnSpLocks/>
            <a:stCxn id="136" idx="0"/>
            <a:endCxn id="143" idx="5"/>
          </p:cNvCxnSpPr>
          <p:nvPr/>
        </p:nvCxnSpPr>
        <p:spPr>
          <a:xfrm flipH="1" flipV="1">
            <a:off x="10297864" y="1251826"/>
            <a:ext cx="925196" cy="6088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4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6100</TotalTime>
  <Words>2623</Words>
  <Application>Microsoft Macintosh PowerPoint</Application>
  <PresentationFormat>宽屏</PresentationFormat>
  <Paragraphs>1653</Paragraphs>
  <Slides>85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8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698</cp:revision>
  <dcterms:created xsi:type="dcterms:W3CDTF">2020-11-25T09:44:09Z</dcterms:created>
  <dcterms:modified xsi:type="dcterms:W3CDTF">2021-01-25T01:48:43Z</dcterms:modified>
</cp:coreProperties>
</file>