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9" r:id="rId4"/>
    <p:sldId id="261" r:id="rId5"/>
    <p:sldId id="262" r:id="rId6"/>
    <p:sldId id="263" r:id="rId7"/>
    <p:sldId id="264" r:id="rId8"/>
    <p:sldId id="257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aph" id="{C3AD77A4-E60B-7C48-9A93-3AF8BF032940}">
          <p14:sldIdLst>
            <p14:sldId id="256"/>
            <p14:sldId id="265"/>
            <p14:sldId id="259"/>
            <p14:sldId id="261"/>
            <p14:sldId id="262"/>
            <p14:sldId id="263"/>
            <p14:sldId id="264"/>
            <p14:sldId id="257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/>
    <p:restoredTop sz="94656"/>
  </p:normalViewPr>
  <p:slideViewPr>
    <p:cSldViewPr snapToGrid="0" snapToObjects="1">
      <p:cViewPr varScale="1">
        <p:scale>
          <a:sx n="60" d="100"/>
          <a:sy n="60" d="100"/>
        </p:scale>
        <p:origin x="184" y="1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2020/12/9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Top Sort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 REVERSED STRONG BRACH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2989308" y="1536048"/>
            <a:ext cx="14644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3"/>
            <a:ext cx="13562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3"/>
            <a:ext cx="644781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3"/>
            <a:ext cx="644782" cy="1169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2"/>
            <a:ext cx="1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49738" y="3945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82548" y="390860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31426" y="265657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SHORTEST PATH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77420" y="1774853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95732" y="1774853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95732" y="3191239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28542" y="3112702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66501" y="1774853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77420" y="3112702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43021" y="2928033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5005062" y="4175803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53940" y="2923767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66501" y="3116968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66501" y="200465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242349" y="20293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318900" y="330355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18889" y="1952587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301020" y="1871101"/>
            <a:ext cx="63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78199" y="3266901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98471" y="3387995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4" y="256225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7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395439" y="348233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39052" y="417385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4973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67274" y="265685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20507" y="26608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969113" y="41067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22614" y="4106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657784" y="2656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Minimum Spanning Tree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617735" y="2547259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705286" y="120707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31423" y="1920314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500714" y="3250862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645404" y="3525573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57784" y="4417696"/>
            <a:ext cx="42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005062" y="158591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28542" y="1774853"/>
            <a:ext cx="805762" cy="9602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943021" y="2924016"/>
            <a:ext cx="1714763" cy="4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389A965-25CD-7F43-8FF1-D0961C980CF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4945128" y="4373910"/>
            <a:ext cx="2023985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6103778" y="3112951"/>
            <a:ext cx="941855" cy="10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415107" y="3191239"/>
            <a:ext cx="313424" cy="993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202095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888887" y="3218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4559068" y="5189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31329" y="32162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Biconnected Graph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4928542" y="1774853"/>
            <a:ext cx="2350073" cy="15196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48781" cy="13630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11401" y="3483395"/>
            <a:ext cx="2119928" cy="19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4792586" y="3750589"/>
            <a:ext cx="27739" cy="14388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5081582" y="3672330"/>
            <a:ext cx="2197033" cy="1784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881" y="177485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2334881" y="3674282"/>
            <a:ext cx="2224187" cy="17823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82548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6699175" y="40391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686481" y="13187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00123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503664" y="3280370"/>
            <a:ext cx="522514" cy="534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Articulation Points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4743805" y="1853112"/>
            <a:ext cx="21116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>
            <a:off x="2222637" y="3547565"/>
            <a:ext cx="22810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2208995" y="158591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1947738" y="1853112"/>
            <a:ext cx="13642" cy="1427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1686481" y="52105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4503664" y="52105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1947738" y="3814759"/>
            <a:ext cx="13642" cy="13958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4764921" y="3814759"/>
            <a:ext cx="0" cy="13958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endCxn id="14" idx="6"/>
          </p:cNvCxnSpPr>
          <p:nvPr/>
        </p:nvCxnSpPr>
        <p:spPr>
          <a:xfrm flipH="1" flipV="1">
            <a:off x="5026178" y="3547565"/>
            <a:ext cx="1934254" cy="680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5026178" y="4495290"/>
            <a:ext cx="1749517" cy="982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Circuits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STRONG BRACH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STRONG BRACH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989308" y="1536048"/>
            <a:ext cx="14644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3"/>
            <a:ext cx="13562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3"/>
            <a:ext cx="644781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3"/>
            <a:ext cx="644782" cy="1169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2"/>
            <a:ext cx="1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56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143</Words>
  <Application>Microsoft Macintosh PowerPoint</Application>
  <PresentationFormat>宽屏</PresentationFormat>
  <Paragraphs>121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81</cp:revision>
  <dcterms:created xsi:type="dcterms:W3CDTF">2020-11-25T09:44:09Z</dcterms:created>
  <dcterms:modified xsi:type="dcterms:W3CDTF">2020-12-09T07:23:56Z</dcterms:modified>
</cp:coreProperties>
</file>