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56" r:id="rId20"/>
    <p:sldId id="265" r:id="rId21"/>
    <p:sldId id="259" r:id="rId22"/>
    <p:sldId id="261" r:id="rId23"/>
    <p:sldId id="262" r:id="rId24"/>
    <p:sldId id="263" r:id="rId25"/>
    <p:sldId id="264" r:id="rId26"/>
    <p:sldId id="257" r:id="rId27"/>
    <p:sldId id="26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6"/>
    <p:restoredTop sz="94656"/>
  </p:normalViewPr>
  <p:slideViewPr>
    <p:cSldViewPr snapToGrid="0" snapToObjects="1">
      <p:cViewPr varScale="1">
        <p:scale>
          <a:sx n="71" d="100"/>
          <a:sy n="71" d="100"/>
        </p:scale>
        <p:origin x="184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 dirty="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伸展最后阶段树的合并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667</Words>
  <Application>Microsoft Macintosh PowerPoint</Application>
  <PresentationFormat>宽屏</PresentationFormat>
  <Paragraphs>398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275</cp:revision>
  <dcterms:created xsi:type="dcterms:W3CDTF">2020-11-25T09:44:09Z</dcterms:created>
  <dcterms:modified xsi:type="dcterms:W3CDTF">2020-12-23T09:56:20Z</dcterms:modified>
</cp:coreProperties>
</file>