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9" r:id="rId4"/>
    <p:sldId id="261" r:id="rId5"/>
    <p:sldId id="262" r:id="rId6"/>
    <p:sldId id="263" r:id="rId7"/>
    <p:sldId id="264" r:id="rId8"/>
    <p:sldId id="25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raph" id="{C3AD77A4-E60B-7C48-9A93-3AF8BF032940}">
          <p14:sldIdLst>
            <p14:sldId id="256"/>
            <p14:sldId id="265"/>
            <p14:sldId id="259"/>
            <p14:sldId id="261"/>
            <p14:sldId id="262"/>
            <p14:sldId id="263"/>
            <p14:sldId id="264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6"/>
    <p:restoredTop sz="94656"/>
  </p:normalViewPr>
  <p:slideViewPr>
    <p:cSldViewPr snapToGrid="0" snapToObjects="1">
      <p:cViewPr varScale="1">
        <p:scale>
          <a:sx n="79" d="100"/>
          <a:sy n="79" d="100"/>
        </p:scale>
        <p:origin x="224" y="8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AF9A8-AF4F-CD46-9213-567035A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00F3C9-866B-244C-9CD2-DAB8FF736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203BF-D7AB-0647-BC2F-4C6C4D2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5708C-C775-764F-81E3-2D9EABA1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7861F-ABF5-C54F-8165-AF355F2A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09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25C13-19A3-3C49-A21F-9DC3D8CC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62DC89-BDE5-CF48-B6A6-1C8C997AD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4E504-D13C-AC45-824E-F1D24357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5585D-17ED-3245-A391-F88B2C62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DDAC3-F5D6-874B-BC6E-4B5452DF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09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CA2E8-3002-DC48-A679-CF16E32C7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46B596-7876-8647-A164-E4D5E2A46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309CC-8AC9-504C-9784-B4C5A29C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41DB8-D484-194B-96BA-42D91BA5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238E2-8506-884C-A460-6B6E85F2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99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87CD1-9EBA-3243-B686-DDA50A64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C6CF8-E7C9-AE41-90D9-2FE713FB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9B5D8-398B-D843-BB1B-59D5C033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6CE89-FA5E-8D4A-9170-9B954EA4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BF94D-E22A-A64F-B17A-68DF3537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64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F51A9-33A1-244B-9019-1558B906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90B95B-DA6F-5447-A733-A7D72B320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A7D09-1371-C54B-B5C1-563D921A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20305-866B-9542-8430-CD1DA45C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797FB-A9F6-2942-BD92-36F42BB3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42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DAE3A-51E8-1F45-9448-C622341E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CD7F6-B3AA-E147-B05E-B1344D2E4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592E6F-B92F-2E47-9354-BA3319E0A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6B898-93A7-984F-BF2C-2F22E8A9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757F91-C38F-984D-B1DE-FEEA5D2F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8F45A-4811-544B-B4E3-E5AA3D4F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1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93FDE-4316-6246-8515-3E8CFBCE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5CA77-0932-2944-B6E1-8E696AB71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7F3017-CBFF-8F46-8F10-47B675EA5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1C801B-C288-5A4E-804A-DB21680F5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7CB2B2-5E91-7F40-93B9-E4FF379C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87A83B-8704-AE47-A2AD-E69B675F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6FD995-387B-F042-9861-6CA79C27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367ACC-B8FD-534B-9824-E569382C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62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60BD-5BE4-1147-8364-77BD98F7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>
            <a:lvl1pPr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B2FD68-F267-FA46-A21C-C7D8EBD5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C59B05-6CEC-3F45-A3A8-D2000B14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315246-E75E-ED4A-9387-3EA7E2D8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42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D447DD-A510-D74D-AB87-7468E866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2BF9B8-FFEB-684F-97F5-A3154FB2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8E0B5B-31EC-CE40-B869-7DD9EA52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15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7D4D-B550-294C-9E62-194E13CC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A7472-626C-A746-A475-D01C470A2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087BA-E4E8-6843-886D-05867125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5AD4C-9C86-144E-A20D-11C6F545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E2486-67EC-964A-A48D-C6D414EF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3F797-3532-5240-82A7-845032E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21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03363-22C5-5144-BF2B-F5436414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7DAC2-F19C-1541-ADDA-1A0F85318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584271-6F12-4C42-A82A-06253258F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1549C8-D2C8-6240-A3FB-1FC19BEA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1A0A6-B62F-7F4E-BD53-900874CF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84405-4A53-124D-87A2-D28E25B3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24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9754EE-3DCD-BF42-9249-C1163B04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52AD7C-0C3C-0D46-8185-8BC601EBE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kumimoji="1" lang="en-US" altLang="zh-CN" dirty="0"/>
          </a:p>
          <a:p>
            <a:pPr lvl="0"/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qindagang</a:t>
            </a:r>
            <a:r>
              <a:rPr kumimoji="1" lang="en-US" altLang="zh-CN" dirty="0"/>
              <a:t>/Data-Structures-and-Algorithm-Analysis-in-TS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EA588-4DB7-C240-A673-64ECA824F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B4E7-F4DF-F444-89BE-160B951A6CB8}" type="datetimeFigureOut">
              <a:rPr kumimoji="1" lang="zh-CN" altLang="en-US" smtClean="0"/>
              <a:t>2020/12/2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52E19-D9B3-2849-B4A3-26318592C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4DFC3-F7C6-7540-AC9B-34FE7516E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63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49738" y="3945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82548" y="390860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31426" y="265657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Top Sort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77420" y="1774853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95732" y="1774853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95732" y="3191239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28542" y="3112702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866501" y="1774853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77420" y="3112702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43021" y="2928033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5005062" y="4175803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6053940" y="2923767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66501" y="3116968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63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49738" y="3945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82548" y="390860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31426" y="265657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SHORTEST PATH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77420" y="1774853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95732" y="1774853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95732" y="3191239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28542" y="3112702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7"/>
            <a:endCxn id="4" idx="3"/>
          </p:cNvCxnSpPr>
          <p:nvPr/>
        </p:nvCxnSpPr>
        <p:spPr>
          <a:xfrm flipV="1">
            <a:off x="3866501" y="1774853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77420" y="3112702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43021" y="2928033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5005062" y="4175803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>
            <a:off x="6053940" y="2923767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66501" y="3116968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617735" y="2547259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705286" y="120707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AD8D632-5E77-4B48-9D12-CE508113C66A}"/>
              </a:ext>
            </a:extLst>
          </p:cNvPr>
          <p:cNvSpPr txBox="1"/>
          <p:nvPr/>
        </p:nvSpPr>
        <p:spPr>
          <a:xfrm>
            <a:off x="3866501" y="2004653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242349" y="2029395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318900" y="330355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C10DFAD-DDA4-AC47-A5FA-D16F3EE5183A}"/>
              </a:ext>
            </a:extLst>
          </p:cNvPr>
          <p:cNvSpPr txBox="1"/>
          <p:nvPr/>
        </p:nvSpPr>
        <p:spPr>
          <a:xfrm>
            <a:off x="6118889" y="1952587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BEB6626-958C-BD4C-A5D7-E564CA8A103F}"/>
              </a:ext>
            </a:extLst>
          </p:cNvPr>
          <p:cNvSpPr txBox="1"/>
          <p:nvPr/>
        </p:nvSpPr>
        <p:spPr>
          <a:xfrm>
            <a:off x="7301020" y="1871101"/>
            <a:ext cx="63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10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0E6D250-A62B-874A-BC6A-053C7CE7F230}"/>
              </a:ext>
            </a:extLst>
          </p:cNvPr>
          <p:cNvSpPr txBox="1"/>
          <p:nvPr/>
        </p:nvSpPr>
        <p:spPr>
          <a:xfrm>
            <a:off x="4978199" y="3266901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955F167-FA1F-8D4A-BEE1-4E18C3DAC3DC}"/>
              </a:ext>
            </a:extLst>
          </p:cNvPr>
          <p:cNvSpPr txBox="1"/>
          <p:nvPr/>
        </p:nvSpPr>
        <p:spPr>
          <a:xfrm>
            <a:off x="3898471" y="3387995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0969ED9-8911-A046-9609-88E26E2988A0}"/>
              </a:ext>
            </a:extLst>
          </p:cNvPr>
          <p:cNvSpPr txBox="1"/>
          <p:nvPr/>
        </p:nvSpPr>
        <p:spPr>
          <a:xfrm>
            <a:off x="6656824" y="2562254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7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395439" y="348233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39052" y="4173856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969113" y="41067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22614" y="41067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657784" y="265682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Minimum Spanning Tree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617735" y="2547259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705286" y="120707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331423" y="1920314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500714" y="325086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645404" y="3525573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57784" y="4417696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805762" cy="9602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3943021" y="2924016"/>
            <a:ext cx="1714763" cy="4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389A965-25CD-7F43-8FF1-D0961C980CF8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>
            <a:off x="4945128" y="4373910"/>
            <a:ext cx="2023985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6103778" y="3112951"/>
            <a:ext cx="941855" cy="10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415107" y="3191239"/>
            <a:ext cx="313424" cy="9937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9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202095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888887" y="32181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4559068" y="5189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31329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Biconnected Graph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4928542" y="1774853"/>
            <a:ext cx="2350073" cy="15196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48781" cy="13630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2411401" y="3483395"/>
            <a:ext cx="2119928" cy="19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4"/>
            <a:endCxn id="12" idx="0"/>
          </p:cNvCxnSpPr>
          <p:nvPr/>
        </p:nvCxnSpPr>
        <p:spPr>
          <a:xfrm>
            <a:off x="4792586" y="3750589"/>
            <a:ext cx="27739" cy="14388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3"/>
            <a:endCxn id="12" idx="6"/>
          </p:cNvCxnSpPr>
          <p:nvPr/>
        </p:nvCxnSpPr>
        <p:spPr>
          <a:xfrm flipH="1">
            <a:off x="5081582" y="3672330"/>
            <a:ext cx="2197033" cy="1784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334881" y="1774853"/>
            <a:ext cx="2224187" cy="15215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2"/>
            <a:endCxn id="11" idx="5"/>
          </p:cNvCxnSpPr>
          <p:nvPr/>
        </p:nvCxnSpPr>
        <p:spPr>
          <a:xfrm flipH="1" flipV="1">
            <a:off x="2334881" y="3674282"/>
            <a:ext cx="2224187" cy="17823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8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6699175" y="403916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686481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00123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03664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Articulation Points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21116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14" idx="2"/>
            <a:endCxn id="12" idx="6"/>
          </p:cNvCxnSpPr>
          <p:nvPr/>
        </p:nvCxnSpPr>
        <p:spPr>
          <a:xfrm flipH="1">
            <a:off x="2222637" y="3547565"/>
            <a:ext cx="22810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2"/>
            <a:endCxn id="11" idx="6"/>
          </p:cNvCxnSpPr>
          <p:nvPr/>
        </p:nvCxnSpPr>
        <p:spPr>
          <a:xfrm flipH="1">
            <a:off x="2208995" y="1585918"/>
            <a:ext cx="22735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1947738" y="1853112"/>
            <a:ext cx="13642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FCFD7F6-C0C9-0749-A7CB-7404518D71A2}"/>
              </a:ext>
            </a:extLst>
          </p:cNvPr>
          <p:cNvSpPr/>
          <p:nvPr/>
        </p:nvSpPr>
        <p:spPr>
          <a:xfrm>
            <a:off x="1686481" y="52105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0445613-E923-164A-A3F3-EC53AE62A8F0}"/>
              </a:ext>
            </a:extLst>
          </p:cNvPr>
          <p:cNvSpPr/>
          <p:nvPr/>
        </p:nvSpPr>
        <p:spPr>
          <a:xfrm>
            <a:off x="4503664" y="52105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FBD0D547-0EDA-DC45-945E-D6925888F5B4}"/>
              </a:ext>
            </a:extLst>
          </p:cNvPr>
          <p:cNvCxnSpPr>
            <a:cxnSpLocks/>
            <a:stCxn id="28" idx="0"/>
            <a:endCxn id="12" idx="4"/>
          </p:cNvCxnSpPr>
          <p:nvPr/>
        </p:nvCxnSpPr>
        <p:spPr>
          <a:xfrm flipV="1">
            <a:off x="1947738" y="3814759"/>
            <a:ext cx="13642" cy="13958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C139E1D6-249D-2B49-8139-1C6FCA2A80D9}"/>
              </a:ext>
            </a:extLst>
          </p:cNvPr>
          <p:cNvCxnSpPr>
            <a:cxnSpLocks/>
            <a:stCxn id="14" idx="4"/>
            <a:endCxn id="29" idx="0"/>
          </p:cNvCxnSpPr>
          <p:nvPr/>
        </p:nvCxnSpPr>
        <p:spPr>
          <a:xfrm>
            <a:off x="4764921" y="3814759"/>
            <a:ext cx="0" cy="13958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D2F2AE0-4318-A843-9203-F8B0F1B8083C}"/>
              </a:ext>
            </a:extLst>
          </p:cNvPr>
          <p:cNvCxnSpPr>
            <a:cxnSpLocks/>
            <a:endCxn id="14" idx="6"/>
          </p:cNvCxnSpPr>
          <p:nvPr/>
        </p:nvCxnSpPr>
        <p:spPr>
          <a:xfrm flipH="1" flipV="1">
            <a:off x="5026178" y="3547565"/>
            <a:ext cx="1934254" cy="6805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AF8A5A7F-CB1E-444E-90D5-C491726954DF}"/>
              </a:ext>
            </a:extLst>
          </p:cNvPr>
          <p:cNvCxnSpPr>
            <a:cxnSpLocks/>
            <a:stCxn id="9" idx="3"/>
            <a:endCxn id="29" idx="6"/>
          </p:cNvCxnSpPr>
          <p:nvPr/>
        </p:nvCxnSpPr>
        <p:spPr>
          <a:xfrm flipH="1">
            <a:off x="5026178" y="4495290"/>
            <a:ext cx="1749517" cy="9824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551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951068" y="10266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214705" y="20144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951068" y="30008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687430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Path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3214705" y="39872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687430" y="39872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1133424" y="1482766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2397062" y="1482766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 flipV="1">
            <a:off x="1209944" y="2280213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2397062" y="247061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1133424" y="2469148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2397062" y="3457000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1133424" y="3457000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948687" y="2547407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1209944" y="4254446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3475962" y="2548878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5" name="椭圆 214">
            <a:extLst>
              <a:ext uri="{FF2B5EF4-FFF2-40B4-BE49-F238E27FC236}">
                <a16:creationId xmlns:a16="http://schemas.microsoft.com/office/drawing/2014/main" id="{C120EB18-F650-D54F-A688-FA4B34E1EE46}"/>
              </a:ext>
            </a:extLst>
          </p:cNvPr>
          <p:cNvSpPr/>
          <p:nvPr/>
        </p:nvSpPr>
        <p:spPr>
          <a:xfrm>
            <a:off x="6061396" y="102516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03C027CF-4BAE-0C4A-8ABA-C5BC690F6FAE}"/>
              </a:ext>
            </a:extLst>
          </p:cNvPr>
          <p:cNvSpPr/>
          <p:nvPr/>
        </p:nvSpPr>
        <p:spPr>
          <a:xfrm>
            <a:off x="7325033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9CA6EB23-586A-994C-A21A-0BC719DFC30A}"/>
              </a:ext>
            </a:extLst>
          </p:cNvPr>
          <p:cNvSpPr/>
          <p:nvPr/>
        </p:nvSpPr>
        <p:spPr>
          <a:xfrm>
            <a:off x="6061396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69303AF3-7992-E24A-931C-A1E6EE8CBA9A}"/>
              </a:ext>
            </a:extLst>
          </p:cNvPr>
          <p:cNvSpPr/>
          <p:nvPr/>
        </p:nvSpPr>
        <p:spPr>
          <a:xfrm>
            <a:off x="4797758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29DD09EF-1D55-D543-9A8C-6C27E25C0EC1}"/>
              </a:ext>
            </a:extLst>
          </p:cNvPr>
          <p:cNvSpPr/>
          <p:nvPr/>
        </p:nvSpPr>
        <p:spPr>
          <a:xfrm>
            <a:off x="7325033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AE028013-FB5A-3E44-8DD0-6ADB99A0C405}"/>
              </a:ext>
            </a:extLst>
          </p:cNvPr>
          <p:cNvSpPr/>
          <p:nvPr/>
        </p:nvSpPr>
        <p:spPr>
          <a:xfrm>
            <a:off x="4797758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718ECABB-C50F-AD4D-AC54-A993F9CF0C9A}"/>
              </a:ext>
            </a:extLst>
          </p:cNvPr>
          <p:cNvCxnSpPr>
            <a:cxnSpLocks/>
            <a:stCxn id="215" idx="3"/>
            <a:endCxn id="218" idx="7"/>
          </p:cNvCxnSpPr>
          <p:nvPr/>
        </p:nvCxnSpPr>
        <p:spPr>
          <a:xfrm flipH="1">
            <a:off x="5243752" y="1481295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2" name="直线连接符 221">
            <a:extLst>
              <a:ext uri="{FF2B5EF4-FFF2-40B4-BE49-F238E27FC236}">
                <a16:creationId xmlns:a16="http://schemas.microsoft.com/office/drawing/2014/main" id="{177298AB-E45C-7E49-A4FC-B94BB423CA24}"/>
              </a:ext>
            </a:extLst>
          </p:cNvPr>
          <p:cNvCxnSpPr>
            <a:cxnSpLocks/>
            <a:stCxn id="215" idx="5"/>
            <a:endCxn id="216" idx="1"/>
          </p:cNvCxnSpPr>
          <p:nvPr/>
        </p:nvCxnSpPr>
        <p:spPr>
          <a:xfrm>
            <a:off x="6507390" y="1481295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F8796ED3-42F3-F44A-9ACF-E0EEEFEEC62E}"/>
              </a:ext>
            </a:extLst>
          </p:cNvPr>
          <p:cNvCxnSpPr>
            <a:cxnSpLocks/>
            <a:stCxn id="216" idx="2"/>
            <a:endCxn id="218" idx="6"/>
          </p:cNvCxnSpPr>
          <p:nvPr/>
        </p:nvCxnSpPr>
        <p:spPr>
          <a:xfrm flipH="1" flipV="1">
            <a:off x="5320272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4" name="直线连接符 223">
            <a:extLst>
              <a:ext uri="{FF2B5EF4-FFF2-40B4-BE49-F238E27FC236}">
                <a16:creationId xmlns:a16="http://schemas.microsoft.com/office/drawing/2014/main" id="{9A08444D-9E78-DB49-A3D7-C09F3AC8D456}"/>
              </a:ext>
            </a:extLst>
          </p:cNvPr>
          <p:cNvCxnSpPr>
            <a:cxnSpLocks/>
            <a:stCxn id="216" idx="3"/>
            <a:endCxn id="217" idx="7"/>
          </p:cNvCxnSpPr>
          <p:nvPr/>
        </p:nvCxnSpPr>
        <p:spPr>
          <a:xfrm flipH="1">
            <a:off x="6507390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4D3AB08F-EACD-654D-ACDD-B25A5F95F88D}"/>
              </a:ext>
            </a:extLst>
          </p:cNvPr>
          <p:cNvCxnSpPr>
            <a:cxnSpLocks/>
            <a:stCxn id="217" idx="1"/>
            <a:endCxn id="218" idx="5"/>
          </p:cNvCxnSpPr>
          <p:nvPr/>
        </p:nvCxnSpPr>
        <p:spPr>
          <a:xfrm flipH="1" flipV="1">
            <a:off x="5243752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6" name="直线连接符 225">
            <a:extLst>
              <a:ext uri="{FF2B5EF4-FFF2-40B4-BE49-F238E27FC236}">
                <a16:creationId xmlns:a16="http://schemas.microsoft.com/office/drawing/2014/main" id="{CAE7DCAB-B857-1F41-B704-A380ED6D3FE4}"/>
              </a:ext>
            </a:extLst>
          </p:cNvPr>
          <p:cNvCxnSpPr>
            <a:cxnSpLocks/>
            <a:stCxn id="217" idx="5"/>
            <a:endCxn id="219" idx="1"/>
          </p:cNvCxnSpPr>
          <p:nvPr/>
        </p:nvCxnSpPr>
        <p:spPr>
          <a:xfrm>
            <a:off x="6507390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7" name="直线连接符 226">
            <a:extLst>
              <a:ext uri="{FF2B5EF4-FFF2-40B4-BE49-F238E27FC236}">
                <a16:creationId xmlns:a16="http://schemas.microsoft.com/office/drawing/2014/main" id="{6554DA69-5FA1-FD49-9BA4-EE8E9CA39E95}"/>
              </a:ext>
            </a:extLst>
          </p:cNvPr>
          <p:cNvCxnSpPr>
            <a:cxnSpLocks/>
            <a:stCxn id="217" idx="3"/>
            <a:endCxn id="220" idx="7"/>
          </p:cNvCxnSpPr>
          <p:nvPr/>
        </p:nvCxnSpPr>
        <p:spPr>
          <a:xfrm flipH="1">
            <a:off x="5243752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8" name="直线连接符 227">
            <a:extLst>
              <a:ext uri="{FF2B5EF4-FFF2-40B4-BE49-F238E27FC236}">
                <a16:creationId xmlns:a16="http://schemas.microsoft.com/office/drawing/2014/main" id="{5B35926E-C835-AD40-ABA3-A67248AA4D41}"/>
              </a:ext>
            </a:extLst>
          </p:cNvPr>
          <p:cNvCxnSpPr>
            <a:cxnSpLocks/>
            <a:stCxn id="218" idx="4"/>
            <a:endCxn id="220" idx="0"/>
          </p:cNvCxnSpPr>
          <p:nvPr/>
        </p:nvCxnSpPr>
        <p:spPr>
          <a:xfrm>
            <a:off x="5059015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9" name="直线连接符 228">
            <a:extLst>
              <a:ext uri="{FF2B5EF4-FFF2-40B4-BE49-F238E27FC236}">
                <a16:creationId xmlns:a16="http://schemas.microsoft.com/office/drawing/2014/main" id="{1B7F522C-30E5-EA4D-9301-04F30C5D6C34}"/>
              </a:ext>
            </a:extLst>
          </p:cNvPr>
          <p:cNvCxnSpPr>
            <a:cxnSpLocks/>
            <a:stCxn id="219" idx="2"/>
            <a:endCxn id="220" idx="6"/>
          </p:cNvCxnSpPr>
          <p:nvPr/>
        </p:nvCxnSpPr>
        <p:spPr>
          <a:xfrm flipH="1">
            <a:off x="5320272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0" name="直线连接符 229">
            <a:extLst>
              <a:ext uri="{FF2B5EF4-FFF2-40B4-BE49-F238E27FC236}">
                <a16:creationId xmlns:a16="http://schemas.microsoft.com/office/drawing/2014/main" id="{5C358B1D-DF9E-8246-B2A0-B5BD82B23BAA}"/>
              </a:ext>
            </a:extLst>
          </p:cNvPr>
          <p:cNvCxnSpPr>
            <a:cxnSpLocks/>
            <a:stCxn id="216" idx="4"/>
            <a:endCxn id="219" idx="0"/>
          </p:cNvCxnSpPr>
          <p:nvPr/>
        </p:nvCxnSpPr>
        <p:spPr>
          <a:xfrm>
            <a:off x="7586290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1" name="椭圆 230">
            <a:extLst>
              <a:ext uri="{FF2B5EF4-FFF2-40B4-BE49-F238E27FC236}">
                <a16:creationId xmlns:a16="http://schemas.microsoft.com/office/drawing/2014/main" id="{0A6EEF51-6B1F-5440-A0F1-74CDB4F517BB}"/>
              </a:ext>
            </a:extLst>
          </p:cNvPr>
          <p:cNvSpPr/>
          <p:nvPr/>
        </p:nvSpPr>
        <p:spPr>
          <a:xfrm>
            <a:off x="6087053" y="4972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D54F6464-2178-6E46-9D29-083A9FCA6464}"/>
              </a:ext>
            </a:extLst>
          </p:cNvPr>
          <p:cNvCxnSpPr>
            <a:cxnSpLocks/>
            <a:stCxn id="231" idx="2"/>
            <a:endCxn id="220" idx="5"/>
          </p:cNvCxnSpPr>
          <p:nvPr/>
        </p:nvCxnSpPr>
        <p:spPr>
          <a:xfrm flipH="1" flipV="1">
            <a:off x="5243752" y="4441911"/>
            <a:ext cx="843301" cy="7974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12B3E7AA-29C5-0549-B7E7-7235312D8D44}"/>
              </a:ext>
            </a:extLst>
          </p:cNvPr>
          <p:cNvCxnSpPr>
            <a:cxnSpLocks/>
            <a:stCxn id="219" idx="3"/>
            <a:endCxn id="231" idx="6"/>
          </p:cNvCxnSpPr>
          <p:nvPr/>
        </p:nvCxnSpPr>
        <p:spPr>
          <a:xfrm flipH="1">
            <a:off x="6609567" y="4441910"/>
            <a:ext cx="791986" cy="7974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3" name="椭圆 252">
            <a:extLst>
              <a:ext uri="{FF2B5EF4-FFF2-40B4-BE49-F238E27FC236}">
                <a16:creationId xmlns:a16="http://schemas.microsoft.com/office/drawing/2014/main" id="{9111157E-3E5B-2A47-AF39-0EDE9469FA9C}"/>
              </a:ext>
            </a:extLst>
          </p:cNvPr>
          <p:cNvSpPr/>
          <p:nvPr/>
        </p:nvSpPr>
        <p:spPr>
          <a:xfrm>
            <a:off x="11351545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313881C2-6D27-EC46-AE5B-8D0ED0312D5F}"/>
              </a:ext>
            </a:extLst>
          </p:cNvPr>
          <p:cNvSpPr/>
          <p:nvPr/>
        </p:nvSpPr>
        <p:spPr>
          <a:xfrm>
            <a:off x="10087908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CB2DB7DE-65F3-0441-95EC-7B3236470C41}"/>
              </a:ext>
            </a:extLst>
          </p:cNvPr>
          <p:cNvSpPr/>
          <p:nvPr/>
        </p:nvSpPr>
        <p:spPr>
          <a:xfrm>
            <a:off x="8824270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17B6DFBF-358A-5D4C-9789-27A34C9E73E9}"/>
              </a:ext>
            </a:extLst>
          </p:cNvPr>
          <p:cNvSpPr/>
          <p:nvPr/>
        </p:nvSpPr>
        <p:spPr>
          <a:xfrm>
            <a:off x="11351545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0DB5D9E0-F4AE-7D40-A4E5-DF55632BF7C1}"/>
              </a:ext>
            </a:extLst>
          </p:cNvPr>
          <p:cNvSpPr/>
          <p:nvPr/>
        </p:nvSpPr>
        <p:spPr>
          <a:xfrm>
            <a:off x="8824270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258" name="直线连接符 257">
            <a:extLst>
              <a:ext uri="{FF2B5EF4-FFF2-40B4-BE49-F238E27FC236}">
                <a16:creationId xmlns:a16="http://schemas.microsoft.com/office/drawing/2014/main" id="{A67AB43A-646A-7240-BAB3-65FF43AA9FE9}"/>
              </a:ext>
            </a:extLst>
          </p:cNvPr>
          <p:cNvCxnSpPr>
            <a:cxnSpLocks/>
            <a:stCxn id="253" idx="2"/>
            <a:endCxn id="255" idx="6"/>
          </p:cNvCxnSpPr>
          <p:nvPr/>
        </p:nvCxnSpPr>
        <p:spPr>
          <a:xfrm flipH="1" flipV="1">
            <a:off x="9346784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直线连接符 258">
            <a:extLst>
              <a:ext uri="{FF2B5EF4-FFF2-40B4-BE49-F238E27FC236}">
                <a16:creationId xmlns:a16="http://schemas.microsoft.com/office/drawing/2014/main" id="{CC9B0E04-1FC0-B046-841B-CF9F552CD01F}"/>
              </a:ext>
            </a:extLst>
          </p:cNvPr>
          <p:cNvCxnSpPr>
            <a:cxnSpLocks/>
            <a:stCxn id="253" idx="3"/>
            <a:endCxn id="254" idx="7"/>
          </p:cNvCxnSpPr>
          <p:nvPr/>
        </p:nvCxnSpPr>
        <p:spPr>
          <a:xfrm flipH="1">
            <a:off x="10533902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20A8AA28-B3E1-4740-BE77-76E98B56B5D9}"/>
              </a:ext>
            </a:extLst>
          </p:cNvPr>
          <p:cNvCxnSpPr>
            <a:cxnSpLocks/>
            <a:stCxn id="254" idx="1"/>
            <a:endCxn id="255" idx="5"/>
          </p:cNvCxnSpPr>
          <p:nvPr/>
        </p:nvCxnSpPr>
        <p:spPr>
          <a:xfrm flipH="1" flipV="1">
            <a:off x="9270264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1" name="直线连接符 260">
            <a:extLst>
              <a:ext uri="{FF2B5EF4-FFF2-40B4-BE49-F238E27FC236}">
                <a16:creationId xmlns:a16="http://schemas.microsoft.com/office/drawing/2014/main" id="{15729A70-D43E-5546-91F3-0B5633A91C5A}"/>
              </a:ext>
            </a:extLst>
          </p:cNvPr>
          <p:cNvCxnSpPr>
            <a:cxnSpLocks/>
            <a:stCxn id="254" idx="5"/>
            <a:endCxn id="256" idx="1"/>
          </p:cNvCxnSpPr>
          <p:nvPr/>
        </p:nvCxnSpPr>
        <p:spPr>
          <a:xfrm>
            <a:off x="10533902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2" name="直线连接符 261">
            <a:extLst>
              <a:ext uri="{FF2B5EF4-FFF2-40B4-BE49-F238E27FC236}">
                <a16:creationId xmlns:a16="http://schemas.microsoft.com/office/drawing/2014/main" id="{474FA64B-04F6-3541-9020-D653BEC8DF2E}"/>
              </a:ext>
            </a:extLst>
          </p:cNvPr>
          <p:cNvCxnSpPr>
            <a:cxnSpLocks/>
            <a:stCxn id="254" idx="3"/>
            <a:endCxn id="257" idx="7"/>
          </p:cNvCxnSpPr>
          <p:nvPr/>
        </p:nvCxnSpPr>
        <p:spPr>
          <a:xfrm flipH="1">
            <a:off x="9270264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FBBFE206-2DB4-C848-846E-DF955D6C3B20}"/>
              </a:ext>
            </a:extLst>
          </p:cNvPr>
          <p:cNvCxnSpPr>
            <a:cxnSpLocks/>
            <a:stCxn id="255" idx="4"/>
            <a:endCxn id="257" idx="0"/>
          </p:cNvCxnSpPr>
          <p:nvPr/>
        </p:nvCxnSpPr>
        <p:spPr>
          <a:xfrm>
            <a:off x="9085527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4" name="直线连接符 263">
            <a:extLst>
              <a:ext uri="{FF2B5EF4-FFF2-40B4-BE49-F238E27FC236}">
                <a16:creationId xmlns:a16="http://schemas.microsoft.com/office/drawing/2014/main" id="{CE17C2DC-8E65-4649-BB1A-A260BEBDBB91}"/>
              </a:ext>
            </a:extLst>
          </p:cNvPr>
          <p:cNvCxnSpPr>
            <a:cxnSpLocks/>
            <a:stCxn id="256" idx="2"/>
            <a:endCxn id="257" idx="6"/>
          </p:cNvCxnSpPr>
          <p:nvPr/>
        </p:nvCxnSpPr>
        <p:spPr>
          <a:xfrm flipH="1">
            <a:off x="9346784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直线连接符 264">
            <a:extLst>
              <a:ext uri="{FF2B5EF4-FFF2-40B4-BE49-F238E27FC236}">
                <a16:creationId xmlns:a16="http://schemas.microsoft.com/office/drawing/2014/main" id="{D24B9058-9748-1046-97CA-2C075F402CA9}"/>
              </a:ext>
            </a:extLst>
          </p:cNvPr>
          <p:cNvCxnSpPr>
            <a:cxnSpLocks/>
            <a:stCxn id="253" idx="4"/>
            <a:endCxn id="256" idx="0"/>
          </p:cNvCxnSpPr>
          <p:nvPr/>
        </p:nvCxnSpPr>
        <p:spPr>
          <a:xfrm>
            <a:off x="11612802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7" name="图形 266" descr="复选标记">
            <a:extLst>
              <a:ext uri="{FF2B5EF4-FFF2-40B4-BE49-F238E27FC236}">
                <a16:creationId xmlns:a16="http://schemas.microsoft.com/office/drawing/2014/main" id="{A6CD31D0-4BB8-1A4A-8A8A-3D3603E35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110" y="5695488"/>
            <a:ext cx="914400" cy="914400"/>
          </a:xfrm>
          <a:prstGeom prst="rect">
            <a:avLst/>
          </a:prstGeom>
        </p:spPr>
      </p:pic>
      <p:pic>
        <p:nvPicPr>
          <p:cNvPr id="269" name="图形 268" descr="关闭">
            <a:extLst>
              <a:ext uri="{FF2B5EF4-FFF2-40B4-BE49-F238E27FC236}">
                <a16:creationId xmlns:a16="http://schemas.microsoft.com/office/drawing/2014/main" id="{3085555A-CA07-BD4D-B215-A125178A1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4428" y="5699234"/>
            <a:ext cx="914400" cy="914400"/>
          </a:xfrm>
          <a:prstGeom prst="rect">
            <a:avLst/>
          </a:prstGeom>
        </p:spPr>
      </p:pic>
      <p:pic>
        <p:nvPicPr>
          <p:cNvPr id="270" name="图形 269" descr="复选标记">
            <a:extLst>
              <a:ext uri="{FF2B5EF4-FFF2-40B4-BE49-F238E27FC236}">
                <a16:creationId xmlns:a16="http://schemas.microsoft.com/office/drawing/2014/main" id="{C210C239-690C-6F47-90FF-74477278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5124" y="5695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28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Circuits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4583217" y="973874"/>
            <a:ext cx="1328046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6280737" y="973874"/>
            <a:ext cx="1328048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>
            <a:off x="4659737" y="1900196"/>
            <a:ext cx="28725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8BF1E1F-D5D3-F644-8AAA-6FE60BD6D374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8054779" y="1900195"/>
            <a:ext cx="2872528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075D8F7B-AEB6-DD41-936E-D54F1F5E6513}"/>
              </a:ext>
            </a:extLst>
          </p:cNvPr>
          <p:cNvCxnSpPr>
            <a:cxnSpLocks/>
            <a:stCxn id="9" idx="3"/>
            <a:endCxn id="81" idx="7"/>
          </p:cNvCxnSpPr>
          <p:nvPr/>
        </p:nvCxnSpPr>
        <p:spPr>
          <a:xfrm flipH="1">
            <a:off x="7993719" y="2089130"/>
            <a:ext cx="3010108" cy="2061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6105159" y="2089131"/>
            <a:ext cx="1503626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4583217" y="2089131"/>
            <a:ext cx="115246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6105159" y="3287809"/>
            <a:ext cx="1519086" cy="8632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4583217" y="3287809"/>
            <a:ext cx="1152468" cy="86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4398480" y="2167390"/>
            <a:ext cx="0" cy="19054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7793522" y="2167390"/>
            <a:ext cx="15460" cy="19054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5F68F89-F15B-D44E-9B13-2362105FBB11}"/>
              </a:ext>
            </a:extLst>
          </p:cNvPr>
          <p:cNvCxnSpPr>
            <a:cxnSpLocks/>
            <a:stCxn id="11" idx="5"/>
            <a:endCxn id="29" idx="1"/>
          </p:cNvCxnSpPr>
          <p:nvPr/>
        </p:nvCxnSpPr>
        <p:spPr>
          <a:xfrm>
            <a:off x="7978259" y="2089131"/>
            <a:ext cx="3025568" cy="20619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944A2DA7-8D61-0D4C-AC35-D299445665DF}"/>
              </a:ext>
            </a:extLst>
          </p:cNvPr>
          <p:cNvCxnSpPr>
            <a:cxnSpLocks/>
            <a:stCxn id="81" idx="6"/>
            <a:endCxn id="29" idx="2"/>
          </p:cNvCxnSpPr>
          <p:nvPr/>
        </p:nvCxnSpPr>
        <p:spPr>
          <a:xfrm>
            <a:off x="8070239" y="4339995"/>
            <a:ext cx="28570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90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4" y="128989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4" y="435733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4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054826" y="128989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5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STRONG BRACH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14" idx="1"/>
            <a:endCxn id="4" idx="5"/>
          </p:cNvCxnSpPr>
          <p:nvPr/>
        </p:nvCxnSpPr>
        <p:spPr>
          <a:xfrm flipH="1" flipV="1">
            <a:off x="2912788" y="1724983"/>
            <a:ext cx="1617537" cy="1179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989308" y="1536048"/>
            <a:ext cx="1464496" cy="21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5"/>
            <a:endCxn id="13" idx="1"/>
          </p:cNvCxnSpPr>
          <p:nvPr/>
        </p:nvCxnSpPr>
        <p:spPr>
          <a:xfrm>
            <a:off x="4899798" y="1746024"/>
            <a:ext cx="1356282" cy="1148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8" idx="3"/>
            <a:endCxn id="81" idx="7"/>
          </p:cNvCxnSpPr>
          <p:nvPr/>
        </p:nvCxnSpPr>
        <p:spPr>
          <a:xfrm flipH="1">
            <a:off x="6625554" y="3272160"/>
            <a:ext cx="1659037" cy="1161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6625554" y="1746024"/>
            <a:ext cx="505792" cy="1148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2728051" y="3360935"/>
            <a:ext cx="0" cy="996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2728051" y="1803242"/>
            <a:ext cx="0" cy="102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2" idx="5"/>
            <a:endCxn id="78" idx="1"/>
          </p:cNvCxnSpPr>
          <p:nvPr/>
        </p:nvCxnSpPr>
        <p:spPr>
          <a:xfrm>
            <a:off x="7500820" y="1746024"/>
            <a:ext cx="783771" cy="114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4" idx="3"/>
            <a:endCxn id="9" idx="6"/>
          </p:cNvCxnSpPr>
          <p:nvPr/>
        </p:nvCxnSpPr>
        <p:spPr>
          <a:xfrm flipH="1">
            <a:off x="2989308" y="3282676"/>
            <a:ext cx="1541017" cy="1341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82" idx="0"/>
            <a:endCxn id="78" idx="4"/>
          </p:cNvCxnSpPr>
          <p:nvPr/>
        </p:nvCxnSpPr>
        <p:spPr>
          <a:xfrm flipV="1">
            <a:off x="8469328" y="3350419"/>
            <a:ext cx="0" cy="1005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4976319" y="3083226"/>
            <a:ext cx="1203241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>
            <a:off x="2989308" y="3093741"/>
            <a:ext cx="1464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71" y="28160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71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6702074" y="4622764"/>
            <a:ext cx="15059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4715061" y="1824283"/>
            <a:ext cx="1" cy="1002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78" idx="2"/>
            <a:endCxn id="13" idx="6"/>
          </p:cNvCxnSpPr>
          <p:nvPr/>
        </p:nvCxnSpPr>
        <p:spPr>
          <a:xfrm flipH="1">
            <a:off x="6702074" y="3083225"/>
            <a:ext cx="15059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84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2094</TotalTime>
  <Words>116</Words>
  <Application>Microsoft Macintosh PowerPoint</Application>
  <PresentationFormat>宽屏</PresentationFormat>
  <Paragraphs>99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74</cp:revision>
  <dcterms:created xsi:type="dcterms:W3CDTF">2020-11-25T09:44:09Z</dcterms:created>
  <dcterms:modified xsi:type="dcterms:W3CDTF">2020-12-02T10:22:03Z</dcterms:modified>
</cp:coreProperties>
</file>