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0" r:id="rId4"/>
    <p:sldId id="256" r:id="rId5"/>
    <p:sldId id="265" r:id="rId6"/>
    <p:sldId id="259" r:id="rId7"/>
    <p:sldId id="261" r:id="rId8"/>
    <p:sldId id="262" r:id="rId9"/>
    <p:sldId id="263" r:id="rId10"/>
    <p:sldId id="264" r:id="rId11"/>
    <p:sldId id="25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树" id="{2702D878-A52A-4247-A971-1F4FF4E5EBCE}">
          <p14:sldIdLst>
            <p14:sldId id="270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63"/>
    <p:restoredTop sz="94656"/>
  </p:normalViewPr>
  <p:slideViewPr>
    <p:cSldViewPr snapToGrid="0" snapToObjects="1">
      <p:cViewPr varScale="1">
        <p:scale>
          <a:sx n="62" d="100"/>
          <a:sy n="62" d="100"/>
        </p:scale>
        <p:origin x="200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 dirty="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 dirty="0">
                <a:solidFill>
                  <a:schemeClr val="accent1"/>
                </a:solidFill>
              </a:rPr>
              <a:t>从栈输出</a:t>
            </a:r>
            <a:endParaRPr kumimoji="1" lang="zh-CN" altLang="en-US" sz="2000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队列模型</a:t>
            </a:r>
            <a:endParaRPr kumimoji="1"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队尾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054C9E8-46AF-9444-A534-467C66230162}"/>
              </a:ext>
            </a:extLst>
          </p:cNvPr>
          <p:cNvSpPr txBox="1"/>
          <p:nvPr/>
        </p:nvSpPr>
        <p:spPr>
          <a:xfrm>
            <a:off x="6858000" y="8250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红黑树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235</Words>
  <Application>Microsoft Macintosh PowerPoint</Application>
  <PresentationFormat>宽屏</PresentationFormat>
  <Paragraphs>152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136</cp:revision>
  <dcterms:created xsi:type="dcterms:W3CDTF">2020-11-25T09:44:09Z</dcterms:created>
  <dcterms:modified xsi:type="dcterms:W3CDTF">2020-12-19T08:51:14Z</dcterms:modified>
</cp:coreProperties>
</file>