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076703" y="492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3309757" y="21058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5279084" y="37634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46054" y="33636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815446" y="56686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977178" y="51327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7238435" y="22629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6" y="142504"/>
            <a:ext cx="306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Weighted Edges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</p:cNvCxnSpPr>
          <p:nvPr/>
        </p:nvCxnSpPr>
        <p:spPr>
          <a:xfrm flipH="1">
            <a:off x="3802085" y="1026460"/>
            <a:ext cx="1274618" cy="1057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685244" y="1026460"/>
            <a:ext cx="1629711" cy="131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</p:cNvCxnSpPr>
          <p:nvPr/>
        </p:nvCxnSpPr>
        <p:spPr>
          <a:xfrm flipH="1">
            <a:off x="5801598" y="2689476"/>
            <a:ext cx="1280802" cy="1147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</p:cNvCxnSpPr>
          <p:nvPr/>
        </p:nvCxnSpPr>
        <p:spPr>
          <a:xfrm flipH="1">
            <a:off x="7251043" y="2909455"/>
            <a:ext cx="120070" cy="2073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</p:cNvCxnSpPr>
          <p:nvPr/>
        </p:nvCxnSpPr>
        <p:spPr>
          <a:xfrm flipV="1">
            <a:off x="3842590" y="1146694"/>
            <a:ext cx="1436494" cy="2282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</p:cNvCxnSpPr>
          <p:nvPr/>
        </p:nvCxnSpPr>
        <p:spPr>
          <a:xfrm flipH="1">
            <a:off x="5389833" y="2797348"/>
            <a:ext cx="1838284" cy="2960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</p:cNvCxnSpPr>
          <p:nvPr/>
        </p:nvCxnSpPr>
        <p:spPr>
          <a:xfrm>
            <a:off x="3823855" y="2614428"/>
            <a:ext cx="1411024" cy="1250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</p:cNvCxnSpPr>
          <p:nvPr/>
        </p:nvCxnSpPr>
        <p:spPr>
          <a:xfrm>
            <a:off x="3864182" y="2425252"/>
            <a:ext cx="3218216" cy="1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</p:cNvCxnSpPr>
          <p:nvPr/>
        </p:nvCxnSpPr>
        <p:spPr>
          <a:xfrm flipH="1">
            <a:off x="5190968" y="4362290"/>
            <a:ext cx="277459" cy="1196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</p:cNvCxnSpPr>
          <p:nvPr/>
        </p:nvCxnSpPr>
        <p:spPr>
          <a:xfrm>
            <a:off x="3832271" y="3865312"/>
            <a:ext cx="3144907" cy="1277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</p:cNvCxnSpPr>
          <p:nvPr/>
        </p:nvCxnSpPr>
        <p:spPr>
          <a:xfrm flipV="1">
            <a:off x="5468427" y="5458203"/>
            <a:ext cx="1385615" cy="467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</p:cNvCxnSpPr>
          <p:nvPr/>
        </p:nvCxnSpPr>
        <p:spPr>
          <a:xfrm flipH="1">
            <a:off x="3883807" y="2539873"/>
            <a:ext cx="3208910" cy="990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3883807" y="138586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6500099" y="135504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4964138" y="15258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177893" y="2737138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4944096" y="3318870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5938326" y="314192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285936" y="400379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6076884" y="5677670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6258435" y="488853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5358923" y="206081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6365837" y="409271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4931412" y="505809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22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2020-11-25T09:44:09Z</dcterms:created>
  <dcterms:modified xsi:type="dcterms:W3CDTF">2020-11-26T04:11:49Z</dcterms:modified>
</cp:coreProperties>
</file>