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3"/>
    <p:restoredTop sz="94656"/>
  </p:normalViewPr>
  <p:slideViewPr>
    <p:cSldViewPr snapToGrid="0" snapToObjects="1">
      <p:cViewPr varScale="1">
        <p:scale>
          <a:sx n="69" d="100"/>
          <a:sy n="69" d="100"/>
        </p:scale>
        <p:origin x="208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 EDGES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1"/>
          </p:cNvCxnSpPr>
          <p:nvPr/>
        </p:nvCxnSpPr>
        <p:spPr>
          <a:xfrm>
            <a:off x="4743805" y="1853112"/>
            <a:ext cx="864141" cy="8817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376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5005062" y="417580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054826" y="12898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 EDGES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21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46024"/>
            <a:ext cx="135628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46024"/>
            <a:ext cx="505792" cy="1148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500820" y="1746024"/>
            <a:ext cx="783771" cy="114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24283"/>
            <a:ext cx="1" cy="1002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53</Words>
  <Application>Microsoft Macintosh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24</cp:revision>
  <dcterms:created xsi:type="dcterms:W3CDTF">2020-11-25T09:44:09Z</dcterms:created>
  <dcterms:modified xsi:type="dcterms:W3CDTF">2020-11-30T10:21:46Z</dcterms:modified>
</cp:coreProperties>
</file>