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  <p:sldId id="256" r:id="rId3"/>
    <p:sldId id="265" r:id="rId4"/>
    <p:sldId id="259" r:id="rId5"/>
    <p:sldId id="261" r:id="rId6"/>
    <p:sldId id="262" r:id="rId7"/>
    <p:sldId id="263" r:id="rId8"/>
    <p:sldId id="264" r:id="rId9"/>
    <p:sldId id="257" r:id="rId10"/>
    <p:sldId id="26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树" id="{2702D878-A52A-4247-A971-1F4FF4E5EBCE}">
          <p14:sldIdLst>
            <p14:sldId id="270"/>
          </p14:sldIdLst>
        </p14:section>
        <p14:section name="图" id="{C3AD77A4-E60B-7C48-9A93-3AF8BF032940}">
          <p14:sldIdLst>
            <p14:sldId id="256"/>
            <p14:sldId id="265"/>
            <p14:sldId id="259"/>
            <p14:sldId id="261"/>
            <p14:sldId id="262"/>
            <p14:sldId id="263"/>
            <p14:sldId id="264"/>
            <p14:sldId id="25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85"/>
    <p:restoredTop sz="94656"/>
  </p:normalViewPr>
  <p:slideViewPr>
    <p:cSldViewPr snapToGrid="0" snapToObjects="1">
      <p:cViewPr varScale="1">
        <p:scale>
          <a:sx n="73" d="100"/>
          <a:sy n="73" d="100"/>
        </p:scale>
        <p:origin x="216" y="9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AF9A8-AF4F-CD46-9213-567035A1B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00F3C9-866B-244C-9CD2-DAB8FF736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E203BF-D7AB-0647-BC2F-4C6C4D27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15708C-C775-764F-81E3-2D9EABA1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B7861F-ABF5-C54F-8165-AF355F2A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009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25C13-19A3-3C49-A21F-9DC3D8CC4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62DC89-BDE5-CF48-B6A6-1C8C997AD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54E504-D13C-AC45-824E-F1D24357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55585D-17ED-3245-A391-F88B2C62E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0DDAC3-F5D6-874B-BC6E-4B5452DF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809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6CA2E8-3002-DC48-A679-CF16E32C7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46B596-7876-8647-A164-E4D5E2A46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E309CC-8AC9-504C-9784-B4C5A29CC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141DB8-D484-194B-96BA-42D91BA5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238E2-8506-884C-A460-6B6E85F2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599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87CD1-9EBA-3243-B686-DDA50A645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3C6CF8-E7C9-AE41-90D9-2FE713FBA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79B5D8-398B-D843-BB1B-59D5C033F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86CE89-FA5E-8D4A-9170-9B954EA46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1BF94D-E22A-A64F-B17A-68DF35373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264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F51A9-33A1-244B-9019-1558B9065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90B95B-DA6F-5447-A733-A7D72B320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BA7D09-1371-C54B-B5C1-563D921A0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920305-866B-9542-8430-CD1DA45C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1797FB-A9F6-2942-BD92-36F42BB3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142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DAE3A-51E8-1F45-9448-C622341EF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8CD7F6-B3AA-E147-B05E-B1344D2E4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592E6F-B92F-2E47-9354-BA3319E0A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B6B898-93A7-984F-BF2C-2F22E8A97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757F91-C38F-984D-B1DE-FEEA5D2F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D8F45A-4811-544B-B4E3-E5AA3D4F2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51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93FDE-4316-6246-8515-3E8CFBCE8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35CA77-0932-2944-B6E1-8E696AB71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7F3017-CBFF-8F46-8F10-47B675EA5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1C801B-C288-5A4E-804A-DB21680F5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7CB2B2-5E91-7F40-93B9-E4FF379C3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87A83B-8704-AE47-A2AD-E69B675F4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2020/12/14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6FD995-387B-F042-9861-6CA79C27F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367ACC-B8FD-534B-9824-E569382C4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62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F60BD-5BE4-1147-8364-77BD98F72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9907"/>
          </a:xfrm>
        </p:spPr>
        <p:txBody>
          <a:bodyPr/>
          <a:lstStyle>
            <a:lvl1pPr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B2FD68-F267-FA46-A21C-C7D8EBD56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C59B05-6CEC-3F45-A3A8-D2000B14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315246-E75E-ED4A-9387-3EA7E2D8C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442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D447DD-A510-D74D-AB87-7468E866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2020/12/14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2BF9B8-FFEB-684F-97F5-A3154FB2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8E0B5B-31EC-CE40-B869-7DD9EA52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715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D7D4D-B550-294C-9E62-194E13CC6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A7472-626C-A746-A475-D01C470A2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C087BA-E4E8-6843-886D-05867125D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55AD4C-9C86-144E-A20D-11C6F545F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1E2486-67EC-964A-A48D-C6D414EF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03F797-3532-5240-82A7-845032E0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521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03363-22C5-5144-BF2B-F5436414B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7DAC2-F19C-1541-ADDA-1A0F853182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584271-6F12-4C42-A82A-06253258F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1549C8-D2C8-6240-A3FB-1FC19BEA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81A0A6-B62F-7F4E-BD53-900874CF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084405-4A53-124D-87A2-D28E25B3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024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9754EE-3DCD-BF42-9249-C1163B049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52AD7C-0C3C-0D46-8185-8BC601EBE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kumimoji="1" lang="en-US" altLang="zh-CN" dirty="0"/>
          </a:p>
          <a:p>
            <a:pPr lvl="0"/>
            <a:r>
              <a:rPr kumimoji="1" lang="en-US" altLang="zh-CN" dirty="0"/>
              <a:t>https://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qindagang</a:t>
            </a:r>
            <a:r>
              <a:rPr kumimoji="1" lang="en-US" altLang="zh-CN" dirty="0"/>
              <a:t>/Data-Structures-and-Algorithm-Analysis-in-TS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3EA588-4DB7-C240-A673-64ECA824F3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8B4E7-F4DF-F444-89BE-160B951A6CB8}" type="datetimeFigureOut">
              <a:rPr kumimoji="1" lang="zh-CN" altLang="en-US" smtClean="0"/>
              <a:t>2020/12/14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052E19-D9B3-2849-B4A3-26318592C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F4DFC3-F7C6-7540-AC9B-34FE7516E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638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834743" y="396118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30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Tree</a:t>
            </a:r>
            <a:r>
              <a:rPr kumimoji="1" lang="en-US" altLang="zh-CN" dirty="0">
                <a:solidFill>
                  <a:srgbClr val="0070C0"/>
                </a:solidFill>
              </a:rPr>
              <a:t>-Red Black Tree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A5E359E-7514-8448-8B48-A71823D18A28}"/>
              </a:ext>
            </a:extLst>
          </p:cNvPr>
          <p:cNvSpPr/>
          <p:nvPr/>
        </p:nvSpPr>
        <p:spPr>
          <a:xfrm>
            <a:off x="1909339" y="2237525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83982A15-A925-EF48-82EC-977FAFBDF0A8}"/>
              </a:ext>
            </a:extLst>
          </p:cNvPr>
          <p:cNvSpPr/>
          <p:nvPr/>
        </p:nvSpPr>
        <p:spPr>
          <a:xfrm>
            <a:off x="4228315" y="2237525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20</a:t>
            </a:r>
            <a:endParaRPr kumimoji="1"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AEA0F477-953F-0547-9BD0-4DFF521D03EB}"/>
              </a:ext>
            </a:extLst>
          </p:cNvPr>
          <p:cNvSpPr/>
          <p:nvPr/>
        </p:nvSpPr>
        <p:spPr>
          <a:xfrm>
            <a:off x="3239529" y="1355884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15</a:t>
            </a:r>
            <a:endParaRPr kumimoji="1"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51B57108-CAEF-B84F-ADF7-68EDD02A0D32}"/>
              </a:ext>
            </a:extLst>
          </p:cNvPr>
          <p:cNvSpPr/>
          <p:nvPr/>
        </p:nvSpPr>
        <p:spPr>
          <a:xfrm>
            <a:off x="8691215" y="1164328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70</a:t>
            </a:r>
            <a:endParaRPr kumimoji="1"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366FFE0A-D157-8E43-B858-EBDDFCB74BFD}"/>
              </a:ext>
            </a:extLst>
          </p:cNvPr>
          <p:cNvSpPr/>
          <p:nvPr/>
        </p:nvSpPr>
        <p:spPr>
          <a:xfrm>
            <a:off x="5546767" y="4357419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40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2F11663-A4FF-7F42-B31E-8F67FEEC6544}"/>
              </a:ext>
            </a:extLst>
          </p:cNvPr>
          <p:cNvSpPr/>
          <p:nvPr/>
        </p:nvSpPr>
        <p:spPr>
          <a:xfrm>
            <a:off x="6450738" y="3161804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50</a:t>
            </a:r>
            <a:endParaRPr kumimoji="1"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C9C73C9D-63C6-AE46-962A-12A03693C042}"/>
              </a:ext>
            </a:extLst>
          </p:cNvPr>
          <p:cNvSpPr/>
          <p:nvPr/>
        </p:nvSpPr>
        <p:spPr>
          <a:xfrm>
            <a:off x="7342681" y="2216089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60</a:t>
            </a:r>
            <a:endParaRPr kumimoji="1"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6A5B2D9F-734A-CB45-AFF5-DA4632FD9B19}"/>
              </a:ext>
            </a:extLst>
          </p:cNvPr>
          <p:cNvSpPr/>
          <p:nvPr/>
        </p:nvSpPr>
        <p:spPr>
          <a:xfrm>
            <a:off x="971370" y="3161802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CFB06FC7-67E5-D14D-BC7D-AD388ABEC92A}"/>
              </a:ext>
            </a:extLst>
          </p:cNvPr>
          <p:cNvSpPr/>
          <p:nvPr/>
        </p:nvSpPr>
        <p:spPr>
          <a:xfrm>
            <a:off x="7307071" y="4357418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55</a:t>
            </a:r>
            <a:endParaRPr kumimoji="1" lang="zh-CN" altLang="en-US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7A7D1D3B-4A92-5444-844A-E06CBF5C9826}"/>
              </a:ext>
            </a:extLst>
          </p:cNvPr>
          <p:cNvSpPr/>
          <p:nvPr/>
        </p:nvSpPr>
        <p:spPr>
          <a:xfrm>
            <a:off x="8307707" y="3161804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3E253B4-69FB-C44D-A9E8-347EE2E059FB}"/>
              </a:ext>
            </a:extLst>
          </p:cNvPr>
          <p:cNvSpPr/>
          <p:nvPr/>
        </p:nvSpPr>
        <p:spPr>
          <a:xfrm>
            <a:off x="10351415" y="2216089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85</a:t>
            </a:r>
            <a:endParaRPr kumimoji="1"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A3C87941-C5AE-2E4A-8886-1F15E7F44DE7}"/>
              </a:ext>
            </a:extLst>
          </p:cNvPr>
          <p:cNvSpPr/>
          <p:nvPr/>
        </p:nvSpPr>
        <p:spPr>
          <a:xfrm>
            <a:off x="9527972" y="3161803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80</a:t>
            </a:r>
            <a:endParaRPr kumimoji="1" lang="zh-CN" altLang="en-US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B9D59CB7-A15C-5B48-B096-C08E0FA3B16B}"/>
              </a:ext>
            </a:extLst>
          </p:cNvPr>
          <p:cNvSpPr/>
          <p:nvPr/>
        </p:nvSpPr>
        <p:spPr>
          <a:xfrm>
            <a:off x="11361566" y="3161802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90</a:t>
            </a:r>
            <a:endParaRPr kumimoji="1"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2CBF77FE-39FA-A549-81F7-77019E274AE3}"/>
              </a:ext>
            </a:extLst>
          </p:cNvPr>
          <p:cNvCxnSpPr>
            <a:cxnSpLocks/>
            <a:stCxn id="4" idx="3"/>
            <a:endCxn id="26" idx="6"/>
          </p:cNvCxnSpPr>
          <p:nvPr/>
        </p:nvCxnSpPr>
        <p:spPr>
          <a:xfrm flipH="1">
            <a:off x="3762043" y="852248"/>
            <a:ext cx="2149220" cy="7708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7108A54A-7295-8E46-8A4C-62340F754BFD}"/>
              </a:ext>
            </a:extLst>
          </p:cNvPr>
          <p:cNvCxnSpPr>
            <a:cxnSpLocks/>
            <a:stCxn id="26" idx="3"/>
            <a:endCxn id="22" idx="7"/>
          </p:cNvCxnSpPr>
          <p:nvPr/>
        </p:nvCxnSpPr>
        <p:spPr>
          <a:xfrm flipH="1">
            <a:off x="2355333" y="1812014"/>
            <a:ext cx="960716" cy="5037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0E7997F3-756E-B34B-97F3-501AFA6F4550}"/>
              </a:ext>
            </a:extLst>
          </p:cNvPr>
          <p:cNvCxnSpPr>
            <a:cxnSpLocks/>
            <a:stCxn id="22" idx="3"/>
            <a:endCxn id="31" idx="7"/>
          </p:cNvCxnSpPr>
          <p:nvPr/>
        </p:nvCxnSpPr>
        <p:spPr>
          <a:xfrm flipH="1">
            <a:off x="1417364" y="2693655"/>
            <a:ext cx="568495" cy="5464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0AC0F30E-B3EC-DC4B-A9B2-A7766F316912}"/>
              </a:ext>
            </a:extLst>
          </p:cNvPr>
          <p:cNvCxnSpPr>
            <a:cxnSpLocks/>
            <a:stCxn id="27" idx="2"/>
            <a:endCxn id="4" idx="5"/>
          </p:cNvCxnSpPr>
          <p:nvPr/>
        </p:nvCxnSpPr>
        <p:spPr>
          <a:xfrm flipH="1" flipV="1">
            <a:off x="6280737" y="852248"/>
            <a:ext cx="2410478" cy="5792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C5EFD12B-2B63-FF4B-BD3D-0CC53281D094}"/>
              </a:ext>
            </a:extLst>
          </p:cNvPr>
          <p:cNvCxnSpPr>
            <a:cxnSpLocks/>
            <a:stCxn id="24" idx="1"/>
            <a:endCxn id="26" idx="5"/>
          </p:cNvCxnSpPr>
          <p:nvPr/>
        </p:nvCxnSpPr>
        <p:spPr>
          <a:xfrm flipH="1" flipV="1">
            <a:off x="3685523" y="1812014"/>
            <a:ext cx="619312" cy="5037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D87D5A67-88C8-734C-944E-7756805BE18C}"/>
              </a:ext>
            </a:extLst>
          </p:cNvPr>
          <p:cNvCxnSpPr>
            <a:cxnSpLocks/>
            <a:stCxn id="34" idx="1"/>
            <a:endCxn id="27" idx="5"/>
          </p:cNvCxnSpPr>
          <p:nvPr/>
        </p:nvCxnSpPr>
        <p:spPr>
          <a:xfrm flipH="1" flipV="1">
            <a:off x="9137209" y="1620458"/>
            <a:ext cx="1290726" cy="6738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52FC61C8-6032-E745-83FF-46CA5FC2AAA4}"/>
              </a:ext>
            </a:extLst>
          </p:cNvPr>
          <p:cNvCxnSpPr>
            <a:cxnSpLocks/>
            <a:stCxn id="30" idx="7"/>
            <a:endCxn id="27" idx="3"/>
          </p:cNvCxnSpPr>
          <p:nvPr/>
        </p:nvCxnSpPr>
        <p:spPr>
          <a:xfrm flipV="1">
            <a:off x="7788675" y="1620458"/>
            <a:ext cx="979060" cy="6738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D60CF6CA-8239-154C-A8B2-0C58B74B6C13}"/>
              </a:ext>
            </a:extLst>
          </p:cNvPr>
          <p:cNvCxnSpPr>
            <a:cxnSpLocks/>
            <a:stCxn id="33" idx="1"/>
            <a:endCxn id="30" idx="5"/>
          </p:cNvCxnSpPr>
          <p:nvPr/>
        </p:nvCxnSpPr>
        <p:spPr>
          <a:xfrm flipH="1" flipV="1">
            <a:off x="7788675" y="2672219"/>
            <a:ext cx="595552" cy="5678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50701C86-A86B-6041-8F2F-03F387AE63C9}"/>
              </a:ext>
            </a:extLst>
          </p:cNvPr>
          <p:cNvCxnSpPr>
            <a:cxnSpLocks/>
            <a:stCxn id="34" idx="3"/>
            <a:endCxn id="35" idx="7"/>
          </p:cNvCxnSpPr>
          <p:nvPr/>
        </p:nvCxnSpPr>
        <p:spPr>
          <a:xfrm flipH="1">
            <a:off x="9973966" y="2672219"/>
            <a:ext cx="453969" cy="5678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58654272-92E7-B54D-9BCF-DD3A95E93D49}"/>
              </a:ext>
            </a:extLst>
          </p:cNvPr>
          <p:cNvCxnSpPr>
            <a:cxnSpLocks/>
            <a:stCxn id="36" idx="1"/>
            <a:endCxn id="34" idx="5"/>
          </p:cNvCxnSpPr>
          <p:nvPr/>
        </p:nvCxnSpPr>
        <p:spPr>
          <a:xfrm flipH="1" flipV="1">
            <a:off x="10797409" y="2672219"/>
            <a:ext cx="640677" cy="5678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93193E6F-4F76-6D46-855F-23BC8EB957BF}"/>
              </a:ext>
            </a:extLst>
          </p:cNvPr>
          <p:cNvCxnSpPr>
            <a:cxnSpLocks/>
            <a:stCxn id="29" idx="7"/>
            <a:endCxn id="30" idx="3"/>
          </p:cNvCxnSpPr>
          <p:nvPr/>
        </p:nvCxnSpPr>
        <p:spPr>
          <a:xfrm flipV="1">
            <a:off x="6896732" y="2672219"/>
            <a:ext cx="522469" cy="5678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057BB6AC-F203-3345-A983-2F7064526E09}"/>
              </a:ext>
            </a:extLst>
          </p:cNvPr>
          <p:cNvCxnSpPr>
            <a:cxnSpLocks/>
            <a:stCxn id="29" idx="5"/>
            <a:endCxn id="32" idx="1"/>
          </p:cNvCxnSpPr>
          <p:nvPr/>
        </p:nvCxnSpPr>
        <p:spPr>
          <a:xfrm>
            <a:off x="6896732" y="3617934"/>
            <a:ext cx="486859" cy="8177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755BA72D-57CB-AB4F-AB4B-6FE945D0313D}"/>
              </a:ext>
            </a:extLst>
          </p:cNvPr>
          <p:cNvCxnSpPr>
            <a:cxnSpLocks/>
            <a:stCxn id="29" idx="3"/>
            <a:endCxn id="28" idx="7"/>
          </p:cNvCxnSpPr>
          <p:nvPr/>
        </p:nvCxnSpPr>
        <p:spPr>
          <a:xfrm flipH="1">
            <a:off x="5992761" y="3617934"/>
            <a:ext cx="534497" cy="8177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832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2466794" y="1268853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A3</a:t>
            </a:r>
            <a:endParaRPr kumimoji="1" lang="zh-CN" altLang="en-US" sz="14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4453802" y="1268852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B6</a:t>
            </a:r>
            <a:endParaRPr kumimoji="1" lang="zh-CN" altLang="en-US" sz="14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466792" y="4357332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E1</a:t>
            </a:r>
            <a:endParaRPr kumimoji="1" lang="zh-CN" altLang="en-US" sz="16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2466792" y="2826545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D2</a:t>
            </a:r>
            <a:endParaRPr kumimoji="1" lang="zh-CN" altLang="en-US" sz="14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7193813" y="1268849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G</a:t>
            </a:r>
          </a:p>
          <a:p>
            <a:pPr algn="ctr"/>
            <a:r>
              <a:rPr kumimoji="1" lang="en-US" altLang="zh-CN" sz="1400" dirty="0"/>
              <a:t>10</a:t>
            </a:r>
            <a:endParaRPr kumimoji="1" lang="zh-CN" altLang="en-US" sz="1400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6179560" y="2816030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F5</a:t>
            </a:r>
            <a:endParaRPr kumimoji="1" lang="zh-CN" altLang="en-US" sz="1400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453802" y="2826545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C4</a:t>
            </a:r>
            <a:endParaRPr kumimoji="1" lang="zh-CN" altLang="en-US" sz="1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631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0070C0"/>
                </a:solidFill>
              </a:rPr>
              <a:t>图</a:t>
            </a:r>
            <a:r>
              <a:rPr kumimoji="1" lang="en-US" altLang="zh-CN" b="1" dirty="0">
                <a:solidFill>
                  <a:srgbClr val="0070C0"/>
                </a:solidFill>
              </a:rPr>
              <a:t>9-5-10</a:t>
            </a:r>
            <a:r>
              <a:rPr kumimoji="1" lang="zh-CN" altLang="en-US" b="1" dirty="0">
                <a:solidFill>
                  <a:srgbClr val="0070C0"/>
                </a:solidFill>
              </a:rPr>
              <a:t>  通过对图</a:t>
            </a:r>
            <a:r>
              <a:rPr kumimoji="1" lang="en-US" altLang="zh-CN" b="1" dirty="0">
                <a:solidFill>
                  <a:srgbClr val="0070C0"/>
                </a:solidFill>
              </a:rPr>
              <a:t>G</a:t>
            </a:r>
            <a:r>
              <a:rPr kumimoji="1" lang="zh-CN" altLang="en-US" b="1" dirty="0">
                <a:solidFill>
                  <a:srgbClr val="0070C0"/>
                </a:solidFill>
              </a:rPr>
              <a:t>的后续遍历所编号的反向图</a:t>
            </a:r>
            <a:r>
              <a:rPr kumimoji="1" lang="en-US" altLang="zh-CN" b="1" dirty="0">
                <a:solidFill>
                  <a:srgbClr val="0070C0"/>
                </a:solidFill>
              </a:rPr>
              <a:t>Gr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2958441" y="1760500"/>
            <a:ext cx="1579714" cy="1150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7" idx="2"/>
            <a:endCxn id="4" idx="6"/>
          </p:cNvCxnSpPr>
          <p:nvPr/>
        </p:nvCxnSpPr>
        <p:spPr>
          <a:xfrm flipH="1">
            <a:off x="3042794" y="1556852"/>
            <a:ext cx="14110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14" idx="0"/>
            <a:endCxn id="7" idx="4"/>
          </p:cNvCxnSpPr>
          <p:nvPr/>
        </p:nvCxnSpPr>
        <p:spPr>
          <a:xfrm flipV="1">
            <a:off x="4741802" y="1844852"/>
            <a:ext cx="0" cy="9816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81" idx="7"/>
            <a:endCxn id="78" idx="3"/>
          </p:cNvCxnSpPr>
          <p:nvPr/>
        </p:nvCxnSpPr>
        <p:spPr>
          <a:xfrm flipV="1">
            <a:off x="6671207" y="3307676"/>
            <a:ext cx="1621215" cy="11322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13" idx="7"/>
            <a:endCxn id="12" idx="3"/>
          </p:cNvCxnSpPr>
          <p:nvPr/>
        </p:nvCxnSpPr>
        <p:spPr>
          <a:xfrm flipV="1">
            <a:off x="6671207" y="1760496"/>
            <a:ext cx="606959" cy="11398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9" idx="0"/>
            <a:endCxn id="11" idx="4"/>
          </p:cNvCxnSpPr>
          <p:nvPr/>
        </p:nvCxnSpPr>
        <p:spPr>
          <a:xfrm flipV="1">
            <a:off x="2754792" y="3402545"/>
            <a:ext cx="0" cy="9547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11" idx="0"/>
            <a:endCxn id="4" idx="4"/>
          </p:cNvCxnSpPr>
          <p:nvPr/>
        </p:nvCxnSpPr>
        <p:spPr>
          <a:xfrm flipV="1">
            <a:off x="2754792" y="1844853"/>
            <a:ext cx="2" cy="9816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78" idx="1"/>
            <a:endCxn id="12" idx="5"/>
          </p:cNvCxnSpPr>
          <p:nvPr/>
        </p:nvCxnSpPr>
        <p:spPr>
          <a:xfrm flipH="1" flipV="1">
            <a:off x="7685460" y="1760496"/>
            <a:ext cx="606962" cy="1139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9" idx="7"/>
            <a:endCxn id="14" idx="3"/>
          </p:cNvCxnSpPr>
          <p:nvPr/>
        </p:nvCxnSpPr>
        <p:spPr>
          <a:xfrm flipV="1">
            <a:off x="2958439" y="3318192"/>
            <a:ext cx="1579716" cy="1123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78" idx="4"/>
            <a:endCxn id="82" idx="0"/>
          </p:cNvCxnSpPr>
          <p:nvPr/>
        </p:nvCxnSpPr>
        <p:spPr>
          <a:xfrm>
            <a:off x="8496069" y="3392029"/>
            <a:ext cx="0" cy="9635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 flipV="1">
            <a:off x="5029802" y="3104030"/>
            <a:ext cx="1149758" cy="10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3042792" y="3114545"/>
            <a:ext cx="14110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8208069" y="2816029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H9</a:t>
            </a:r>
            <a:endParaRPr kumimoji="1" lang="zh-CN" altLang="en-US" sz="1400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6179560" y="4355568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J8</a:t>
            </a:r>
            <a:endParaRPr kumimoji="1" lang="zh-CN" altLang="en-US" sz="1600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8208069" y="4355568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I7</a:t>
            </a:r>
            <a:endParaRPr kumimoji="1" lang="zh-CN" altLang="en-US" sz="1600" dirty="0"/>
          </a:p>
        </p:txBody>
      </p: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D695B63A-80A3-9841-A855-F8EF006602BC}"/>
              </a:ext>
            </a:extLst>
          </p:cNvPr>
          <p:cNvCxnSpPr>
            <a:cxnSpLocks/>
            <a:stCxn id="82" idx="2"/>
            <a:endCxn id="81" idx="6"/>
          </p:cNvCxnSpPr>
          <p:nvPr/>
        </p:nvCxnSpPr>
        <p:spPr>
          <a:xfrm flipH="1">
            <a:off x="6755560" y="4643568"/>
            <a:ext cx="14525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418AFA84-ECE1-5842-BE1B-B074E327198E}"/>
              </a:ext>
            </a:extLst>
          </p:cNvPr>
          <p:cNvCxnSpPr>
            <a:cxnSpLocks/>
            <a:stCxn id="13" idx="1"/>
            <a:endCxn id="7" idx="5"/>
          </p:cNvCxnSpPr>
          <p:nvPr/>
        </p:nvCxnSpPr>
        <p:spPr>
          <a:xfrm flipH="1" flipV="1">
            <a:off x="4945449" y="1760499"/>
            <a:ext cx="1318464" cy="11398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EF463D6-3EB0-8348-B72C-CDB2A4566823}"/>
              </a:ext>
            </a:extLst>
          </p:cNvPr>
          <p:cNvCxnSpPr>
            <a:cxnSpLocks/>
            <a:stCxn id="13" idx="6"/>
            <a:endCxn id="78" idx="2"/>
          </p:cNvCxnSpPr>
          <p:nvPr/>
        </p:nvCxnSpPr>
        <p:spPr>
          <a:xfrm flipV="1">
            <a:off x="6755560" y="3104029"/>
            <a:ext cx="145250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67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64973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467274" y="265685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420507" y="26608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649738" y="39452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482548" y="390860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531426" y="265657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Top Sort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928542" y="1774853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5005062" y="1585918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977420" y="1774853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7095732" y="1774853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7095732" y="3191239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928542" y="3112702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3866501" y="1774853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977420" y="3112702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943021" y="2928033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5005062" y="4175803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9" idx="2"/>
            <a:endCxn id="14" idx="6"/>
          </p:cNvCxnSpPr>
          <p:nvPr/>
        </p:nvCxnSpPr>
        <p:spPr>
          <a:xfrm flipH="1" flipV="1">
            <a:off x="6053940" y="2923767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866501" y="3116968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632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64973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467274" y="265685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420507" y="26608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649738" y="39452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482548" y="390860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531426" y="265657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SHORTEST PATH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928542" y="1774853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5005062" y="1585918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977420" y="1774853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7095732" y="1774853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7095732" y="3191239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928542" y="3112702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11" idx="7"/>
            <a:endCxn id="4" idx="3"/>
          </p:cNvCxnSpPr>
          <p:nvPr/>
        </p:nvCxnSpPr>
        <p:spPr>
          <a:xfrm flipV="1">
            <a:off x="3866501" y="1774853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977420" y="3112702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943021" y="2928033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5005062" y="4175803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4" idx="6"/>
            <a:endCxn id="9" idx="2"/>
          </p:cNvCxnSpPr>
          <p:nvPr/>
        </p:nvCxnSpPr>
        <p:spPr>
          <a:xfrm>
            <a:off x="6053940" y="2923767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866501" y="3116968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7BFEE32A-6BA7-0548-8910-3933F8B58F82}"/>
              </a:ext>
            </a:extLst>
          </p:cNvPr>
          <p:cNvSpPr txBox="1"/>
          <p:nvPr/>
        </p:nvSpPr>
        <p:spPr>
          <a:xfrm>
            <a:off x="4617735" y="2547259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73363F6-2CB3-A743-AB2E-88C875F47B94}"/>
              </a:ext>
            </a:extLst>
          </p:cNvPr>
          <p:cNvSpPr txBox="1"/>
          <p:nvPr/>
        </p:nvSpPr>
        <p:spPr>
          <a:xfrm>
            <a:off x="5705286" y="120707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AAD8D632-5E77-4B48-9D12-CE508113C66A}"/>
              </a:ext>
            </a:extLst>
          </p:cNvPr>
          <p:cNvSpPr txBox="1"/>
          <p:nvPr/>
        </p:nvSpPr>
        <p:spPr>
          <a:xfrm>
            <a:off x="3866501" y="2004653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85D858A-DC8C-9043-BBC0-0C7570E09B9C}"/>
              </a:ext>
            </a:extLst>
          </p:cNvPr>
          <p:cNvSpPr txBox="1"/>
          <p:nvPr/>
        </p:nvSpPr>
        <p:spPr>
          <a:xfrm>
            <a:off x="5242349" y="2029395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22A7D8C-E438-2444-94C4-F1A46A339D95}"/>
              </a:ext>
            </a:extLst>
          </p:cNvPr>
          <p:cNvSpPr txBox="1"/>
          <p:nvPr/>
        </p:nvSpPr>
        <p:spPr>
          <a:xfrm>
            <a:off x="6318900" y="330355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2C10DFAD-DDA4-AC47-A5FA-D16F3EE5183A}"/>
              </a:ext>
            </a:extLst>
          </p:cNvPr>
          <p:cNvSpPr txBox="1"/>
          <p:nvPr/>
        </p:nvSpPr>
        <p:spPr>
          <a:xfrm>
            <a:off x="6118889" y="1952587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3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BEB6626-958C-BD4C-A5D7-E564CA8A103F}"/>
              </a:ext>
            </a:extLst>
          </p:cNvPr>
          <p:cNvSpPr txBox="1"/>
          <p:nvPr/>
        </p:nvSpPr>
        <p:spPr>
          <a:xfrm>
            <a:off x="7301020" y="1871101"/>
            <a:ext cx="632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10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0E6D250-A62B-874A-BC6A-053C7CE7F230}"/>
              </a:ext>
            </a:extLst>
          </p:cNvPr>
          <p:cNvSpPr txBox="1"/>
          <p:nvPr/>
        </p:nvSpPr>
        <p:spPr>
          <a:xfrm>
            <a:off x="4978199" y="3266901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8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C955F167-FA1F-8D4A-BEE1-4E18C3DAC3DC}"/>
              </a:ext>
            </a:extLst>
          </p:cNvPr>
          <p:cNvSpPr txBox="1"/>
          <p:nvPr/>
        </p:nvSpPr>
        <p:spPr>
          <a:xfrm>
            <a:off x="3898471" y="3387995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5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A0969ED9-8911-A046-9609-88E26E2988A0}"/>
              </a:ext>
            </a:extLst>
          </p:cNvPr>
          <p:cNvSpPr txBox="1"/>
          <p:nvPr/>
        </p:nvSpPr>
        <p:spPr>
          <a:xfrm>
            <a:off x="6656824" y="2562254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7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D11B0202-8C0A-DF48-8F1C-40EE685B249F}"/>
              </a:ext>
            </a:extLst>
          </p:cNvPr>
          <p:cNvSpPr txBox="1"/>
          <p:nvPr/>
        </p:nvSpPr>
        <p:spPr>
          <a:xfrm>
            <a:off x="7395439" y="348233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6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ECA1526-212F-5C42-AF2B-77B53F528B1C}"/>
              </a:ext>
            </a:extLst>
          </p:cNvPr>
          <p:cNvSpPr txBox="1"/>
          <p:nvPr/>
        </p:nvSpPr>
        <p:spPr>
          <a:xfrm>
            <a:off x="5639052" y="4173856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30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64973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467274" y="265685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420507" y="26608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969113" y="41067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422614" y="41067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657784" y="265682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Minimum Spanning Tree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7BFEE32A-6BA7-0548-8910-3933F8B58F82}"/>
              </a:ext>
            </a:extLst>
          </p:cNvPr>
          <p:cNvSpPr txBox="1"/>
          <p:nvPr/>
        </p:nvSpPr>
        <p:spPr>
          <a:xfrm>
            <a:off x="4617735" y="2547259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73363F6-2CB3-A743-AB2E-88C875F47B94}"/>
              </a:ext>
            </a:extLst>
          </p:cNvPr>
          <p:cNvSpPr txBox="1"/>
          <p:nvPr/>
        </p:nvSpPr>
        <p:spPr>
          <a:xfrm>
            <a:off x="5705286" y="120707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85D858A-DC8C-9043-BBC0-0C7570E09B9C}"/>
              </a:ext>
            </a:extLst>
          </p:cNvPr>
          <p:cNvSpPr txBox="1"/>
          <p:nvPr/>
        </p:nvSpPr>
        <p:spPr>
          <a:xfrm>
            <a:off x="5331423" y="1920314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22A7D8C-E438-2444-94C4-F1A46A339D95}"/>
              </a:ext>
            </a:extLst>
          </p:cNvPr>
          <p:cNvSpPr txBox="1"/>
          <p:nvPr/>
        </p:nvSpPr>
        <p:spPr>
          <a:xfrm>
            <a:off x="6500714" y="325086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D11B0202-8C0A-DF48-8F1C-40EE685B249F}"/>
              </a:ext>
            </a:extLst>
          </p:cNvPr>
          <p:cNvSpPr txBox="1"/>
          <p:nvPr/>
        </p:nvSpPr>
        <p:spPr>
          <a:xfrm>
            <a:off x="7645404" y="3525573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6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ECA1526-212F-5C42-AF2B-77B53F528B1C}"/>
              </a:ext>
            </a:extLst>
          </p:cNvPr>
          <p:cNvSpPr txBox="1"/>
          <p:nvPr/>
        </p:nvSpPr>
        <p:spPr>
          <a:xfrm>
            <a:off x="5657784" y="4417696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04CECBB-E185-B44E-8625-66D5F0DDA884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5005062" y="1585918"/>
            <a:ext cx="16446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816119A-50EC-F64F-B346-1E4F3431143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928542" y="1774853"/>
            <a:ext cx="805762" cy="96022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EB405FE0-3C54-4640-AFC4-3A273E52B3E6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3943021" y="2924016"/>
            <a:ext cx="1714763" cy="40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1389A965-25CD-7F43-8FF1-D0961C980CF8}"/>
              </a:ext>
            </a:extLst>
          </p:cNvPr>
          <p:cNvCxnSpPr>
            <a:cxnSpLocks/>
            <a:stCxn id="13" idx="6"/>
            <a:endCxn id="12" idx="2"/>
          </p:cNvCxnSpPr>
          <p:nvPr/>
        </p:nvCxnSpPr>
        <p:spPr>
          <a:xfrm>
            <a:off x="4945128" y="4373910"/>
            <a:ext cx="2023985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CE93BDB0-150E-8742-9368-8607348002E4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6103778" y="3112951"/>
            <a:ext cx="941855" cy="10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EC71DA8A-34AD-4443-BB8D-950833BD995C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7415107" y="3191239"/>
            <a:ext cx="313424" cy="9937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799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202095" y="32162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1888887" y="32181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4559068" y="51894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531329" y="32162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Biconnected Graph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04CECBB-E185-B44E-8625-66D5F0DDA884}"/>
              </a:ext>
            </a:extLst>
          </p:cNvPr>
          <p:cNvCxnSpPr>
            <a:cxnSpLocks/>
            <a:stCxn id="4" idx="5"/>
            <a:endCxn id="9" idx="1"/>
          </p:cNvCxnSpPr>
          <p:nvPr/>
        </p:nvCxnSpPr>
        <p:spPr>
          <a:xfrm>
            <a:off x="4928542" y="1774853"/>
            <a:ext cx="2350073" cy="15196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816119A-50EC-F64F-B346-1E4F34311436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>
            <a:off x="4743805" y="1853112"/>
            <a:ext cx="48781" cy="13630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EB405FE0-3C54-4640-AFC4-3A273E52B3E6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2411401" y="3483395"/>
            <a:ext cx="2119928" cy="19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CE93BDB0-150E-8742-9368-8607348002E4}"/>
              </a:ext>
            </a:extLst>
          </p:cNvPr>
          <p:cNvCxnSpPr>
            <a:cxnSpLocks/>
            <a:stCxn id="14" idx="4"/>
            <a:endCxn id="12" idx="0"/>
          </p:cNvCxnSpPr>
          <p:nvPr/>
        </p:nvCxnSpPr>
        <p:spPr>
          <a:xfrm>
            <a:off x="4792586" y="3750589"/>
            <a:ext cx="27739" cy="14388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EC71DA8A-34AD-4443-BB8D-950833BD995C}"/>
              </a:ext>
            </a:extLst>
          </p:cNvPr>
          <p:cNvCxnSpPr>
            <a:cxnSpLocks/>
            <a:stCxn id="9" idx="3"/>
            <a:endCxn id="12" idx="6"/>
          </p:cNvCxnSpPr>
          <p:nvPr/>
        </p:nvCxnSpPr>
        <p:spPr>
          <a:xfrm flipH="1">
            <a:off x="5081582" y="3672330"/>
            <a:ext cx="2197033" cy="1784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80F37163-0406-4340-BC39-6D9CA111AD0C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2334881" y="1774853"/>
            <a:ext cx="2224187" cy="15215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6230D1F-C212-D840-9897-945ADB7F6B20}"/>
              </a:ext>
            </a:extLst>
          </p:cNvPr>
          <p:cNvCxnSpPr>
            <a:cxnSpLocks/>
            <a:stCxn id="12" idx="2"/>
            <a:endCxn id="11" idx="5"/>
          </p:cNvCxnSpPr>
          <p:nvPr/>
        </p:nvCxnSpPr>
        <p:spPr>
          <a:xfrm flipH="1" flipV="1">
            <a:off x="2334881" y="3674282"/>
            <a:ext cx="2224187" cy="17823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782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6699175" y="403916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1686481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00123" y="3280370"/>
            <a:ext cx="522514" cy="534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503664" y="3280370"/>
            <a:ext cx="522514" cy="534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Articulation Points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816119A-50EC-F64F-B346-1E4F34311436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>
            <a:off x="4743805" y="1853112"/>
            <a:ext cx="21116" cy="14272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EC71DA8A-34AD-4443-BB8D-950833BD995C}"/>
              </a:ext>
            </a:extLst>
          </p:cNvPr>
          <p:cNvCxnSpPr>
            <a:cxnSpLocks/>
            <a:stCxn id="14" idx="2"/>
            <a:endCxn id="12" idx="6"/>
          </p:cNvCxnSpPr>
          <p:nvPr/>
        </p:nvCxnSpPr>
        <p:spPr>
          <a:xfrm flipH="1">
            <a:off x="2222637" y="3547565"/>
            <a:ext cx="22810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80F37163-0406-4340-BC39-6D9CA111AD0C}"/>
              </a:ext>
            </a:extLst>
          </p:cNvPr>
          <p:cNvCxnSpPr>
            <a:cxnSpLocks/>
            <a:stCxn id="4" idx="2"/>
            <a:endCxn id="11" idx="6"/>
          </p:cNvCxnSpPr>
          <p:nvPr/>
        </p:nvCxnSpPr>
        <p:spPr>
          <a:xfrm flipH="1">
            <a:off x="2208995" y="1585918"/>
            <a:ext cx="22735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6230D1F-C212-D840-9897-945ADB7F6B20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H="1" flipV="1">
            <a:off x="1947738" y="1853112"/>
            <a:ext cx="13642" cy="14272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2FCFD7F6-C0C9-0749-A7CB-7404518D71A2}"/>
              </a:ext>
            </a:extLst>
          </p:cNvPr>
          <p:cNvSpPr/>
          <p:nvPr/>
        </p:nvSpPr>
        <p:spPr>
          <a:xfrm>
            <a:off x="1686481" y="52105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C0445613-E923-164A-A3F3-EC53AE62A8F0}"/>
              </a:ext>
            </a:extLst>
          </p:cNvPr>
          <p:cNvSpPr/>
          <p:nvPr/>
        </p:nvSpPr>
        <p:spPr>
          <a:xfrm>
            <a:off x="4503664" y="521057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FBD0D547-0EDA-DC45-945E-D6925888F5B4}"/>
              </a:ext>
            </a:extLst>
          </p:cNvPr>
          <p:cNvCxnSpPr>
            <a:cxnSpLocks/>
            <a:stCxn id="28" idx="0"/>
            <a:endCxn id="12" idx="4"/>
          </p:cNvCxnSpPr>
          <p:nvPr/>
        </p:nvCxnSpPr>
        <p:spPr>
          <a:xfrm flipV="1">
            <a:off x="1947738" y="3814759"/>
            <a:ext cx="13642" cy="13958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C139E1D6-249D-2B49-8139-1C6FCA2A80D9}"/>
              </a:ext>
            </a:extLst>
          </p:cNvPr>
          <p:cNvCxnSpPr>
            <a:cxnSpLocks/>
            <a:stCxn id="14" idx="4"/>
            <a:endCxn id="29" idx="0"/>
          </p:cNvCxnSpPr>
          <p:nvPr/>
        </p:nvCxnSpPr>
        <p:spPr>
          <a:xfrm>
            <a:off x="4764921" y="3814759"/>
            <a:ext cx="0" cy="13958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8D2F2AE0-4318-A843-9203-F8B0F1B8083C}"/>
              </a:ext>
            </a:extLst>
          </p:cNvPr>
          <p:cNvCxnSpPr>
            <a:cxnSpLocks/>
            <a:endCxn id="14" idx="6"/>
          </p:cNvCxnSpPr>
          <p:nvPr/>
        </p:nvCxnSpPr>
        <p:spPr>
          <a:xfrm flipH="1" flipV="1">
            <a:off x="5026178" y="3547565"/>
            <a:ext cx="1934254" cy="6805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AF8A5A7F-CB1E-444E-90D5-C491726954DF}"/>
              </a:ext>
            </a:extLst>
          </p:cNvPr>
          <p:cNvCxnSpPr>
            <a:cxnSpLocks/>
            <a:stCxn id="9" idx="3"/>
            <a:endCxn id="29" idx="6"/>
          </p:cNvCxnSpPr>
          <p:nvPr/>
        </p:nvCxnSpPr>
        <p:spPr>
          <a:xfrm flipH="1">
            <a:off x="5026178" y="4495290"/>
            <a:ext cx="1749517" cy="9824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551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951068" y="102663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214705" y="201448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951068" y="30008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687430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Euler Path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3214705" y="398725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687430" y="39872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878C944-487D-4B46-9753-F4C6C239639F}"/>
              </a:ext>
            </a:extLst>
          </p:cNvPr>
          <p:cNvCxnSpPr>
            <a:cxnSpLocks/>
            <a:stCxn id="4" idx="3"/>
            <a:endCxn id="14" idx="7"/>
          </p:cNvCxnSpPr>
          <p:nvPr/>
        </p:nvCxnSpPr>
        <p:spPr>
          <a:xfrm flipH="1">
            <a:off x="1133424" y="1482766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0F31222-A43F-F342-B3F5-CC15778FD952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2397062" y="1482766"/>
            <a:ext cx="894163" cy="6099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190C031C-6392-224C-AC95-148B32C78939}"/>
              </a:ext>
            </a:extLst>
          </p:cNvPr>
          <p:cNvCxnSpPr>
            <a:cxnSpLocks/>
            <a:stCxn id="11" idx="2"/>
            <a:endCxn id="14" idx="6"/>
          </p:cNvCxnSpPr>
          <p:nvPr/>
        </p:nvCxnSpPr>
        <p:spPr>
          <a:xfrm flipH="1" flipV="1">
            <a:off x="1209944" y="2280213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623A3189-B673-4040-ACB6-1E40EE2BDD4A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2397062" y="247061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E79A2B24-619F-094A-A739-ECBB6E56303D}"/>
              </a:ext>
            </a:extLst>
          </p:cNvPr>
          <p:cNvCxnSpPr>
            <a:cxnSpLocks/>
            <a:stCxn id="12" idx="1"/>
            <a:endCxn id="14" idx="5"/>
          </p:cNvCxnSpPr>
          <p:nvPr/>
        </p:nvCxnSpPr>
        <p:spPr>
          <a:xfrm flipH="1" flipV="1">
            <a:off x="1133424" y="2469148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5025977E-6B6E-8D48-AC5A-3943BD997B58}"/>
              </a:ext>
            </a:extLst>
          </p:cNvPr>
          <p:cNvCxnSpPr>
            <a:cxnSpLocks/>
            <a:stCxn id="12" idx="5"/>
            <a:endCxn id="81" idx="1"/>
          </p:cNvCxnSpPr>
          <p:nvPr/>
        </p:nvCxnSpPr>
        <p:spPr>
          <a:xfrm>
            <a:off x="2397062" y="3457000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0992C402-37B0-DA47-8695-FC860BB807EC}"/>
              </a:ext>
            </a:extLst>
          </p:cNvPr>
          <p:cNvCxnSpPr>
            <a:cxnSpLocks/>
            <a:stCxn id="12" idx="3"/>
            <a:endCxn id="82" idx="7"/>
          </p:cNvCxnSpPr>
          <p:nvPr/>
        </p:nvCxnSpPr>
        <p:spPr>
          <a:xfrm flipH="1">
            <a:off x="1133424" y="3457000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1A768597-038C-EF4B-97F1-B635BAD0CBBD}"/>
              </a:ext>
            </a:extLst>
          </p:cNvPr>
          <p:cNvCxnSpPr>
            <a:cxnSpLocks/>
            <a:stCxn id="14" idx="4"/>
            <a:endCxn id="82" idx="0"/>
          </p:cNvCxnSpPr>
          <p:nvPr/>
        </p:nvCxnSpPr>
        <p:spPr>
          <a:xfrm>
            <a:off x="948687" y="2547407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6D6157A5-D18E-0D4F-ABB4-307C1209FC3B}"/>
              </a:ext>
            </a:extLst>
          </p:cNvPr>
          <p:cNvCxnSpPr>
            <a:cxnSpLocks/>
            <a:stCxn id="81" idx="2"/>
            <a:endCxn id="82" idx="6"/>
          </p:cNvCxnSpPr>
          <p:nvPr/>
        </p:nvCxnSpPr>
        <p:spPr>
          <a:xfrm flipH="1">
            <a:off x="1209944" y="4254446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FE8EA335-6ADF-A844-88DB-4716E8938C0D}"/>
              </a:ext>
            </a:extLst>
          </p:cNvPr>
          <p:cNvCxnSpPr>
            <a:cxnSpLocks/>
            <a:stCxn id="11" idx="4"/>
            <a:endCxn id="81" idx="0"/>
          </p:cNvCxnSpPr>
          <p:nvPr/>
        </p:nvCxnSpPr>
        <p:spPr>
          <a:xfrm>
            <a:off x="3475962" y="2548878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5" name="椭圆 214">
            <a:extLst>
              <a:ext uri="{FF2B5EF4-FFF2-40B4-BE49-F238E27FC236}">
                <a16:creationId xmlns:a16="http://schemas.microsoft.com/office/drawing/2014/main" id="{C120EB18-F650-D54F-A688-FA4B34E1EE46}"/>
              </a:ext>
            </a:extLst>
          </p:cNvPr>
          <p:cNvSpPr/>
          <p:nvPr/>
        </p:nvSpPr>
        <p:spPr>
          <a:xfrm>
            <a:off x="6061396" y="102516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216" name="椭圆 215">
            <a:extLst>
              <a:ext uri="{FF2B5EF4-FFF2-40B4-BE49-F238E27FC236}">
                <a16:creationId xmlns:a16="http://schemas.microsoft.com/office/drawing/2014/main" id="{03C027CF-4BAE-0C4A-8ABA-C5BC690F6FAE}"/>
              </a:ext>
            </a:extLst>
          </p:cNvPr>
          <p:cNvSpPr/>
          <p:nvPr/>
        </p:nvSpPr>
        <p:spPr>
          <a:xfrm>
            <a:off x="7325033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9CA6EB23-586A-994C-A21A-0BC719DFC30A}"/>
              </a:ext>
            </a:extLst>
          </p:cNvPr>
          <p:cNvSpPr/>
          <p:nvPr/>
        </p:nvSpPr>
        <p:spPr>
          <a:xfrm>
            <a:off x="6061396" y="29993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218" name="椭圆 217">
            <a:extLst>
              <a:ext uri="{FF2B5EF4-FFF2-40B4-BE49-F238E27FC236}">
                <a16:creationId xmlns:a16="http://schemas.microsoft.com/office/drawing/2014/main" id="{69303AF3-7992-E24A-931C-A1E6EE8CBA9A}"/>
              </a:ext>
            </a:extLst>
          </p:cNvPr>
          <p:cNvSpPr/>
          <p:nvPr/>
        </p:nvSpPr>
        <p:spPr>
          <a:xfrm>
            <a:off x="4797758" y="201154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29DD09EF-1D55-D543-9A8C-6C27E25C0EC1}"/>
              </a:ext>
            </a:extLst>
          </p:cNvPr>
          <p:cNvSpPr/>
          <p:nvPr/>
        </p:nvSpPr>
        <p:spPr>
          <a:xfrm>
            <a:off x="7325033" y="398578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20" name="椭圆 219">
            <a:extLst>
              <a:ext uri="{FF2B5EF4-FFF2-40B4-BE49-F238E27FC236}">
                <a16:creationId xmlns:a16="http://schemas.microsoft.com/office/drawing/2014/main" id="{AE028013-FB5A-3E44-8DD0-6ADB99A0C405}"/>
              </a:ext>
            </a:extLst>
          </p:cNvPr>
          <p:cNvSpPr/>
          <p:nvPr/>
        </p:nvSpPr>
        <p:spPr>
          <a:xfrm>
            <a:off x="4797758" y="39857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221" name="直线连接符 220">
            <a:extLst>
              <a:ext uri="{FF2B5EF4-FFF2-40B4-BE49-F238E27FC236}">
                <a16:creationId xmlns:a16="http://schemas.microsoft.com/office/drawing/2014/main" id="{718ECABB-C50F-AD4D-AC54-A993F9CF0C9A}"/>
              </a:ext>
            </a:extLst>
          </p:cNvPr>
          <p:cNvCxnSpPr>
            <a:cxnSpLocks/>
            <a:stCxn id="215" idx="3"/>
            <a:endCxn id="218" idx="7"/>
          </p:cNvCxnSpPr>
          <p:nvPr/>
        </p:nvCxnSpPr>
        <p:spPr>
          <a:xfrm flipH="1">
            <a:off x="5243752" y="1481295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2" name="直线连接符 221">
            <a:extLst>
              <a:ext uri="{FF2B5EF4-FFF2-40B4-BE49-F238E27FC236}">
                <a16:creationId xmlns:a16="http://schemas.microsoft.com/office/drawing/2014/main" id="{177298AB-E45C-7E49-A4FC-B94BB423CA24}"/>
              </a:ext>
            </a:extLst>
          </p:cNvPr>
          <p:cNvCxnSpPr>
            <a:cxnSpLocks/>
            <a:stCxn id="215" idx="5"/>
            <a:endCxn id="216" idx="1"/>
          </p:cNvCxnSpPr>
          <p:nvPr/>
        </p:nvCxnSpPr>
        <p:spPr>
          <a:xfrm>
            <a:off x="6507390" y="1481295"/>
            <a:ext cx="894163" cy="6099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3" name="直线连接符 222">
            <a:extLst>
              <a:ext uri="{FF2B5EF4-FFF2-40B4-BE49-F238E27FC236}">
                <a16:creationId xmlns:a16="http://schemas.microsoft.com/office/drawing/2014/main" id="{F8796ED3-42F3-F44A-9ACF-E0EEEFEEC62E}"/>
              </a:ext>
            </a:extLst>
          </p:cNvPr>
          <p:cNvCxnSpPr>
            <a:cxnSpLocks/>
            <a:stCxn id="216" idx="2"/>
            <a:endCxn id="218" idx="6"/>
          </p:cNvCxnSpPr>
          <p:nvPr/>
        </p:nvCxnSpPr>
        <p:spPr>
          <a:xfrm flipH="1" flipV="1">
            <a:off x="5320272" y="2278742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4" name="直线连接符 223">
            <a:extLst>
              <a:ext uri="{FF2B5EF4-FFF2-40B4-BE49-F238E27FC236}">
                <a16:creationId xmlns:a16="http://schemas.microsoft.com/office/drawing/2014/main" id="{9A08444D-9E78-DB49-A3D7-C09F3AC8D456}"/>
              </a:ext>
            </a:extLst>
          </p:cNvPr>
          <p:cNvCxnSpPr>
            <a:cxnSpLocks/>
            <a:stCxn id="216" idx="3"/>
            <a:endCxn id="217" idx="7"/>
          </p:cNvCxnSpPr>
          <p:nvPr/>
        </p:nvCxnSpPr>
        <p:spPr>
          <a:xfrm flipH="1">
            <a:off x="6507390" y="2469148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5" name="直线连接符 224">
            <a:extLst>
              <a:ext uri="{FF2B5EF4-FFF2-40B4-BE49-F238E27FC236}">
                <a16:creationId xmlns:a16="http://schemas.microsoft.com/office/drawing/2014/main" id="{4D3AB08F-EACD-654D-ACDD-B25A5F95F88D}"/>
              </a:ext>
            </a:extLst>
          </p:cNvPr>
          <p:cNvCxnSpPr>
            <a:cxnSpLocks/>
            <a:stCxn id="217" idx="1"/>
            <a:endCxn id="218" idx="5"/>
          </p:cNvCxnSpPr>
          <p:nvPr/>
        </p:nvCxnSpPr>
        <p:spPr>
          <a:xfrm flipH="1" flipV="1">
            <a:off x="5243752" y="2467677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6" name="直线连接符 225">
            <a:extLst>
              <a:ext uri="{FF2B5EF4-FFF2-40B4-BE49-F238E27FC236}">
                <a16:creationId xmlns:a16="http://schemas.microsoft.com/office/drawing/2014/main" id="{CAE7DCAB-B857-1F41-B704-A380ED6D3FE4}"/>
              </a:ext>
            </a:extLst>
          </p:cNvPr>
          <p:cNvCxnSpPr>
            <a:cxnSpLocks/>
            <a:stCxn id="217" idx="5"/>
            <a:endCxn id="219" idx="1"/>
          </p:cNvCxnSpPr>
          <p:nvPr/>
        </p:nvCxnSpPr>
        <p:spPr>
          <a:xfrm>
            <a:off x="6507390" y="345552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7" name="直线连接符 226">
            <a:extLst>
              <a:ext uri="{FF2B5EF4-FFF2-40B4-BE49-F238E27FC236}">
                <a16:creationId xmlns:a16="http://schemas.microsoft.com/office/drawing/2014/main" id="{6554DA69-5FA1-FD49-9BA4-EE8E9CA39E95}"/>
              </a:ext>
            </a:extLst>
          </p:cNvPr>
          <p:cNvCxnSpPr>
            <a:cxnSpLocks/>
            <a:stCxn id="217" idx="3"/>
            <a:endCxn id="220" idx="7"/>
          </p:cNvCxnSpPr>
          <p:nvPr/>
        </p:nvCxnSpPr>
        <p:spPr>
          <a:xfrm flipH="1">
            <a:off x="5243752" y="3455529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8" name="直线连接符 227">
            <a:extLst>
              <a:ext uri="{FF2B5EF4-FFF2-40B4-BE49-F238E27FC236}">
                <a16:creationId xmlns:a16="http://schemas.microsoft.com/office/drawing/2014/main" id="{5B35926E-C835-AD40-ABA3-A67248AA4D41}"/>
              </a:ext>
            </a:extLst>
          </p:cNvPr>
          <p:cNvCxnSpPr>
            <a:cxnSpLocks/>
            <a:stCxn id="218" idx="4"/>
            <a:endCxn id="220" idx="0"/>
          </p:cNvCxnSpPr>
          <p:nvPr/>
        </p:nvCxnSpPr>
        <p:spPr>
          <a:xfrm>
            <a:off x="5059015" y="2545936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9" name="直线连接符 228">
            <a:extLst>
              <a:ext uri="{FF2B5EF4-FFF2-40B4-BE49-F238E27FC236}">
                <a16:creationId xmlns:a16="http://schemas.microsoft.com/office/drawing/2014/main" id="{1B7F522C-30E5-EA4D-9301-04F30C5D6C34}"/>
              </a:ext>
            </a:extLst>
          </p:cNvPr>
          <p:cNvCxnSpPr>
            <a:cxnSpLocks/>
            <a:stCxn id="219" idx="2"/>
            <a:endCxn id="220" idx="6"/>
          </p:cNvCxnSpPr>
          <p:nvPr/>
        </p:nvCxnSpPr>
        <p:spPr>
          <a:xfrm flipH="1">
            <a:off x="5320272" y="4252975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0" name="直线连接符 229">
            <a:extLst>
              <a:ext uri="{FF2B5EF4-FFF2-40B4-BE49-F238E27FC236}">
                <a16:creationId xmlns:a16="http://schemas.microsoft.com/office/drawing/2014/main" id="{5C358B1D-DF9E-8246-B2A0-B5BD82B23BAA}"/>
              </a:ext>
            </a:extLst>
          </p:cNvPr>
          <p:cNvCxnSpPr>
            <a:cxnSpLocks/>
            <a:stCxn id="216" idx="4"/>
            <a:endCxn id="219" idx="0"/>
          </p:cNvCxnSpPr>
          <p:nvPr/>
        </p:nvCxnSpPr>
        <p:spPr>
          <a:xfrm>
            <a:off x="7586290" y="2547407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1" name="椭圆 230">
            <a:extLst>
              <a:ext uri="{FF2B5EF4-FFF2-40B4-BE49-F238E27FC236}">
                <a16:creationId xmlns:a16="http://schemas.microsoft.com/office/drawing/2014/main" id="{0A6EEF51-6B1F-5440-A0F1-74CDB4F517BB}"/>
              </a:ext>
            </a:extLst>
          </p:cNvPr>
          <p:cNvSpPr/>
          <p:nvPr/>
        </p:nvSpPr>
        <p:spPr>
          <a:xfrm>
            <a:off x="6087053" y="49721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cxnSp>
        <p:nvCxnSpPr>
          <p:cNvPr id="232" name="直线连接符 231">
            <a:extLst>
              <a:ext uri="{FF2B5EF4-FFF2-40B4-BE49-F238E27FC236}">
                <a16:creationId xmlns:a16="http://schemas.microsoft.com/office/drawing/2014/main" id="{D54F6464-2178-6E46-9D29-083A9FCA6464}"/>
              </a:ext>
            </a:extLst>
          </p:cNvPr>
          <p:cNvCxnSpPr>
            <a:cxnSpLocks/>
            <a:stCxn id="231" idx="2"/>
            <a:endCxn id="220" idx="5"/>
          </p:cNvCxnSpPr>
          <p:nvPr/>
        </p:nvCxnSpPr>
        <p:spPr>
          <a:xfrm flipH="1" flipV="1">
            <a:off x="5243752" y="4441911"/>
            <a:ext cx="843301" cy="7974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5" name="直线连接符 234">
            <a:extLst>
              <a:ext uri="{FF2B5EF4-FFF2-40B4-BE49-F238E27FC236}">
                <a16:creationId xmlns:a16="http://schemas.microsoft.com/office/drawing/2014/main" id="{12B3E7AA-29C5-0549-B7E7-7235312D8D44}"/>
              </a:ext>
            </a:extLst>
          </p:cNvPr>
          <p:cNvCxnSpPr>
            <a:cxnSpLocks/>
            <a:stCxn id="219" idx="3"/>
            <a:endCxn id="231" idx="6"/>
          </p:cNvCxnSpPr>
          <p:nvPr/>
        </p:nvCxnSpPr>
        <p:spPr>
          <a:xfrm flipH="1">
            <a:off x="6609567" y="4441910"/>
            <a:ext cx="791986" cy="79744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3" name="椭圆 252">
            <a:extLst>
              <a:ext uri="{FF2B5EF4-FFF2-40B4-BE49-F238E27FC236}">
                <a16:creationId xmlns:a16="http://schemas.microsoft.com/office/drawing/2014/main" id="{9111157E-3E5B-2A47-AF39-0EDE9469FA9C}"/>
              </a:ext>
            </a:extLst>
          </p:cNvPr>
          <p:cNvSpPr/>
          <p:nvPr/>
        </p:nvSpPr>
        <p:spPr>
          <a:xfrm>
            <a:off x="11351545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254" name="椭圆 253">
            <a:extLst>
              <a:ext uri="{FF2B5EF4-FFF2-40B4-BE49-F238E27FC236}">
                <a16:creationId xmlns:a16="http://schemas.microsoft.com/office/drawing/2014/main" id="{313881C2-6D27-EC46-AE5B-8D0ED0312D5F}"/>
              </a:ext>
            </a:extLst>
          </p:cNvPr>
          <p:cNvSpPr/>
          <p:nvPr/>
        </p:nvSpPr>
        <p:spPr>
          <a:xfrm>
            <a:off x="10087908" y="29993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255" name="椭圆 254">
            <a:extLst>
              <a:ext uri="{FF2B5EF4-FFF2-40B4-BE49-F238E27FC236}">
                <a16:creationId xmlns:a16="http://schemas.microsoft.com/office/drawing/2014/main" id="{CB2DB7DE-65F3-0441-95EC-7B3236470C41}"/>
              </a:ext>
            </a:extLst>
          </p:cNvPr>
          <p:cNvSpPr/>
          <p:nvPr/>
        </p:nvSpPr>
        <p:spPr>
          <a:xfrm>
            <a:off x="8824270" y="201154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56" name="椭圆 255">
            <a:extLst>
              <a:ext uri="{FF2B5EF4-FFF2-40B4-BE49-F238E27FC236}">
                <a16:creationId xmlns:a16="http://schemas.microsoft.com/office/drawing/2014/main" id="{17B6DFBF-358A-5D4C-9789-27A34C9E73E9}"/>
              </a:ext>
            </a:extLst>
          </p:cNvPr>
          <p:cNvSpPr/>
          <p:nvPr/>
        </p:nvSpPr>
        <p:spPr>
          <a:xfrm>
            <a:off x="11351545" y="398578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57" name="椭圆 256">
            <a:extLst>
              <a:ext uri="{FF2B5EF4-FFF2-40B4-BE49-F238E27FC236}">
                <a16:creationId xmlns:a16="http://schemas.microsoft.com/office/drawing/2014/main" id="{0DB5D9E0-F4AE-7D40-A4E5-DF55632BF7C1}"/>
              </a:ext>
            </a:extLst>
          </p:cNvPr>
          <p:cNvSpPr/>
          <p:nvPr/>
        </p:nvSpPr>
        <p:spPr>
          <a:xfrm>
            <a:off x="8824270" y="39857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258" name="直线连接符 257">
            <a:extLst>
              <a:ext uri="{FF2B5EF4-FFF2-40B4-BE49-F238E27FC236}">
                <a16:creationId xmlns:a16="http://schemas.microsoft.com/office/drawing/2014/main" id="{A67AB43A-646A-7240-BAB3-65FF43AA9FE9}"/>
              </a:ext>
            </a:extLst>
          </p:cNvPr>
          <p:cNvCxnSpPr>
            <a:cxnSpLocks/>
            <a:stCxn id="253" idx="2"/>
            <a:endCxn id="255" idx="6"/>
          </p:cNvCxnSpPr>
          <p:nvPr/>
        </p:nvCxnSpPr>
        <p:spPr>
          <a:xfrm flipH="1" flipV="1">
            <a:off x="9346784" y="2278742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9" name="直线连接符 258">
            <a:extLst>
              <a:ext uri="{FF2B5EF4-FFF2-40B4-BE49-F238E27FC236}">
                <a16:creationId xmlns:a16="http://schemas.microsoft.com/office/drawing/2014/main" id="{CC9B0E04-1FC0-B046-841B-CF9F552CD01F}"/>
              </a:ext>
            </a:extLst>
          </p:cNvPr>
          <p:cNvCxnSpPr>
            <a:cxnSpLocks/>
            <a:stCxn id="253" idx="3"/>
            <a:endCxn id="254" idx="7"/>
          </p:cNvCxnSpPr>
          <p:nvPr/>
        </p:nvCxnSpPr>
        <p:spPr>
          <a:xfrm flipH="1">
            <a:off x="10533902" y="2469148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0" name="直线连接符 259">
            <a:extLst>
              <a:ext uri="{FF2B5EF4-FFF2-40B4-BE49-F238E27FC236}">
                <a16:creationId xmlns:a16="http://schemas.microsoft.com/office/drawing/2014/main" id="{20A8AA28-B3E1-4740-BE77-76E98B56B5D9}"/>
              </a:ext>
            </a:extLst>
          </p:cNvPr>
          <p:cNvCxnSpPr>
            <a:cxnSpLocks/>
            <a:stCxn id="254" idx="1"/>
            <a:endCxn id="255" idx="5"/>
          </p:cNvCxnSpPr>
          <p:nvPr/>
        </p:nvCxnSpPr>
        <p:spPr>
          <a:xfrm flipH="1" flipV="1">
            <a:off x="9270264" y="2467677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1" name="直线连接符 260">
            <a:extLst>
              <a:ext uri="{FF2B5EF4-FFF2-40B4-BE49-F238E27FC236}">
                <a16:creationId xmlns:a16="http://schemas.microsoft.com/office/drawing/2014/main" id="{15729A70-D43E-5546-91F3-0B5633A91C5A}"/>
              </a:ext>
            </a:extLst>
          </p:cNvPr>
          <p:cNvCxnSpPr>
            <a:cxnSpLocks/>
            <a:stCxn id="254" idx="5"/>
            <a:endCxn id="256" idx="1"/>
          </p:cNvCxnSpPr>
          <p:nvPr/>
        </p:nvCxnSpPr>
        <p:spPr>
          <a:xfrm>
            <a:off x="10533902" y="345552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2" name="直线连接符 261">
            <a:extLst>
              <a:ext uri="{FF2B5EF4-FFF2-40B4-BE49-F238E27FC236}">
                <a16:creationId xmlns:a16="http://schemas.microsoft.com/office/drawing/2014/main" id="{474FA64B-04F6-3541-9020-D653BEC8DF2E}"/>
              </a:ext>
            </a:extLst>
          </p:cNvPr>
          <p:cNvCxnSpPr>
            <a:cxnSpLocks/>
            <a:stCxn id="254" idx="3"/>
            <a:endCxn id="257" idx="7"/>
          </p:cNvCxnSpPr>
          <p:nvPr/>
        </p:nvCxnSpPr>
        <p:spPr>
          <a:xfrm flipH="1">
            <a:off x="9270264" y="3455529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3" name="直线连接符 262">
            <a:extLst>
              <a:ext uri="{FF2B5EF4-FFF2-40B4-BE49-F238E27FC236}">
                <a16:creationId xmlns:a16="http://schemas.microsoft.com/office/drawing/2014/main" id="{FBBFE206-2DB4-C848-846E-DF955D6C3B20}"/>
              </a:ext>
            </a:extLst>
          </p:cNvPr>
          <p:cNvCxnSpPr>
            <a:cxnSpLocks/>
            <a:stCxn id="255" idx="4"/>
            <a:endCxn id="257" idx="0"/>
          </p:cNvCxnSpPr>
          <p:nvPr/>
        </p:nvCxnSpPr>
        <p:spPr>
          <a:xfrm>
            <a:off x="9085527" y="2545936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4" name="直线连接符 263">
            <a:extLst>
              <a:ext uri="{FF2B5EF4-FFF2-40B4-BE49-F238E27FC236}">
                <a16:creationId xmlns:a16="http://schemas.microsoft.com/office/drawing/2014/main" id="{CE17C2DC-8E65-4649-BB1A-A260BEBDBB91}"/>
              </a:ext>
            </a:extLst>
          </p:cNvPr>
          <p:cNvCxnSpPr>
            <a:cxnSpLocks/>
            <a:stCxn id="256" idx="2"/>
            <a:endCxn id="257" idx="6"/>
          </p:cNvCxnSpPr>
          <p:nvPr/>
        </p:nvCxnSpPr>
        <p:spPr>
          <a:xfrm flipH="1">
            <a:off x="9346784" y="4252975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5" name="直线连接符 264">
            <a:extLst>
              <a:ext uri="{FF2B5EF4-FFF2-40B4-BE49-F238E27FC236}">
                <a16:creationId xmlns:a16="http://schemas.microsoft.com/office/drawing/2014/main" id="{D24B9058-9748-1046-97CA-2C075F402CA9}"/>
              </a:ext>
            </a:extLst>
          </p:cNvPr>
          <p:cNvCxnSpPr>
            <a:cxnSpLocks/>
            <a:stCxn id="253" idx="4"/>
            <a:endCxn id="256" idx="0"/>
          </p:cNvCxnSpPr>
          <p:nvPr/>
        </p:nvCxnSpPr>
        <p:spPr>
          <a:xfrm>
            <a:off x="11612802" y="2547407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7" name="图形 266" descr="复选标记">
            <a:extLst>
              <a:ext uri="{FF2B5EF4-FFF2-40B4-BE49-F238E27FC236}">
                <a16:creationId xmlns:a16="http://schemas.microsoft.com/office/drawing/2014/main" id="{A6CD31D0-4BB8-1A4A-8A8A-3D3603E35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1110" y="5695488"/>
            <a:ext cx="914400" cy="914400"/>
          </a:xfrm>
          <a:prstGeom prst="rect">
            <a:avLst/>
          </a:prstGeom>
        </p:spPr>
      </p:pic>
      <p:pic>
        <p:nvPicPr>
          <p:cNvPr id="269" name="图形 268" descr="关闭">
            <a:extLst>
              <a:ext uri="{FF2B5EF4-FFF2-40B4-BE49-F238E27FC236}">
                <a16:creationId xmlns:a16="http://schemas.microsoft.com/office/drawing/2014/main" id="{3085555A-CA07-BD4D-B215-A125178A17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64428" y="5699234"/>
            <a:ext cx="914400" cy="914400"/>
          </a:xfrm>
          <a:prstGeom prst="rect">
            <a:avLst/>
          </a:prstGeom>
        </p:spPr>
      </p:pic>
      <p:pic>
        <p:nvPicPr>
          <p:cNvPr id="270" name="图形 269" descr="复选标记">
            <a:extLst>
              <a:ext uri="{FF2B5EF4-FFF2-40B4-BE49-F238E27FC236}">
                <a16:creationId xmlns:a16="http://schemas.microsoft.com/office/drawing/2014/main" id="{C210C239-690C-6F47-90FF-744772783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5124" y="56954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128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834743" y="51774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1219620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10927307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532265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5659165" y="28316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2600788" y="27443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137223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Euler Circuits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1219620" y="40728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7547725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4137223" y="40728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977F73F-8990-0740-B8B4-8E9AE392F534}"/>
              </a:ext>
            </a:extLst>
          </p:cNvPr>
          <p:cNvSpPr/>
          <p:nvPr/>
        </p:nvSpPr>
        <p:spPr>
          <a:xfrm>
            <a:off x="10927307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K</a:t>
            </a:r>
            <a:endParaRPr kumimoji="1"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D6F8B4D-CF75-864B-9B8A-B1BB291AA30E}"/>
              </a:ext>
            </a:extLst>
          </p:cNvPr>
          <p:cNvSpPr/>
          <p:nvPr/>
        </p:nvSpPr>
        <p:spPr>
          <a:xfrm>
            <a:off x="5834743" y="52714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878C944-487D-4B46-9753-F4C6C239639F}"/>
              </a:ext>
            </a:extLst>
          </p:cNvPr>
          <p:cNvCxnSpPr>
            <a:cxnSpLocks/>
            <a:stCxn id="4" idx="3"/>
            <a:endCxn id="14" idx="7"/>
          </p:cNvCxnSpPr>
          <p:nvPr/>
        </p:nvCxnSpPr>
        <p:spPr>
          <a:xfrm flipH="1">
            <a:off x="4583217" y="973874"/>
            <a:ext cx="1328046" cy="737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0F31222-A43F-F342-B3F5-CC15778FD952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6280737" y="973874"/>
            <a:ext cx="1328048" cy="737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190C031C-6392-224C-AC95-148B32C78939}"/>
              </a:ext>
            </a:extLst>
          </p:cNvPr>
          <p:cNvCxnSpPr>
            <a:cxnSpLocks/>
            <a:stCxn id="11" idx="2"/>
            <a:endCxn id="14" idx="6"/>
          </p:cNvCxnSpPr>
          <p:nvPr/>
        </p:nvCxnSpPr>
        <p:spPr>
          <a:xfrm flipH="1">
            <a:off x="4659737" y="1900196"/>
            <a:ext cx="28725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71E19193-1C44-E443-953C-38DF10FE56D1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1742134" y="1900195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8BF1E1F-D5D3-F644-8AAA-6FE60BD6D374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>
            <a:off x="8054779" y="1900195"/>
            <a:ext cx="2872528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075D8F7B-AEB6-DD41-936E-D54F1F5E6513}"/>
              </a:ext>
            </a:extLst>
          </p:cNvPr>
          <p:cNvCxnSpPr>
            <a:cxnSpLocks/>
            <a:stCxn id="9" idx="3"/>
            <a:endCxn id="81" idx="7"/>
          </p:cNvCxnSpPr>
          <p:nvPr/>
        </p:nvCxnSpPr>
        <p:spPr>
          <a:xfrm flipH="1">
            <a:off x="7993719" y="2089130"/>
            <a:ext cx="3010108" cy="20619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623A3189-B673-4040-ACB6-1E40EE2BDD4A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6105159" y="2089131"/>
            <a:ext cx="1503626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E79A2B24-619F-094A-A739-ECBB6E56303D}"/>
              </a:ext>
            </a:extLst>
          </p:cNvPr>
          <p:cNvCxnSpPr>
            <a:cxnSpLocks/>
            <a:stCxn id="12" idx="1"/>
            <a:endCxn id="14" idx="5"/>
          </p:cNvCxnSpPr>
          <p:nvPr/>
        </p:nvCxnSpPr>
        <p:spPr>
          <a:xfrm flipH="1" flipV="1">
            <a:off x="4583217" y="2089131"/>
            <a:ext cx="115246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5025977E-6B6E-8D48-AC5A-3943BD997B58}"/>
              </a:ext>
            </a:extLst>
          </p:cNvPr>
          <p:cNvCxnSpPr>
            <a:cxnSpLocks/>
            <a:stCxn id="12" idx="5"/>
            <a:endCxn id="81" idx="1"/>
          </p:cNvCxnSpPr>
          <p:nvPr/>
        </p:nvCxnSpPr>
        <p:spPr>
          <a:xfrm>
            <a:off x="6105159" y="3287809"/>
            <a:ext cx="1519086" cy="8632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0992C402-37B0-DA47-8695-FC860BB807EC}"/>
              </a:ext>
            </a:extLst>
          </p:cNvPr>
          <p:cNvCxnSpPr>
            <a:cxnSpLocks/>
            <a:stCxn id="12" idx="3"/>
            <a:endCxn id="82" idx="7"/>
          </p:cNvCxnSpPr>
          <p:nvPr/>
        </p:nvCxnSpPr>
        <p:spPr>
          <a:xfrm flipH="1">
            <a:off x="4583217" y="3287809"/>
            <a:ext cx="1152468" cy="86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1A768597-038C-EF4B-97F1-B635BAD0CBBD}"/>
              </a:ext>
            </a:extLst>
          </p:cNvPr>
          <p:cNvCxnSpPr>
            <a:cxnSpLocks/>
            <a:stCxn id="14" idx="4"/>
            <a:endCxn id="82" idx="0"/>
          </p:cNvCxnSpPr>
          <p:nvPr/>
        </p:nvCxnSpPr>
        <p:spPr>
          <a:xfrm>
            <a:off x="4398480" y="2167390"/>
            <a:ext cx="0" cy="19054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98523A09-8626-9846-908C-7CC3362DDB5D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V="1">
            <a:off x="3046782" y="2089131"/>
            <a:ext cx="1166961" cy="7335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90A0F972-447E-A240-95A9-FAE10B48AB7C}"/>
              </a:ext>
            </a:extLst>
          </p:cNvPr>
          <p:cNvCxnSpPr>
            <a:cxnSpLocks/>
            <a:stCxn id="13" idx="5"/>
            <a:endCxn id="82" idx="1"/>
          </p:cNvCxnSpPr>
          <p:nvPr/>
        </p:nvCxnSpPr>
        <p:spPr>
          <a:xfrm>
            <a:off x="3046782" y="3200527"/>
            <a:ext cx="1166961" cy="9505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751F48BE-0D2C-5A4F-982C-30789170C846}"/>
              </a:ext>
            </a:extLst>
          </p:cNvPr>
          <p:cNvCxnSpPr>
            <a:cxnSpLocks/>
            <a:stCxn id="7" idx="4"/>
            <a:endCxn id="78" idx="0"/>
          </p:cNvCxnSpPr>
          <p:nvPr/>
        </p:nvCxnSpPr>
        <p:spPr>
          <a:xfrm>
            <a:off x="1480877" y="2167389"/>
            <a:ext cx="0" cy="19054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6D6157A5-D18E-0D4F-ABB4-307C1209FC3B}"/>
              </a:ext>
            </a:extLst>
          </p:cNvPr>
          <p:cNvCxnSpPr>
            <a:cxnSpLocks/>
            <a:stCxn id="81" idx="2"/>
            <a:endCxn id="82" idx="6"/>
          </p:cNvCxnSpPr>
          <p:nvPr/>
        </p:nvCxnSpPr>
        <p:spPr>
          <a:xfrm flipH="1">
            <a:off x="4659737" y="4339995"/>
            <a:ext cx="2887988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FE8EA335-6ADF-A844-88DB-4716E8938C0D}"/>
              </a:ext>
            </a:extLst>
          </p:cNvPr>
          <p:cNvCxnSpPr>
            <a:cxnSpLocks/>
            <a:stCxn id="11" idx="4"/>
            <a:endCxn id="81" idx="0"/>
          </p:cNvCxnSpPr>
          <p:nvPr/>
        </p:nvCxnSpPr>
        <p:spPr>
          <a:xfrm>
            <a:off x="7793522" y="2167390"/>
            <a:ext cx="15460" cy="19054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8" name="直线连接符 127">
            <a:extLst>
              <a:ext uri="{FF2B5EF4-FFF2-40B4-BE49-F238E27FC236}">
                <a16:creationId xmlns:a16="http://schemas.microsoft.com/office/drawing/2014/main" id="{D5F68F89-F15B-D44E-9B13-2362105FBB11}"/>
              </a:ext>
            </a:extLst>
          </p:cNvPr>
          <p:cNvCxnSpPr>
            <a:cxnSpLocks/>
            <a:stCxn id="11" idx="5"/>
            <a:endCxn id="29" idx="1"/>
          </p:cNvCxnSpPr>
          <p:nvPr/>
        </p:nvCxnSpPr>
        <p:spPr>
          <a:xfrm>
            <a:off x="7978259" y="2089131"/>
            <a:ext cx="3025568" cy="20619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944A2DA7-8D61-0D4C-AC35-D299445665DF}"/>
              </a:ext>
            </a:extLst>
          </p:cNvPr>
          <p:cNvCxnSpPr>
            <a:cxnSpLocks/>
            <a:stCxn id="81" idx="6"/>
            <a:endCxn id="29" idx="2"/>
          </p:cNvCxnSpPr>
          <p:nvPr/>
        </p:nvCxnSpPr>
        <p:spPr>
          <a:xfrm>
            <a:off x="8070239" y="4339995"/>
            <a:ext cx="285706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38786592-850F-8E41-BBB4-5A746C75836E}"/>
              </a:ext>
            </a:extLst>
          </p:cNvPr>
          <p:cNvCxnSpPr>
            <a:cxnSpLocks/>
            <a:stCxn id="82" idx="2"/>
            <a:endCxn id="78" idx="6"/>
          </p:cNvCxnSpPr>
          <p:nvPr/>
        </p:nvCxnSpPr>
        <p:spPr>
          <a:xfrm flipH="1">
            <a:off x="1742134" y="4339997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F9ACD6A4-BEBB-FE4E-A1D2-5FE55FEABFDD}"/>
              </a:ext>
            </a:extLst>
          </p:cNvPr>
          <p:cNvCxnSpPr>
            <a:cxnSpLocks/>
            <a:stCxn id="30" idx="1"/>
            <a:endCxn id="82" idx="5"/>
          </p:cNvCxnSpPr>
          <p:nvPr/>
        </p:nvCxnSpPr>
        <p:spPr>
          <a:xfrm flipH="1" flipV="1">
            <a:off x="4583217" y="4528932"/>
            <a:ext cx="1328046" cy="8208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3B41DBB0-B3D0-B346-A812-FC2CEA9042B5}"/>
              </a:ext>
            </a:extLst>
          </p:cNvPr>
          <p:cNvCxnSpPr>
            <a:cxnSpLocks/>
            <a:stCxn id="81" idx="3"/>
            <a:endCxn id="30" idx="7"/>
          </p:cNvCxnSpPr>
          <p:nvPr/>
        </p:nvCxnSpPr>
        <p:spPr>
          <a:xfrm flipH="1">
            <a:off x="6280737" y="4528930"/>
            <a:ext cx="134350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90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2466794" y="12688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4453804" y="12688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466794" y="435733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2466794" y="28265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7193815" y="12688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6179560" y="28160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453805" y="28265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0070C0"/>
                </a:solidFill>
              </a:rPr>
              <a:t>图</a:t>
            </a:r>
            <a:r>
              <a:rPr kumimoji="1" lang="en-US" altLang="zh-CN" b="1" dirty="0">
                <a:solidFill>
                  <a:srgbClr val="0070C0"/>
                </a:solidFill>
              </a:rPr>
              <a:t>-9.5.9</a:t>
            </a:r>
            <a:r>
              <a:rPr kumimoji="1" lang="zh-CN" altLang="en-US" b="1" dirty="0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 </a:t>
            </a:r>
            <a:r>
              <a:rPr kumimoji="1" lang="zh-CN" altLang="en-US" b="1" dirty="0">
                <a:solidFill>
                  <a:srgbClr val="0070C0"/>
                </a:solidFill>
              </a:rPr>
              <a:t>一个有向图</a:t>
            </a:r>
            <a:r>
              <a:rPr kumimoji="1" lang="en-US" altLang="zh-CN" b="1" dirty="0">
                <a:solidFill>
                  <a:srgbClr val="0070C0"/>
                </a:solidFill>
              </a:rPr>
              <a:t>G</a:t>
            </a: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14" idx="1"/>
            <a:endCxn id="4" idx="5"/>
          </p:cNvCxnSpPr>
          <p:nvPr/>
        </p:nvCxnSpPr>
        <p:spPr>
          <a:xfrm flipH="1" flipV="1">
            <a:off x="2912788" y="1724983"/>
            <a:ext cx="1617537" cy="11798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2989308" y="1536047"/>
            <a:ext cx="146449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5"/>
            <a:endCxn id="13" idx="1"/>
          </p:cNvCxnSpPr>
          <p:nvPr/>
        </p:nvCxnSpPr>
        <p:spPr>
          <a:xfrm>
            <a:off x="4899798" y="1724982"/>
            <a:ext cx="1356282" cy="1169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8" idx="3"/>
            <a:endCxn id="81" idx="7"/>
          </p:cNvCxnSpPr>
          <p:nvPr/>
        </p:nvCxnSpPr>
        <p:spPr>
          <a:xfrm flipH="1">
            <a:off x="6625554" y="3272160"/>
            <a:ext cx="1659037" cy="1161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12" idx="3"/>
            <a:endCxn id="13" idx="7"/>
          </p:cNvCxnSpPr>
          <p:nvPr/>
        </p:nvCxnSpPr>
        <p:spPr>
          <a:xfrm flipH="1">
            <a:off x="6625554" y="1724982"/>
            <a:ext cx="644781" cy="1169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2728051" y="3360935"/>
            <a:ext cx="0" cy="996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4"/>
            <a:endCxn id="11" idx="0"/>
          </p:cNvCxnSpPr>
          <p:nvPr/>
        </p:nvCxnSpPr>
        <p:spPr>
          <a:xfrm>
            <a:off x="2728051" y="1803242"/>
            <a:ext cx="0" cy="1023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2" idx="5"/>
            <a:endCxn id="78" idx="1"/>
          </p:cNvCxnSpPr>
          <p:nvPr/>
        </p:nvCxnSpPr>
        <p:spPr>
          <a:xfrm>
            <a:off x="7639809" y="1724982"/>
            <a:ext cx="644782" cy="1169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4" idx="3"/>
            <a:endCxn id="9" idx="6"/>
          </p:cNvCxnSpPr>
          <p:nvPr/>
        </p:nvCxnSpPr>
        <p:spPr>
          <a:xfrm flipH="1">
            <a:off x="2989308" y="3282676"/>
            <a:ext cx="1541017" cy="1341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82" idx="0"/>
            <a:endCxn id="78" idx="4"/>
          </p:cNvCxnSpPr>
          <p:nvPr/>
        </p:nvCxnSpPr>
        <p:spPr>
          <a:xfrm flipV="1">
            <a:off x="8469328" y="3350419"/>
            <a:ext cx="0" cy="1005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3" idx="2"/>
            <a:endCxn id="14" idx="6"/>
          </p:cNvCxnSpPr>
          <p:nvPr/>
        </p:nvCxnSpPr>
        <p:spPr>
          <a:xfrm flipH="1">
            <a:off x="4976319" y="3083226"/>
            <a:ext cx="1203241" cy="10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4" idx="2"/>
            <a:endCxn id="11" idx="6"/>
          </p:cNvCxnSpPr>
          <p:nvPr/>
        </p:nvCxnSpPr>
        <p:spPr>
          <a:xfrm flipH="1">
            <a:off x="2989308" y="3093741"/>
            <a:ext cx="14644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8208071" y="281603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6179560" y="43555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8208071" y="43555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 dirty="0"/>
          </a:p>
        </p:txBody>
      </p: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D695B63A-80A3-9841-A855-F8EF006602BC}"/>
              </a:ext>
            </a:extLst>
          </p:cNvPr>
          <p:cNvCxnSpPr>
            <a:cxnSpLocks/>
            <a:stCxn id="81" idx="6"/>
            <a:endCxn id="82" idx="2"/>
          </p:cNvCxnSpPr>
          <p:nvPr/>
        </p:nvCxnSpPr>
        <p:spPr>
          <a:xfrm>
            <a:off x="6702074" y="4622764"/>
            <a:ext cx="15059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418AFA84-ECE1-5842-BE1B-B074E327198E}"/>
              </a:ext>
            </a:extLst>
          </p:cNvPr>
          <p:cNvCxnSpPr>
            <a:cxnSpLocks/>
            <a:stCxn id="7" idx="4"/>
            <a:endCxn id="14" idx="0"/>
          </p:cNvCxnSpPr>
          <p:nvPr/>
        </p:nvCxnSpPr>
        <p:spPr>
          <a:xfrm>
            <a:off x="4715061" y="1803241"/>
            <a:ext cx="1" cy="10233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EF463D6-3EB0-8348-B72C-CDB2A4566823}"/>
              </a:ext>
            </a:extLst>
          </p:cNvPr>
          <p:cNvCxnSpPr>
            <a:cxnSpLocks/>
            <a:stCxn id="78" idx="2"/>
            <a:endCxn id="13" idx="6"/>
          </p:cNvCxnSpPr>
          <p:nvPr/>
        </p:nvCxnSpPr>
        <p:spPr>
          <a:xfrm flipH="1">
            <a:off x="6702074" y="3083225"/>
            <a:ext cx="150599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084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3011</TotalTime>
  <Words>165</Words>
  <Application>Microsoft Macintosh PowerPoint</Application>
  <PresentationFormat>宽屏</PresentationFormat>
  <Paragraphs>126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106</cp:revision>
  <dcterms:created xsi:type="dcterms:W3CDTF">2020-11-25T09:44:09Z</dcterms:created>
  <dcterms:modified xsi:type="dcterms:W3CDTF">2020-12-14T07:07:57Z</dcterms:modified>
</cp:coreProperties>
</file>