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56" r:id="rId23"/>
    <p:sldId id="265" r:id="rId24"/>
    <p:sldId id="259" r:id="rId25"/>
    <p:sldId id="261" r:id="rId26"/>
    <p:sldId id="262" r:id="rId27"/>
    <p:sldId id="263" r:id="rId28"/>
    <p:sldId id="264" r:id="rId29"/>
    <p:sldId id="257" r:id="rId30"/>
    <p:sldId id="26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1"/>
    <p:restoredTop sz="94656"/>
  </p:normalViewPr>
  <p:slideViewPr>
    <p:cSldViewPr snapToGrid="0" snapToObjects="1">
      <p:cViewPr varScale="1">
        <p:scale>
          <a:sx n="61" d="100"/>
          <a:sy n="61" d="100"/>
        </p:scale>
        <p:origin x="224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 dirty="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1817449" y="317407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577753" y="317407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167414" y="2434593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2263443" y="2434593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305352" y="309581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10065656" y="30958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655317" y="23563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8751346" y="23563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627146" y="1617000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2723175" y="1617000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569930" y="347809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015924" y="2812615"/>
            <a:ext cx="337777" cy="7437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015924" y="472032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015924" y="3934221"/>
            <a:ext cx="261257" cy="786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919895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1"/>
            <a:endCxn id="2" idx="5"/>
          </p:cNvCxnSpPr>
          <p:nvPr/>
        </p:nvCxnSpPr>
        <p:spPr>
          <a:xfrm flipH="1" flipV="1">
            <a:off x="2723175" y="2812615"/>
            <a:ext cx="273240" cy="7437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009156" y="472045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270413" y="3934221"/>
            <a:ext cx="376037" cy="786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46311" y="1428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22647" y="254967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6615" y="38166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68641" y="3005800"/>
            <a:ext cx="499231" cy="810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1"/>
            <a:endCxn id="37" idx="5"/>
          </p:cNvCxnSpPr>
          <p:nvPr/>
        </p:nvCxnSpPr>
        <p:spPr>
          <a:xfrm flipH="1" flipV="1">
            <a:off x="9392305" y="1884194"/>
            <a:ext cx="706862" cy="7437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7816349" y="2558006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8262343" y="1884194"/>
            <a:ext cx="760488" cy="7520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262343" y="380023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262343" y="3014136"/>
            <a:ext cx="261257" cy="786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4479" y="38166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45736" y="3005800"/>
            <a:ext cx="353431" cy="810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255575" y="38003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516832" y="3014136"/>
            <a:ext cx="376037" cy="786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627146" y="1617000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2723175" y="1617000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569930" y="34780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015924" y="2812615"/>
            <a:ext cx="337777" cy="7437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469727" y="489805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365889" y="3934220"/>
            <a:ext cx="365095" cy="9638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919895" y="34780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1"/>
            <a:endCxn id="2" idx="5"/>
          </p:cNvCxnSpPr>
          <p:nvPr/>
        </p:nvCxnSpPr>
        <p:spPr>
          <a:xfrm flipH="1" flipV="1">
            <a:off x="2723175" y="2812615"/>
            <a:ext cx="273240" cy="7437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206653" y="489805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467910" y="3934220"/>
            <a:ext cx="528505" cy="9638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46311" y="1428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22647" y="254967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6615" y="38166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68641" y="3005800"/>
            <a:ext cx="499231" cy="810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1"/>
            <a:endCxn id="37" idx="5"/>
          </p:cNvCxnSpPr>
          <p:nvPr/>
        </p:nvCxnSpPr>
        <p:spPr>
          <a:xfrm flipH="1" flipV="1">
            <a:off x="9392305" y="1884194"/>
            <a:ext cx="706862" cy="7437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7816349" y="2558006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7"/>
          </p:cNvCxnSpPr>
          <p:nvPr/>
        </p:nvCxnSpPr>
        <p:spPr>
          <a:xfrm flipH="1">
            <a:off x="8262343" y="1884194"/>
            <a:ext cx="760488" cy="7520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262343" y="380023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262343" y="3014136"/>
            <a:ext cx="261257" cy="786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4479" y="38166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45736" y="3005800"/>
            <a:ext cx="353431" cy="810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255575" y="38003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516832" y="3014136"/>
            <a:ext cx="376037" cy="786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711</Words>
  <Application>Microsoft Macintosh PowerPoint</Application>
  <PresentationFormat>宽屏</PresentationFormat>
  <Paragraphs>435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293</cp:revision>
  <dcterms:created xsi:type="dcterms:W3CDTF">2020-11-25T09:44:09Z</dcterms:created>
  <dcterms:modified xsi:type="dcterms:W3CDTF">2020-12-24T11:41:12Z</dcterms:modified>
</cp:coreProperties>
</file>