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70" r:id="rId13"/>
    <p:sldId id="256" r:id="rId14"/>
    <p:sldId id="265" r:id="rId15"/>
    <p:sldId id="259" r:id="rId16"/>
    <p:sldId id="261" r:id="rId17"/>
    <p:sldId id="262" r:id="rId18"/>
    <p:sldId id="263" r:id="rId19"/>
    <p:sldId id="264" r:id="rId20"/>
    <p:sldId id="257" r:id="rId21"/>
    <p:sldId id="26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70"/>
          </p14:sldIdLst>
        </p14:section>
        <p14:section name="图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2"/>
    <p:restoredTop sz="94656"/>
  </p:normalViewPr>
  <p:slideViewPr>
    <p:cSldViewPr snapToGrid="0" snapToObjects="1">
      <p:cViewPr varScale="1">
        <p:scale>
          <a:sx n="64" d="100"/>
          <a:sy n="64" d="100"/>
        </p:scale>
        <p:origin x="176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 dirty="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 dirty="0">
                <a:solidFill>
                  <a:schemeClr val="accent1"/>
                </a:solidFill>
              </a:rPr>
              <a:t>从栈输出</a:t>
            </a:r>
            <a:endParaRPr kumimoji="1" lang="zh-CN" altLang="en-US" sz="2000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4905250" y="42953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3487789" y="18079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5573486" y="53761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2965275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096177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5351244" y="4751486"/>
            <a:ext cx="298762" cy="7029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3"/>
            <a:endCxn id="6" idx="5"/>
          </p:cNvCxnSpPr>
          <p:nvPr/>
        </p:nvCxnSpPr>
        <p:spPr>
          <a:xfrm flipH="1" flipV="1">
            <a:off x="4542171" y="3350741"/>
            <a:ext cx="439599" cy="14007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 flipV="1">
            <a:off x="3226532" y="626916"/>
            <a:ext cx="337777" cy="16371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3933783" y="2264059"/>
            <a:ext cx="423651" cy="630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红黑树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队列模型</a:t>
            </a:r>
            <a:endParaRPr kumimoji="1" lang="zh-CN" altLang="en-US" sz="2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-9.5.9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A3</a:t>
            </a:r>
            <a:endParaRPr kumimoji="1"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B6</a:t>
            </a:r>
            <a:endParaRPr kumimoji="1" lang="zh-CN" altLang="en-US" sz="1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E1</a:t>
            </a:r>
            <a:endParaRPr kumimoji="1"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D2</a:t>
            </a:r>
            <a:endParaRPr kumimoji="1"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G</a:t>
            </a:r>
          </a:p>
          <a:p>
            <a:pPr algn="ctr"/>
            <a:r>
              <a:rPr kumimoji="1" lang="en-US" altLang="zh-CN" sz="1400" dirty="0"/>
              <a:t>10</a:t>
            </a:r>
            <a:endParaRPr kumimoji="1"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F5</a:t>
            </a:r>
            <a:endParaRPr kumimoji="1" lang="zh-CN" altLang="en-US" sz="1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C4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图</a:t>
            </a:r>
            <a:r>
              <a:rPr kumimoji="1" lang="en-US" altLang="zh-CN" b="1" dirty="0">
                <a:solidFill>
                  <a:srgbClr val="0070C0"/>
                </a:solidFill>
              </a:rPr>
              <a:t>9-5-10</a:t>
            </a:r>
            <a:r>
              <a:rPr kumimoji="1" lang="zh-CN" altLang="en-US" b="1" dirty="0">
                <a:solidFill>
                  <a:srgbClr val="0070C0"/>
                </a:solidFill>
              </a:rPr>
              <a:t>  通过对图</a:t>
            </a:r>
            <a:r>
              <a:rPr kumimoji="1" lang="en-US" altLang="zh-CN" b="1" dirty="0">
                <a:solidFill>
                  <a:srgbClr val="0070C0"/>
                </a:solidFill>
              </a:rPr>
              <a:t>G</a:t>
            </a:r>
            <a:r>
              <a:rPr kumimoji="1" lang="zh-CN" altLang="en-US" b="1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b="1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58441" y="1760500"/>
            <a:ext cx="1579714" cy="1150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042794" y="1556852"/>
            <a:ext cx="1411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741802" y="1844852"/>
            <a:ext cx="0" cy="98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671207" y="3307676"/>
            <a:ext cx="1621215" cy="1132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671207" y="1760496"/>
            <a:ext cx="606959" cy="1139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754792" y="3402545"/>
            <a:ext cx="0" cy="954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54792" y="1844853"/>
            <a:ext cx="2" cy="98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685460" y="1760496"/>
            <a:ext cx="606962" cy="1139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2958439" y="3318192"/>
            <a:ext cx="1579716" cy="1123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496069" y="3392029"/>
            <a:ext cx="0" cy="963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29802" y="3104030"/>
            <a:ext cx="1149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042792" y="3114545"/>
            <a:ext cx="1411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H9</a:t>
            </a:r>
            <a:endParaRPr kumimoji="1"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J8</a:t>
            </a:r>
            <a:endParaRPr kumimoji="1" lang="zh-CN" altLang="en-US" sz="16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I7</a:t>
            </a:r>
            <a:endParaRPr kumimoji="1" lang="zh-CN" altLang="en-US" sz="1600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755560" y="4643568"/>
            <a:ext cx="1452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945449" y="1760499"/>
            <a:ext cx="1318464" cy="1139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6755560" y="3104029"/>
            <a:ext cx="1452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一棵树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398</Words>
  <Application>Microsoft Macintosh PowerPoint</Application>
  <PresentationFormat>宽屏</PresentationFormat>
  <Paragraphs>255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197</cp:revision>
  <dcterms:created xsi:type="dcterms:W3CDTF">2020-11-25T09:44:09Z</dcterms:created>
  <dcterms:modified xsi:type="dcterms:W3CDTF">2020-12-22T07:43:19Z</dcterms:modified>
</cp:coreProperties>
</file>