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0" r:id="rId8"/>
    <p:sldId id="256" r:id="rId9"/>
    <p:sldId id="265" r:id="rId10"/>
    <p:sldId id="259" r:id="rId11"/>
    <p:sldId id="261" r:id="rId12"/>
    <p:sldId id="262" r:id="rId13"/>
    <p:sldId id="263" r:id="rId14"/>
    <p:sldId id="264" r:id="rId15"/>
    <p:sldId id="25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3"/>
    <p:restoredTop sz="94656"/>
  </p:normalViewPr>
  <p:slideViewPr>
    <p:cSldViewPr snapToGrid="0" snapToObjects="1">
      <p:cViewPr varScale="1">
        <p:scale>
          <a:sx n="62" d="100"/>
          <a:sy n="62" d="100"/>
        </p:scale>
        <p:origin x="20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280</Words>
  <Application>Microsoft Macintosh PowerPoint</Application>
  <PresentationFormat>宽屏</PresentationFormat>
  <Paragraphs>182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162</cp:revision>
  <dcterms:created xsi:type="dcterms:W3CDTF">2020-11-25T09:44:09Z</dcterms:created>
  <dcterms:modified xsi:type="dcterms:W3CDTF">2020-12-19T10:50:53Z</dcterms:modified>
</cp:coreProperties>
</file>