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8"/>
    <p:restoredTop sz="94656"/>
  </p:normalViewPr>
  <p:slideViewPr>
    <p:cSldViewPr snapToGrid="0" snapToObjects="1">
      <p:cViewPr varScale="1">
        <p:scale>
          <a:sx n="72" d="100"/>
          <a:sy n="72" d="100"/>
        </p:scale>
        <p:origin x="232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 EDGES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898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054826" y="12898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STRONG BRACH EDGES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989308" y="1536048"/>
            <a:ext cx="1464496" cy="21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46024"/>
            <a:ext cx="1356282" cy="1148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46024"/>
            <a:ext cx="505792" cy="1148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500820" y="1746024"/>
            <a:ext cx="783771" cy="114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24283"/>
            <a:ext cx="1" cy="1002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37</Words>
  <Application>Microsoft Macintosh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2020-11-25T09:44:09Z</dcterms:created>
  <dcterms:modified xsi:type="dcterms:W3CDTF">2020-11-28T07:24:35Z</dcterms:modified>
</cp:coreProperties>
</file>