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2"/>
  </p:notesMasterIdLst>
  <p:sldIdLst>
    <p:sldId id="271" r:id="rId2"/>
    <p:sldId id="272" r:id="rId3"/>
    <p:sldId id="273" r:id="rId4"/>
    <p:sldId id="275" r:id="rId5"/>
    <p:sldId id="277" r:id="rId6"/>
    <p:sldId id="276" r:id="rId7"/>
    <p:sldId id="278" r:id="rId8"/>
    <p:sldId id="279" r:id="rId9"/>
    <p:sldId id="280" r:id="rId10"/>
    <p:sldId id="281" r:id="rId11"/>
    <p:sldId id="282" r:id="rId12"/>
    <p:sldId id="285" r:id="rId13"/>
    <p:sldId id="284" r:id="rId14"/>
    <p:sldId id="283" r:id="rId15"/>
    <p:sldId id="286" r:id="rId16"/>
    <p:sldId id="287" r:id="rId17"/>
    <p:sldId id="288" r:id="rId18"/>
    <p:sldId id="270" r:id="rId19"/>
    <p:sldId id="289" r:id="rId20"/>
    <p:sldId id="290" r:id="rId21"/>
    <p:sldId id="291" r:id="rId22"/>
    <p:sldId id="292" r:id="rId23"/>
    <p:sldId id="293" r:id="rId24"/>
    <p:sldId id="294" r:id="rId25"/>
    <p:sldId id="295" r:id="rId26"/>
    <p:sldId id="296" r:id="rId27"/>
    <p:sldId id="297" r:id="rId28"/>
    <p:sldId id="298" r:id="rId29"/>
    <p:sldId id="299" r:id="rId30"/>
    <p:sldId id="300" r:id="rId31"/>
    <p:sldId id="301" r:id="rId32"/>
    <p:sldId id="302" r:id="rId33"/>
    <p:sldId id="304" r:id="rId34"/>
    <p:sldId id="303" r:id="rId35"/>
    <p:sldId id="305" r:id="rId36"/>
    <p:sldId id="306" r:id="rId37"/>
    <p:sldId id="307" r:id="rId38"/>
    <p:sldId id="308" r:id="rId39"/>
    <p:sldId id="309" r:id="rId40"/>
    <p:sldId id="310" r:id="rId41"/>
    <p:sldId id="311" r:id="rId42"/>
    <p:sldId id="312" r:id="rId43"/>
    <p:sldId id="313" r:id="rId44"/>
    <p:sldId id="314" r:id="rId45"/>
    <p:sldId id="315" r:id="rId46"/>
    <p:sldId id="316" r:id="rId47"/>
    <p:sldId id="317" r:id="rId48"/>
    <p:sldId id="318" r:id="rId49"/>
    <p:sldId id="321" r:id="rId50"/>
    <p:sldId id="319" r:id="rId51"/>
    <p:sldId id="320" r:id="rId52"/>
    <p:sldId id="256" r:id="rId53"/>
    <p:sldId id="322" r:id="rId54"/>
    <p:sldId id="323" r:id="rId55"/>
    <p:sldId id="265" r:id="rId56"/>
    <p:sldId id="324" r:id="rId57"/>
    <p:sldId id="325" r:id="rId58"/>
    <p:sldId id="326" r:id="rId59"/>
    <p:sldId id="327" r:id="rId60"/>
    <p:sldId id="328" r:id="rId61"/>
    <p:sldId id="329" r:id="rId62"/>
    <p:sldId id="330" r:id="rId63"/>
    <p:sldId id="331" r:id="rId64"/>
    <p:sldId id="332" r:id="rId65"/>
    <p:sldId id="333" r:id="rId66"/>
    <p:sldId id="334" r:id="rId67"/>
    <p:sldId id="259" r:id="rId68"/>
    <p:sldId id="335" r:id="rId69"/>
    <p:sldId id="336" r:id="rId70"/>
    <p:sldId id="261" r:id="rId71"/>
    <p:sldId id="262" r:id="rId72"/>
    <p:sldId id="337" r:id="rId73"/>
    <p:sldId id="263" r:id="rId74"/>
    <p:sldId id="264" r:id="rId75"/>
    <p:sldId id="338" r:id="rId76"/>
    <p:sldId id="339" r:id="rId77"/>
    <p:sldId id="340" r:id="rId78"/>
    <p:sldId id="341" r:id="rId79"/>
    <p:sldId id="257" r:id="rId80"/>
    <p:sldId id="268" r:id="rId8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栈和队列" id="{4C802F0C-525E-8941-BC6F-6A8F7D795223}">
          <p14:sldIdLst>
            <p14:sldId id="271"/>
            <p14:sldId id="272"/>
          </p14:sldIdLst>
        </p14:section>
        <p14:section name="表" id="{3CBDF344-4D7E-F84F-B51C-496D5966CCAE}">
          <p14:sldIdLst>
            <p14:sldId id="273"/>
            <p14:sldId id="275"/>
            <p14:sldId id="277"/>
            <p14:sldId id="276"/>
          </p14:sldIdLst>
        </p14:section>
        <p14:section name="树" id="{2702D878-A52A-4247-A971-1F4FF4E5EBCE}">
          <p14:sldIdLst>
            <p14:sldId id="278"/>
            <p14:sldId id="279"/>
            <p14:sldId id="280"/>
            <p14:sldId id="281"/>
            <p14:sldId id="282"/>
            <p14:sldId id="285"/>
            <p14:sldId id="284"/>
            <p14:sldId id="283"/>
            <p14:sldId id="286"/>
            <p14:sldId id="287"/>
            <p14:sldId id="288"/>
            <p14:sldId id="270"/>
            <p14:sldId id="289"/>
            <p14:sldId id="290"/>
            <p14:sldId id="291"/>
            <p14:sldId id="292"/>
            <p14:sldId id="293"/>
            <p14:sldId id="294"/>
          </p14:sldIdLst>
        </p14:section>
        <p14:section name="散列" id="{A7FC4655-9124-DF41-9585-CCD7F6B48611}">
          <p14:sldIdLst>
            <p14:sldId id="295"/>
            <p14:sldId id="296"/>
          </p14:sldIdLst>
        </p14:section>
        <p14:section name="优先队列" id="{6FBB480E-90CF-7A4A-B09C-F5651CBDD2F2}">
          <p14:sldIdLst>
            <p14:sldId id="297"/>
            <p14:sldId id="298"/>
            <p14:sldId id="299"/>
            <p14:sldId id="300"/>
            <p14:sldId id="301"/>
            <p14:sldId id="302"/>
            <p14:sldId id="304"/>
            <p14:sldId id="303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</p14:sldIdLst>
        </p14:section>
        <p14:section name="不相交集" id="{76BA4E13-C297-CD4C-83CC-6F29785E3A50}">
          <p14:sldIdLst>
            <p14:sldId id="315"/>
            <p14:sldId id="316"/>
            <p14:sldId id="317"/>
            <p14:sldId id="318"/>
            <p14:sldId id="321"/>
            <p14:sldId id="319"/>
            <p14:sldId id="320"/>
          </p14:sldIdLst>
        </p14:section>
        <p14:section name="图" id="{C3AD77A4-E60B-7C48-9A93-3AF8BF032940}">
          <p14:sldIdLst>
            <p14:sldId id="256"/>
            <p14:sldId id="322"/>
            <p14:sldId id="323"/>
            <p14:sldId id="265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259"/>
            <p14:sldId id="335"/>
            <p14:sldId id="336"/>
            <p14:sldId id="261"/>
            <p14:sldId id="262"/>
            <p14:sldId id="337"/>
            <p14:sldId id="263"/>
            <p14:sldId id="264"/>
            <p14:sldId id="338"/>
            <p14:sldId id="339"/>
            <p14:sldId id="340"/>
            <p14:sldId id="341"/>
            <p14:sldId id="257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196"/>
    <p:restoredTop sz="86565"/>
  </p:normalViewPr>
  <p:slideViewPr>
    <p:cSldViewPr snapToGrid="0" snapToObjects="1">
      <p:cViewPr varScale="1">
        <p:scale>
          <a:sx n="63" d="100"/>
          <a:sy n="63" d="100"/>
        </p:scale>
        <p:origin x="184" y="91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83" d="100"/>
          <a:sy n="83" d="100"/>
        </p:scale>
        <p:origin x="1128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FF5585-462A-294D-BC2F-06465B294D25}" type="datetimeFigureOut">
              <a:rPr kumimoji="1" lang="zh-CN" altLang="en-US" smtClean="0"/>
              <a:t>2021/1/22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4EFDF7-858B-ED4F-ACC3-337B5504FC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28840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4EFDF7-858B-ED4F-ACC3-337B5504FC97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45733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1AF9A8-AF4F-CD46-9213-567035A1B3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A00F3C9-866B-244C-9CD2-DAB8FF736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E203BF-D7AB-0647-BC2F-4C6C4D278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2021/1/22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15708C-C775-764F-81E3-2D9EABA11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B7861F-ABF5-C54F-8165-AF355F2AF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0090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425C13-19A3-3C49-A21F-9DC3D8CC4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D62DC89-BDE5-CF48-B6A6-1C8C997AD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54E504-D13C-AC45-824E-F1D243579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2021/1/22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55585D-17ED-3245-A391-F88B2C62E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0DDAC3-F5D6-874B-BC6E-4B5452DFC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8098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26CA2E8-3002-DC48-A679-CF16E32C7F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46B596-7876-8647-A164-E4D5E2A460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E309CC-8AC9-504C-9784-B4C5A29CC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2021/1/22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141DB8-D484-194B-96BA-42D91BA5D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5238E2-8506-884C-A460-6B6E85F21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5997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187CD1-9EBA-3243-B686-DDA50A645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3C6CF8-E7C9-AE41-90D9-2FE713FBA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79B5D8-398B-D843-BB1B-59D5C033F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2021/1/22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86CE89-FA5E-8D4A-9170-9B954EA46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1BF94D-E22A-A64F-B17A-68DF35373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8264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FF51A9-33A1-244B-9019-1558B9065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90B95B-DA6F-5447-A733-A7D72B320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BA7D09-1371-C54B-B5C1-563D921A0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2021/1/22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920305-866B-9542-8430-CD1DA45C5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1797FB-A9F6-2942-BD92-36F42BB33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1427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3DAE3A-51E8-1F45-9448-C622341EF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8CD7F6-B3AA-E147-B05E-B1344D2E4B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D592E6F-B92F-2E47-9354-BA3319E0A5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B6B898-93A7-984F-BF2C-2F22E8A97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2021/1/22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757F91-C38F-984D-B1DE-FEEA5D2F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D8F45A-4811-544B-B4E3-E5AA3D4F2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511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093FDE-4316-6246-8515-3E8CFBCE8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35CA77-0932-2944-B6E1-8E696AB71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7F3017-CBFF-8F46-8F10-47B675EA5E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61C801B-C288-5A4E-804A-DB21680F55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C7CB2B2-5E91-7F40-93B9-E4FF379C30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887A83B-8704-AE47-A2AD-E69B675F4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2021/1/22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96FD995-387B-F042-9861-6CA79C27F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9367ACC-B8FD-534B-9824-E569382C4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8621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AF60BD-5BE4-1147-8364-77BD98F72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9907"/>
          </a:xfrm>
        </p:spPr>
        <p:txBody>
          <a:bodyPr/>
          <a:lstStyle>
            <a:lvl1pPr>
              <a:defRPr sz="24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7B2FD68-F267-FA46-A21C-C7D8EBD56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2021/1/22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EC59B05-6CEC-3F45-A3A8-D2000B14F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E315246-E75E-ED4A-9387-3EA7E2D8C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4428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CD447DD-A510-D74D-AB87-7468E8664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2021/1/22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62BF9B8-FFEB-684F-97F5-A3154FB21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88E0B5B-31EC-CE40-B869-7DD9EA529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7151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AD7D4D-B550-294C-9E62-194E13CC6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EA7472-626C-A746-A475-D01C470A2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C087BA-E4E8-6843-886D-05867125D3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55AD4C-9C86-144E-A20D-11C6F545F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2021/1/22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1E2486-67EC-964A-A48D-C6D414EFA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03F797-3532-5240-82A7-845032E05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5216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E03363-22C5-5144-BF2B-F5436414B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207DAC2-F19C-1541-ADDA-1A0F853182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584271-6F12-4C42-A82A-06253258F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1549C8-D2C8-6240-A3FB-1FC19BEA4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2021/1/22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81A0A6-B62F-7F4E-BD53-900874CFC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084405-4A53-124D-87A2-D28E25B31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0249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B9754EE-3DCD-BF42-9249-C1163B049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52AD7C-0C3C-0D46-8185-8BC601EBE3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kumimoji="1" lang="en-US" altLang="zh-CN" dirty="0"/>
          </a:p>
          <a:p>
            <a:pPr lvl="0"/>
            <a:r>
              <a:rPr kumimoji="1" lang="en-US" altLang="zh-CN" dirty="0"/>
              <a:t>https://</a:t>
            </a:r>
            <a:r>
              <a:rPr kumimoji="1" lang="en-US" altLang="zh-CN" dirty="0" err="1"/>
              <a:t>github.com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qindagang</a:t>
            </a:r>
            <a:r>
              <a:rPr kumimoji="1" lang="en-US" altLang="zh-CN" dirty="0"/>
              <a:t>/Data-Structures-and-Algorithm-Analysis-in-TS</a:t>
            </a:r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3EA588-4DB7-C240-A673-64ECA824F3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8B4E7-F4DF-F444-89BE-160B951A6CB8}" type="datetimeFigureOut">
              <a:rPr kumimoji="1" lang="zh-CN" altLang="en-US" smtClean="0"/>
              <a:t>2021/1/22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052E19-D9B3-2849-B4A3-26318592C6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F4DFC3-F7C6-7540-AC9B-34FE7516E3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6387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B4F4828E-2DC9-614E-BF07-B908570421FB}"/>
              </a:ext>
            </a:extLst>
          </p:cNvPr>
          <p:cNvCxnSpPr>
            <a:cxnSpLocks/>
          </p:cNvCxnSpPr>
          <p:nvPr/>
        </p:nvCxnSpPr>
        <p:spPr>
          <a:xfrm>
            <a:off x="2542310" y="1122219"/>
            <a:ext cx="0" cy="384463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75150740-67AD-FD4B-AAF3-69483AE17013}"/>
              </a:ext>
            </a:extLst>
          </p:cNvPr>
          <p:cNvCxnSpPr>
            <a:cxnSpLocks/>
          </p:cNvCxnSpPr>
          <p:nvPr/>
        </p:nvCxnSpPr>
        <p:spPr>
          <a:xfrm>
            <a:off x="4918362" y="976746"/>
            <a:ext cx="1" cy="399010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1FAB0CE2-0CBF-794F-9145-3B6AB82466A8}"/>
              </a:ext>
            </a:extLst>
          </p:cNvPr>
          <p:cNvCxnSpPr>
            <a:cxnSpLocks/>
          </p:cNvCxnSpPr>
          <p:nvPr/>
        </p:nvCxnSpPr>
        <p:spPr>
          <a:xfrm>
            <a:off x="2542310" y="4966854"/>
            <a:ext cx="23760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9C0BA970-AF02-324E-AA42-846A27DC9D73}"/>
              </a:ext>
            </a:extLst>
          </p:cNvPr>
          <p:cNvCxnSpPr>
            <a:cxnSpLocks/>
          </p:cNvCxnSpPr>
          <p:nvPr/>
        </p:nvCxnSpPr>
        <p:spPr>
          <a:xfrm>
            <a:off x="2542310" y="4308763"/>
            <a:ext cx="23760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8343B7BC-F79B-964F-8C30-1E924D92A7AC}"/>
              </a:ext>
            </a:extLst>
          </p:cNvPr>
          <p:cNvCxnSpPr>
            <a:cxnSpLocks/>
          </p:cNvCxnSpPr>
          <p:nvPr/>
        </p:nvCxnSpPr>
        <p:spPr>
          <a:xfrm>
            <a:off x="2552700" y="3602181"/>
            <a:ext cx="23760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A74BC3A0-0290-BF42-AC9C-A4BFDB355FFF}"/>
              </a:ext>
            </a:extLst>
          </p:cNvPr>
          <p:cNvCxnSpPr>
            <a:cxnSpLocks/>
          </p:cNvCxnSpPr>
          <p:nvPr/>
        </p:nvCxnSpPr>
        <p:spPr>
          <a:xfrm>
            <a:off x="2542309" y="2957944"/>
            <a:ext cx="23760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EF0D5349-56C1-2D42-B173-1002E26E283D}"/>
              </a:ext>
            </a:extLst>
          </p:cNvPr>
          <p:cNvCxnSpPr>
            <a:cxnSpLocks/>
          </p:cNvCxnSpPr>
          <p:nvPr/>
        </p:nvCxnSpPr>
        <p:spPr>
          <a:xfrm>
            <a:off x="2552700" y="2313709"/>
            <a:ext cx="23760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26564005-CC03-1140-9A4F-CD18F0E4F910}"/>
              </a:ext>
            </a:extLst>
          </p:cNvPr>
          <p:cNvSpPr txBox="1"/>
          <p:nvPr/>
        </p:nvSpPr>
        <p:spPr>
          <a:xfrm>
            <a:off x="3465939" y="4467431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olidFill>
                  <a:schemeClr val="accent1"/>
                </a:solidFill>
              </a:rPr>
              <a:t>6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849CEC6-5656-214A-9C0B-5BE501BC5176}"/>
              </a:ext>
            </a:extLst>
          </p:cNvPr>
          <p:cNvSpPr txBox="1"/>
          <p:nvPr/>
        </p:nvSpPr>
        <p:spPr>
          <a:xfrm>
            <a:off x="3457453" y="3701137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8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8A4F7D8-8B6D-F945-AA48-F529FB8CC22C}"/>
              </a:ext>
            </a:extLst>
          </p:cNvPr>
          <p:cNvSpPr txBox="1"/>
          <p:nvPr/>
        </p:nvSpPr>
        <p:spPr>
          <a:xfrm>
            <a:off x="3457453" y="2990393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olidFill>
                  <a:schemeClr val="accent1"/>
                </a:solidFill>
              </a:rPr>
              <a:t>5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DA17D3C-D764-FE4D-A43A-995ABFAA4FD2}"/>
              </a:ext>
            </a:extLst>
          </p:cNvPr>
          <p:cNvSpPr txBox="1"/>
          <p:nvPr/>
        </p:nvSpPr>
        <p:spPr>
          <a:xfrm>
            <a:off x="3457453" y="2430516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3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785DA65-A26A-0C4F-B97C-8AA11BD77C33}"/>
              </a:ext>
            </a:extLst>
          </p:cNvPr>
          <p:cNvSpPr txBox="1"/>
          <p:nvPr/>
        </p:nvSpPr>
        <p:spPr>
          <a:xfrm>
            <a:off x="3465939" y="1786280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2</a:t>
            </a:r>
            <a:endParaRPr kumimoji="1" lang="zh-CN" altLang="en-US" sz="2800">
              <a:solidFill>
                <a:schemeClr val="accent1"/>
              </a:solidFill>
            </a:endParaRPr>
          </a:p>
        </p:txBody>
      </p: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ED849FF7-6800-9D4E-ACE3-6C7A677B3CB2}"/>
              </a:ext>
            </a:extLst>
          </p:cNvPr>
          <p:cNvCxnSpPr/>
          <p:nvPr/>
        </p:nvCxnSpPr>
        <p:spPr>
          <a:xfrm>
            <a:off x="671946" y="2079943"/>
            <a:ext cx="18703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4D4C8DC6-6B8B-994F-8CC7-FC4882C5272E}"/>
              </a:ext>
            </a:extLst>
          </p:cNvPr>
          <p:cNvSpPr txBox="1"/>
          <p:nvPr/>
        </p:nvSpPr>
        <p:spPr>
          <a:xfrm>
            <a:off x="1283961" y="1678558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>
                <a:solidFill>
                  <a:schemeClr val="accent1"/>
                </a:solidFill>
              </a:rPr>
              <a:t>栈顶</a:t>
            </a:r>
            <a:r>
              <a:rPr kumimoji="1" lang="en-US" altLang="zh-CN" dirty="0">
                <a:solidFill>
                  <a:schemeClr val="accent1"/>
                </a:solidFill>
              </a:rPr>
              <a:t> Top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04CCFED-377C-0E4F-83D4-DDE799C661C2}"/>
              </a:ext>
            </a:extLst>
          </p:cNvPr>
          <p:cNvSpPr txBox="1"/>
          <p:nvPr/>
        </p:nvSpPr>
        <p:spPr>
          <a:xfrm>
            <a:off x="671946" y="5424055"/>
            <a:ext cx="5424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>
                <a:solidFill>
                  <a:schemeClr val="accent1"/>
                </a:solidFill>
              </a:rPr>
              <a:t>栈模型：只有栈顶元素时是访问的</a:t>
            </a:r>
            <a:endParaRPr kumimoji="1" lang="zh-CN" altLang="en-US" sz="200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5108CCD4-CBB6-A74B-9879-9829D735DE91}"/>
              </a:ext>
            </a:extLst>
          </p:cNvPr>
          <p:cNvSpPr txBox="1"/>
          <p:nvPr/>
        </p:nvSpPr>
        <p:spPr>
          <a:xfrm>
            <a:off x="6101841" y="5424055"/>
            <a:ext cx="5424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>
                <a:solidFill>
                  <a:schemeClr val="accent1"/>
                </a:solidFill>
              </a:rPr>
              <a:t>栈的操作：</a:t>
            </a:r>
            <a:r>
              <a:rPr lang="en-US" altLang="zh-CN" sz="2000" dirty="0">
                <a:solidFill>
                  <a:schemeClr val="accent1"/>
                </a:solidFill>
              </a:rPr>
              <a:t>Push</a:t>
            </a:r>
            <a:r>
              <a:rPr lang="zh-CN" altLang="en-US" sz="2000">
                <a:solidFill>
                  <a:schemeClr val="accent1"/>
                </a:solidFill>
              </a:rPr>
              <a:t>向栈输入，</a:t>
            </a:r>
            <a:r>
              <a:rPr lang="en-US" altLang="zh-CN" sz="2000" dirty="0">
                <a:solidFill>
                  <a:schemeClr val="accent1"/>
                </a:solidFill>
              </a:rPr>
              <a:t>Pop</a:t>
            </a:r>
            <a:r>
              <a:rPr lang="zh-CN" altLang="en-US" sz="2000">
                <a:solidFill>
                  <a:schemeClr val="accent1"/>
                </a:solidFill>
              </a:rPr>
              <a:t>从栈输出</a:t>
            </a:r>
            <a:endParaRPr kumimoji="1" lang="zh-CN" altLang="en-US" sz="2000"/>
          </a:p>
        </p:txBody>
      </p: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085AB407-9221-AB42-8BD6-F75D3AA284FA}"/>
              </a:ext>
            </a:extLst>
          </p:cNvPr>
          <p:cNvCxnSpPr>
            <a:cxnSpLocks/>
          </p:cNvCxnSpPr>
          <p:nvPr/>
        </p:nvCxnSpPr>
        <p:spPr>
          <a:xfrm>
            <a:off x="7994073" y="1122219"/>
            <a:ext cx="0" cy="384463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9BBD29FD-3227-684B-BA07-201B4A5AA567}"/>
              </a:ext>
            </a:extLst>
          </p:cNvPr>
          <p:cNvCxnSpPr>
            <a:cxnSpLocks/>
          </p:cNvCxnSpPr>
          <p:nvPr/>
        </p:nvCxnSpPr>
        <p:spPr>
          <a:xfrm>
            <a:off x="10370125" y="976746"/>
            <a:ext cx="1" cy="399010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FF9A9FBF-824D-454C-97F9-065540D98ED1}"/>
              </a:ext>
            </a:extLst>
          </p:cNvPr>
          <p:cNvCxnSpPr>
            <a:cxnSpLocks/>
          </p:cNvCxnSpPr>
          <p:nvPr/>
        </p:nvCxnSpPr>
        <p:spPr>
          <a:xfrm>
            <a:off x="7994073" y="4966854"/>
            <a:ext cx="23760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8BCE5F20-CD47-5A4F-B06C-80D3A82880DD}"/>
              </a:ext>
            </a:extLst>
          </p:cNvPr>
          <p:cNvCxnSpPr>
            <a:cxnSpLocks/>
          </p:cNvCxnSpPr>
          <p:nvPr/>
        </p:nvCxnSpPr>
        <p:spPr>
          <a:xfrm>
            <a:off x="7994073" y="4308763"/>
            <a:ext cx="23760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DBE82CE8-D1FE-6D4F-AF2E-54A1C3362515}"/>
              </a:ext>
            </a:extLst>
          </p:cNvPr>
          <p:cNvCxnSpPr>
            <a:cxnSpLocks/>
          </p:cNvCxnSpPr>
          <p:nvPr/>
        </p:nvCxnSpPr>
        <p:spPr>
          <a:xfrm>
            <a:off x="8004463" y="3602181"/>
            <a:ext cx="23760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C6E5BDFE-E1D4-574D-B0A1-D85666582D44}"/>
              </a:ext>
            </a:extLst>
          </p:cNvPr>
          <p:cNvCxnSpPr>
            <a:cxnSpLocks/>
          </p:cNvCxnSpPr>
          <p:nvPr/>
        </p:nvCxnSpPr>
        <p:spPr>
          <a:xfrm>
            <a:off x="7994072" y="2957944"/>
            <a:ext cx="23760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20A41E4C-7B31-6E44-8F53-B90E3202522A}"/>
              </a:ext>
            </a:extLst>
          </p:cNvPr>
          <p:cNvCxnSpPr>
            <a:cxnSpLocks/>
          </p:cNvCxnSpPr>
          <p:nvPr/>
        </p:nvCxnSpPr>
        <p:spPr>
          <a:xfrm>
            <a:off x="8004463" y="2313709"/>
            <a:ext cx="23760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9DA8394F-EC34-1241-9814-CAF1ADC5840E}"/>
              </a:ext>
            </a:extLst>
          </p:cNvPr>
          <p:cNvSpPr txBox="1"/>
          <p:nvPr/>
        </p:nvSpPr>
        <p:spPr>
          <a:xfrm>
            <a:off x="8917702" y="4467431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olidFill>
                  <a:schemeClr val="accent1"/>
                </a:solidFill>
              </a:rPr>
              <a:t>6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C9AB2C1A-D4C5-774E-9592-2A0D7A6F9E0F}"/>
              </a:ext>
            </a:extLst>
          </p:cNvPr>
          <p:cNvSpPr txBox="1"/>
          <p:nvPr/>
        </p:nvSpPr>
        <p:spPr>
          <a:xfrm>
            <a:off x="8909216" y="3701137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8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70690386-8CFA-A84B-AC0A-F772B3F0D5B1}"/>
              </a:ext>
            </a:extLst>
          </p:cNvPr>
          <p:cNvSpPr txBox="1"/>
          <p:nvPr/>
        </p:nvSpPr>
        <p:spPr>
          <a:xfrm>
            <a:off x="8909216" y="2990393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olidFill>
                  <a:schemeClr val="accent1"/>
                </a:solidFill>
              </a:rPr>
              <a:t>5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7A1370ED-7F7E-054B-BB5D-B2A4ADC2682D}"/>
              </a:ext>
            </a:extLst>
          </p:cNvPr>
          <p:cNvSpPr txBox="1"/>
          <p:nvPr/>
        </p:nvSpPr>
        <p:spPr>
          <a:xfrm>
            <a:off x="8909216" y="2430516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3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53" name="直线箭头连接符 52">
            <a:extLst>
              <a:ext uri="{FF2B5EF4-FFF2-40B4-BE49-F238E27FC236}">
                <a16:creationId xmlns:a16="http://schemas.microsoft.com/office/drawing/2014/main" id="{F99302BA-421D-6E49-9A07-4B6946F5C9A3}"/>
              </a:ext>
            </a:extLst>
          </p:cNvPr>
          <p:cNvCxnSpPr>
            <a:cxnSpLocks/>
          </p:cNvCxnSpPr>
          <p:nvPr/>
        </p:nvCxnSpPr>
        <p:spPr>
          <a:xfrm>
            <a:off x="8645237" y="415636"/>
            <a:ext cx="0" cy="16643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直线箭头连接符 54">
            <a:extLst>
              <a:ext uri="{FF2B5EF4-FFF2-40B4-BE49-F238E27FC236}">
                <a16:creationId xmlns:a16="http://schemas.microsoft.com/office/drawing/2014/main" id="{B9D45A02-36F4-6742-BF82-38E02393CCCF}"/>
              </a:ext>
            </a:extLst>
          </p:cNvPr>
          <p:cNvCxnSpPr>
            <a:cxnSpLocks/>
          </p:cNvCxnSpPr>
          <p:nvPr/>
        </p:nvCxnSpPr>
        <p:spPr>
          <a:xfrm flipV="1">
            <a:off x="9663545" y="415636"/>
            <a:ext cx="0" cy="16322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A4CB74EB-3456-8840-8888-F216B2F4C793}"/>
              </a:ext>
            </a:extLst>
          </p:cNvPr>
          <p:cNvSpPr txBox="1"/>
          <p:nvPr/>
        </p:nvSpPr>
        <p:spPr>
          <a:xfrm>
            <a:off x="6700978" y="1710611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>
                <a:solidFill>
                  <a:schemeClr val="accent1"/>
                </a:solidFill>
              </a:rPr>
              <a:t>栈顶</a:t>
            </a:r>
            <a:r>
              <a:rPr kumimoji="1" lang="en-US" altLang="zh-CN" dirty="0">
                <a:solidFill>
                  <a:schemeClr val="accent1"/>
                </a:solidFill>
              </a:rPr>
              <a:t> Top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cxnSp>
        <p:nvCxnSpPr>
          <p:cNvPr id="59" name="直线箭头连接符 58">
            <a:extLst>
              <a:ext uri="{FF2B5EF4-FFF2-40B4-BE49-F238E27FC236}">
                <a16:creationId xmlns:a16="http://schemas.microsoft.com/office/drawing/2014/main" id="{CA5C6763-96B7-C44E-B122-FAF9BAF3AF5C}"/>
              </a:ext>
            </a:extLst>
          </p:cNvPr>
          <p:cNvCxnSpPr/>
          <p:nvPr/>
        </p:nvCxnSpPr>
        <p:spPr>
          <a:xfrm>
            <a:off x="6123709" y="2079943"/>
            <a:ext cx="18703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0AB35C20-07B6-1E47-B133-5DD90026E7D9}"/>
              </a:ext>
            </a:extLst>
          </p:cNvPr>
          <p:cNvSpPr txBox="1"/>
          <p:nvPr/>
        </p:nvSpPr>
        <p:spPr>
          <a:xfrm>
            <a:off x="8167453" y="415636"/>
            <a:ext cx="492443" cy="163225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kumimoji="1" lang="zh-CN" altLang="en-US" sz="2000">
                <a:solidFill>
                  <a:schemeClr val="accent1"/>
                </a:solidFill>
              </a:rPr>
              <a:t>入栈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105F3C91-68A9-5447-9E13-F8F06BDC4F58}"/>
              </a:ext>
            </a:extLst>
          </p:cNvPr>
          <p:cNvSpPr txBox="1"/>
          <p:nvPr/>
        </p:nvSpPr>
        <p:spPr>
          <a:xfrm>
            <a:off x="9669378" y="431662"/>
            <a:ext cx="492443" cy="163225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kumimoji="1" lang="zh-CN" altLang="en-US" sz="2000">
                <a:solidFill>
                  <a:schemeClr val="accent1"/>
                </a:solidFill>
              </a:rPr>
              <a:t>出栈</a:t>
            </a:r>
          </a:p>
        </p:txBody>
      </p:sp>
    </p:spTree>
    <p:extLst>
      <p:ext uri="{BB962C8B-B14F-4D97-AF65-F5344CB8AC3E}">
        <p14:creationId xmlns:p14="http://schemas.microsoft.com/office/powerpoint/2010/main" val="978005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AB0C36D0-CB69-DF4B-9908-1E90134062FA}"/>
              </a:ext>
            </a:extLst>
          </p:cNvPr>
          <p:cNvSpPr/>
          <p:nvPr/>
        </p:nvSpPr>
        <p:spPr>
          <a:xfrm>
            <a:off x="1587151" y="96956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F5D10D65-C399-EA4E-941D-7DEEDC00F83A}"/>
              </a:ext>
            </a:extLst>
          </p:cNvPr>
          <p:cNvSpPr/>
          <p:nvPr/>
        </p:nvSpPr>
        <p:spPr>
          <a:xfrm>
            <a:off x="790373" y="210808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778BE1AF-15AC-EC45-89BB-562ED4FB78D8}"/>
              </a:ext>
            </a:extLst>
          </p:cNvPr>
          <p:cNvSpPr/>
          <p:nvPr/>
        </p:nvSpPr>
        <p:spPr>
          <a:xfrm>
            <a:off x="2360739" y="207231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304E3F85-DB7C-6F4A-93D1-EA90C313A2FA}"/>
              </a:ext>
            </a:extLst>
          </p:cNvPr>
          <p:cNvSpPr/>
          <p:nvPr/>
        </p:nvSpPr>
        <p:spPr>
          <a:xfrm>
            <a:off x="194992" y="334291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7773B775-2622-3445-9ECA-3718CD430D11}"/>
              </a:ext>
            </a:extLst>
          </p:cNvPr>
          <p:cNvSpPr/>
          <p:nvPr/>
        </p:nvSpPr>
        <p:spPr>
          <a:xfrm>
            <a:off x="1325894" y="332487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C8284A66-C812-034F-B5E9-38F8789C0AD5}"/>
              </a:ext>
            </a:extLst>
          </p:cNvPr>
          <p:cNvCxnSpPr>
            <a:cxnSpLocks/>
            <a:stCxn id="2" idx="5"/>
            <a:endCxn id="4" idx="1"/>
          </p:cNvCxnSpPr>
          <p:nvPr/>
        </p:nvCxnSpPr>
        <p:spPr>
          <a:xfrm>
            <a:off x="2033145" y="1425693"/>
            <a:ext cx="404114" cy="7248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67E570D0-AFE9-614E-9C9B-D7FFE76E8FC8}"/>
              </a:ext>
            </a:extLst>
          </p:cNvPr>
          <p:cNvCxnSpPr>
            <a:cxnSpLocks/>
            <a:stCxn id="2" idx="3"/>
            <a:endCxn id="3" idx="7"/>
          </p:cNvCxnSpPr>
          <p:nvPr/>
        </p:nvCxnSpPr>
        <p:spPr>
          <a:xfrm flipH="1">
            <a:off x="1236367" y="1425693"/>
            <a:ext cx="42730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C4235924-3585-E249-B2EF-9E4EA1E44BC5}"/>
              </a:ext>
            </a:extLst>
          </p:cNvPr>
          <p:cNvCxnSpPr>
            <a:cxnSpLocks/>
            <a:stCxn id="3" idx="3"/>
            <a:endCxn id="5" idx="0"/>
          </p:cNvCxnSpPr>
          <p:nvPr/>
        </p:nvCxnSpPr>
        <p:spPr>
          <a:xfrm flipH="1">
            <a:off x="456249" y="2564219"/>
            <a:ext cx="410644" cy="7786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D3E666A7-C5A1-DD41-A48D-1D3CAE1AF7ED}"/>
              </a:ext>
            </a:extLst>
          </p:cNvPr>
          <p:cNvCxnSpPr>
            <a:cxnSpLocks/>
            <a:stCxn id="3" idx="5"/>
            <a:endCxn id="6" idx="0"/>
          </p:cNvCxnSpPr>
          <p:nvPr/>
        </p:nvCxnSpPr>
        <p:spPr>
          <a:xfrm>
            <a:off x="1236367" y="2564219"/>
            <a:ext cx="35078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F9A0316A-6DCA-4347-AA4A-1CE414385B25}"/>
              </a:ext>
            </a:extLst>
          </p:cNvPr>
          <p:cNvSpPr txBox="1"/>
          <p:nvPr/>
        </p:nvSpPr>
        <p:spPr>
          <a:xfrm>
            <a:off x="343808" y="5823829"/>
            <a:ext cx="5472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具有一个儿子节点</a:t>
            </a:r>
            <a:r>
              <a:rPr kumimoji="1" lang="en-US" altLang="zh-CN" sz="2400" dirty="0">
                <a:solidFill>
                  <a:schemeClr val="accent1"/>
                </a:solidFill>
              </a:rPr>
              <a:t>(4)</a:t>
            </a:r>
            <a:r>
              <a:rPr kumimoji="1" lang="zh-CN" altLang="en-US" sz="2400">
                <a:solidFill>
                  <a:schemeClr val="accent1"/>
                </a:solidFill>
              </a:rPr>
              <a:t>的删除前后的情况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B61FFBB-F876-B246-9C27-9E8312EDE702}"/>
              </a:ext>
            </a:extLst>
          </p:cNvPr>
          <p:cNvSpPr txBox="1"/>
          <p:nvPr/>
        </p:nvSpPr>
        <p:spPr>
          <a:xfrm>
            <a:off x="1325894" y="6698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4685C6A-FEB0-824B-B176-9F4BACA1E8B3}"/>
              </a:ext>
            </a:extLst>
          </p:cNvPr>
          <p:cNvSpPr/>
          <p:nvPr/>
        </p:nvSpPr>
        <p:spPr>
          <a:xfrm>
            <a:off x="988111" y="465928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/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BE2F0A86-4BDB-4B42-A310-FA3C614167AD}"/>
              </a:ext>
            </a:extLst>
          </p:cNvPr>
          <p:cNvCxnSpPr>
            <a:cxnSpLocks/>
            <a:stCxn id="6" idx="4"/>
            <a:endCxn id="13" idx="0"/>
          </p:cNvCxnSpPr>
          <p:nvPr/>
        </p:nvCxnSpPr>
        <p:spPr>
          <a:xfrm flipH="1">
            <a:off x="1249368" y="3859263"/>
            <a:ext cx="337783" cy="80001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81BA1E83-707E-0A4B-BA1C-AA00E2867AEB}"/>
              </a:ext>
            </a:extLst>
          </p:cNvPr>
          <p:cNvSpPr/>
          <p:nvPr/>
        </p:nvSpPr>
        <p:spPr>
          <a:xfrm>
            <a:off x="7967706" y="29393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2E47C28D-0171-6D4A-9886-2C3EBD986480}"/>
              </a:ext>
            </a:extLst>
          </p:cNvPr>
          <p:cNvSpPr/>
          <p:nvPr/>
        </p:nvSpPr>
        <p:spPr>
          <a:xfrm>
            <a:off x="7170928" y="143245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12C93222-0841-AC4D-90C0-A0C038065D1B}"/>
              </a:ext>
            </a:extLst>
          </p:cNvPr>
          <p:cNvSpPr/>
          <p:nvPr/>
        </p:nvSpPr>
        <p:spPr>
          <a:xfrm>
            <a:off x="8741294" y="139668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B3517C2D-F534-064B-8485-063A25D7794F}"/>
              </a:ext>
            </a:extLst>
          </p:cNvPr>
          <p:cNvSpPr/>
          <p:nvPr/>
        </p:nvSpPr>
        <p:spPr>
          <a:xfrm>
            <a:off x="6575547" y="266728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7CF6AFA1-B9A5-EA4E-8CA8-E05F706D63DB}"/>
              </a:ext>
            </a:extLst>
          </p:cNvPr>
          <p:cNvSpPr/>
          <p:nvPr/>
        </p:nvSpPr>
        <p:spPr>
          <a:xfrm>
            <a:off x="7706449" y="264924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/>
          </a:p>
        </p:txBody>
      </p:sp>
      <p:cxnSp>
        <p:nvCxnSpPr>
          <p:cNvPr id="35" name="直线连接符 34">
            <a:extLst>
              <a:ext uri="{FF2B5EF4-FFF2-40B4-BE49-F238E27FC236}">
                <a16:creationId xmlns:a16="http://schemas.microsoft.com/office/drawing/2014/main" id="{41CF230D-C4E1-B943-BC9F-786D5B4AF204}"/>
              </a:ext>
            </a:extLst>
          </p:cNvPr>
          <p:cNvCxnSpPr>
            <a:cxnSpLocks/>
            <a:stCxn id="30" idx="5"/>
            <a:endCxn id="32" idx="1"/>
          </p:cNvCxnSpPr>
          <p:nvPr/>
        </p:nvCxnSpPr>
        <p:spPr>
          <a:xfrm>
            <a:off x="8413700" y="750060"/>
            <a:ext cx="404114" cy="7248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EF1E3D8B-3A1C-9240-9D31-93C56D05BA95}"/>
              </a:ext>
            </a:extLst>
          </p:cNvPr>
          <p:cNvCxnSpPr>
            <a:cxnSpLocks/>
            <a:stCxn id="30" idx="3"/>
            <a:endCxn id="31" idx="7"/>
          </p:cNvCxnSpPr>
          <p:nvPr/>
        </p:nvCxnSpPr>
        <p:spPr>
          <a:xfrm flipH="1">
            <a:off x="7616922" y="750060"/>
            <a:ext cx="42730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500E62AF-8F8B-064A-BB66-471907486364}"/>
              </a:ext>
            </a:extLst>
          </p:cNvPr>
          <p:cNvCxnSpPr>
            <a:cxnSpLocks/>
            <a:stCxn id="31" idx="3"/>
            <a:endCxn id="33" idx="0"/>
          </p:cNvCxnSpPr>
          <p:nvPr/>
        </p:nvCxnSpPr>
        <p:spPr>
          <a:xfrm flipH="1">
            <a:off x="6836804" y="1888586"/>
            <a:ext cx="410644" cy="7786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直线连接符 37">
            <a:extLst>
              <a:ext uri="{FF2B5EF4-FFF2-40B4-BE49-F238E27FC236}">
                <a16:creationId xmlns:a16="http://schemas.microsoft.com/office/drawing/2014/main" id="{D3C355E7-2A6C-1D43-BCEA-38D72D43B72A}"/>
              </a:ext>
            </a:extLst>
          </p:cNvPr>
          <p:cNvCxnSpPr>
            <a:cxnSpLocks/>
            <a:stCxn id="31" idx="5"/>
            <a:endCxn id="34" idx="0"/>
          </p:cNvCxnSpPr>
          <p:nvPr/>
        </p:nvCxnSpPr>
        <p:spPr>
          <a:xfrm>
            <a:off x="7616922" y="1888586"/>
            <a:ext cx="35078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椭圆 38">
            <a:extLst>
              <a:ext uri="{FF2B5EF4-FFF2-40B4-BE49-F238E27FC236}">
                <a16:creationId xmlns:a16="http://schemas.microsoft.com/office/drawing/2014/main" id="{B8F7C629-9E31-ED49-8461-D59C9409B08A}"/>
              </a:ext>
            </a:extLst>
          </p:cNvPr>
          <p:cNvSpPr/>
          <p:nvPr/>
        </p:nvSpPr>
        <p:spPr>
          <a:xfrm>
            <a:off x="7177526" y="383319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/>
          </a:p>
        </p:txBody>
      </p: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7928D8CF-4BC1-9046-B857-71A9376097FB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 flipH="1">
            <a:off x="7438783" y="3183630"/>
            <a:ext cx="528923" cy="64956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椭圆 40">
            <a:extLst>
              <a:ext uri="{FF2B5EF4-FFF2-40B4-BE49-F238E27FC236}">
                <a16:creationId xmlns:a16="http://schemas.microsoft.com/office/drawing/2014/main" id="{9012DFBD-8543-5E46-9D27-907C1FE8B9D4}"/>
              </a:ext>
            </a:extLst>
          </p:cNvPr>
          <p:cNvSpPr/>
          <p:nvPr/>
        </p:nvSpPr>
        <p:spPr>
          <a:xfrm>
            <a:off x="4677254" y="86229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383BC203-4617-044F-B3DF-3418378A257A}"/>
              </a:ext>
            </a:extLst>
          </p:cNvPr>
          <p:cNvSpPr/>
          <p:nvPr/>
        </p:nvSpPr>
        <p:spPr>
          <a:xfrm>
            <a:off x="3880476" y="200082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DFF0A5D2-DB25-E943-B17C-C763B8105797}"/>
              </a:ext>
            </a:extLst>
          </p:cNvPr>
          <p:cNvSpPr/>
          <p:nvPr/>
        </p:nvSpPr>
        <p:spPr>
          <a:xfrm>
            <a:off x="5450842" y="196504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609E771B-BA23-9E4E-A0D0-8E3B636B43C0}"/>
              </a:ext>
            </a:extLst>
          </p:cNvPr>
          <p:cNvSpPr/>
          <p:nvPr/>
        </p:nvSpPr>
        <p:spPr>
          <a:xfrm>
            <a:off x="3285095" y="323564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F0E85BA7-BE3C-E342-964D-DD4B639194B7}"/>
              </a:ext>
            </a:extLst>
          </p:cNvPr>
          <p:cNvSpPr/>
          <p:nvPr/>
        </p:nvSpPr>
        <p:spPr>
          <a:xfrm>
            <a:off x="4415997" y="321760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/>
          </a:p>
        </p:txBody>
      </p: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2F81F537-3759-2645-ACF9-D31A72FF2624}"/>
              </a:ext>
            </a:extLst>
          </p:cNvPr>
          <p:cNvCxnSpPr>
            <a:cxnSpLocks/>
            <a:stCxn id="41" idx="5"/>
            <a:endCxn id="43" idx="1"/>
          </p:cNvCxnSpPr>
          <p:nvPr/>
        </p:nvCxnSpPr>
        <p:spPr>
          <a:xfrm>
            <a:off x="5123248" y="1318425"/>
            <a:ext cx="404114" cy="7248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09FDB415-8F37-B744-9C86-7E02D00E628E}"/>
              </a:ext>
            </a:extLst>
          </p:cNvPr>
          <p:cNvCxnSpPr>
            <a:cxnSpLocks/>
            <a:stCxn id="41" idx="3"/>
            <a:endCxn id="42" idx="7"/>
          </p:cNvCxnSpPr>
          <p:nvPr/>
        </p:nvCxnSpPr>
        <p:spPr>
          <a:xfrm flipH="1">
            <a:off x="4326470" y="1318425"/>
            <a:ext cx="42730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C149CD6C-9E38-5A4A-A6EF-2AC65F64388D}"/>
              </a:ext>
            </a:extLst>
          </p:cNvPr>
          <p:cNvCxnSpPr>
            <a:cxnSpLocks/>
            <a:stCxn id="42" idx="3"/>
            <a:endCxn id="44" idx="0"/>
          </p:cNvCxnSpPr>
          <p:nvPr/>
        </p:nvCxnSpPr>
        <p:spPr>
          <a:xfrm flipH="1">
            <a:off x="3546352" y="2456951"/>
            <a:ext cx="410644" cy="7786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0B430D84-3B79-214D-B40F-3130BFAABCCA}"/>
              </a:ext>
            </a:extLst>
          </p:cNvPr>
          <p:cNvCxnSpPr>
            <a:cxnSpLocks/>
            <a:stCxn id="42" idx="5"/>
            <a:endCxn id="45" idx="0"/>
          </p:cNvCxnSpPr>
          <p:nvPr/>
        </p:nvCxnSpPr>
        <p:spPr>
          <a:xfrm>
            <a:off x="4326470" y="2456951"/>
            <a:ext cx="350784" cy="76065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B14E094F-6D43-9543-9FC9-F31BD0360ACB}"/>
              </a:ext>
            </a:extLst>
          </p:cNvPr>
          <p:cNvSpPr txBox="1"/>
          <p:nvPr/>
        </p:nvSpPr>
        <p:spPr>
          <a:xfrm>
            <a:off x="4415997" y="5625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ACCF0AC3-C71C-1D4E-8446-D7D38A4079BA}"/>
              </a:ext>
            </a:extLst>
          </p:cNvPr>
          <p:cNvSpPr/>
          <p:nvPr/>
        </p:nvSpPr>
        <p:spPr>
          <a:xfrm>
            <a:off x="4147090" y="464283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/>
          </a:p>
        </p:txBody>
      </p:sp>
      <p:cxnSp>
        <p:nvCxnSpPr>
          <p:cNvPr id="52" name="直线连接符 51">
            <a:extLst>
              <a:ext uri="{FF2B5EF4-FFF2-40B4-BE49-F238E27FC236}">
                <a16:creationId xmlns:a16="http://schemas.microsoft.com/office/drawing/2014/main" id="{0764FA9E-90C0-E744-A641-1EC00CD414FE}"/>
              </a:ext>
            </a:extLst>
          </p:cNvPr>
          <p:cNvCxnSpPr>
            <a:cxnSpLocks/>
            <a:stCxn id="45" idx="4"/>
            <a:endCxn id="51" idx="0"/>
          </p:cNvCxnSpPr>
          <p:nvPr/>
        </p:nvCxnSpPr>
        <p:spPr>
          <a:xfrm flipH="1">
            <a:off x="4408347" y="3751995"/>
            <a:ext cx="268907" cy="890837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直线连接符 64">
            <a:extLst>
              <a:ext uri="{FF2B5EF4-FFF2-40B4-BE49-F238E27FC236}">
                <a16:creationId xmlns:a16="http://schemas.microsoft.com/office/drawing/2014/main" id="{A25E5398-34BD-3241-B26E-CE36549D9C87}"/>
              </a:ext>
            </a:extLst>
          </p:cNvPr>
          <p:cNvCxnSpPr>
            <a:cxnSpLocks/>
            <a:stCxn id="42" idx="4"/>
            <a:endCxn id="51" idx="0"/>
          </p:cNvCxnSpPr>
          <p:nvPr/>
        </p:nvCxnSpPr>
        <p:spPr>
          <a:xfrm>
            <a:off x="4141733" y="2535210"/>
            <a:ext cx="266614" cy="210762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6E1A3F1D-FFA3-2B41-B69E-8ACAE69205C5}"/>
              </a:ext>
            </a:extLst>
          </p:cNvPr>
          <p:cNvSpPr txBox="1"/>
          <p:nvPr/>
        </p:nvSpPr>
        <p:spPr>
          <a:xfrm>
            <a:off x="6375777" y="5817328"/>
            <a:ext cx="54724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具有两个儿子节点</a:t>
            </a:r>
            <a:r>
              <a:rPr kumimoji="1" lang="en-US" altLang="zh-CN" sz="2400" dirty="0">
                <a:solidFill>
                  <a:schemeClr val="accent1"/>
                </a:solidFill>
              </a:rPr>
              <a:t>(2)</a:t>
            </a:r>
            <a:r>
              <a:rPr kumimoji="1" lang="zh-CN" altLang="en-US" sz="2400">
                <a:solidFill>
                  <a:schemeClr val="accent1"/>
                </a:solidFill>
              </a:rPr>
              <a:t>的删除前后的情况</a:t>
            </a:r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28D62D40-00DB-5146-ABD4-549EAEF4066D}"/>
              </a:ext>
            </a:extLst>
          </p:cNvPr>
          <p:cNvSpPr/>
          <p:nvPr/>
        </p:nvSpPr>
        <p:spPr>
          <a:xfrm>
            <a:off x="8044226" y="473735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/>
          </a:p>
        </p:txBody>
      </p: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2969CD83-0507-2A47-BE57-A3509DA53C2E}"/>
              </a:ext>
            </a:extLst>
          </p:cNvPr>
          <p:cNvCxnSpPr>
            <a:cxnSpLocks/>
            <a:stCxn id="73" idx="1"/>
            <a:endCxn id="39" idx="5"/>
          </p:cNvCxnSpPr>
          <p:nvPr/>
        </p:nvCxnSpPr>
        <p:spPr>
          <a:xfrm flipH="1" flipV="1">
            <a:off x="7623520" y="4289326"/>
            <a:ext cx="497226" cy="5262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7" name="椭圆 76">
            <a:extLst>
              <a:ext uri="{FF2B5EF4-FFF2-40B4-BE49-F238E27FC236}">
                <a16:creationId xmlns:a16="http://schemas.microsoft.com/office/drawing/2014/main" id="{92D52CC2-903C-7642-9E22-2A15F1714E01}"/>
              </a:ext>
            </a:extLst>
          </p:cNvPr>
          <p:cNvSpPr/>
          <p:nvPr/>
        </p:nvSpPr>
        <p:spPr>
          <a:xfrm>
            <a:off x="10823418" y="38344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103BC572-EF4E-2842-99A6-8FEBC2BB4FC7}"/>
              </a:ext>
            </a:extLst>
          </p:cNvPr>
          <p:cNvSpPr/>
          <p:nvPr/>
        </p:nvSpPr>
        <p:spPr>
          <a:xfrm>
            <a:off x="10026640" y="152197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/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E1F46375-9DDD-0243-9446-EA43A1A56E38}"/>
              </a:ext>
            </a:extLst>
          </p:cNvPr>
          <p:cNvSpPr/>
          <p:nvPr/>
        </p:nvSpPr>
        <p:spPr>
          <a:xfrm>
            <a:off x="11597006" y="148620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/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A0D775F4-F0D9-BA45-BDCF-D19750CC58F1}"/>
              </a:ext>
            </a:extLst>
          </p:cNvPr>
          <p:cNvSpPr/>
          <p:nvPr/>
        </p:nvSpPr>
        <p:spPr>
          <a:xfrm>
            <a:off x="9431259" y="275680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8D4A3A31-25F2-BF48-B84F-FCD4D96BBBF6}"/>
              </a:ext>
            </a:extLst>
          </p:cNvPr>
          <p:cNvSpPr/>
          <p:nvPr/>
        </p:nvSpPr>
        <p:spPr>
          <a:xfrm>
            <a:off x="10562161" y="273876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/>
          </a:p>
        </p:txBody>
      </p:sp>
      <p:cxnSp>
        <p:nvCxnSpPr>
          <p:cNvPr id="82" name="直线连接符 81">
            <a:extLst>
              <a:ext uri="{FF2B5EF4-FFF2-40B4-BE49-F238E27FC236}">
                <a16:creationId xmlns:a16="http://schemas.microsoft.com/office/drawing/2014/main" id="{9E760CE4-5636-CC44-97E7-457AD16F092E}"/>
              </a:ext>
            </a:extLst>
          </p:cNvPr>
          <p:cNvCxnSpPr>
            <a:cxnSpLocks/>
            <a:stCxn id="77" idx="5"/>
            <a:endCxn id="79" idx="1"/>
          </p:cNvCxnSpPr>
          <p:nvPr/>
        </p:nvCxnSpPr>
        <p:spPr>
          <a:xfrm>
            <a:off x="11269412" y="839579"/>
            <a:ext cx="404114" cy="7248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3" name="直线连接符 82">
            <a:extLst>
              <a:ext uri="{FF2B5EF4-FFF2-40B4-BE49-F238E27FC236}">
                <a16:creationId xmlns:a16="http://schemas.microsoft.com/office/drawing/2014/main" id="{FE8CF767-57D5-D843-B0D4-50CA1258E85E}"/>
              </a:ext>
            </a:extLst>
          </p:cNvPr>
          <p:cNvCxnSpPr>
            <a:cxnSpLocks/>
            <a:stCxn id="77" idx="3"/>
            <a:endCxn id="78" idx="7"/>
          </p:cNvCxnSpPr>
          <p:nvPr/>
        </p:nvCxnSpPr>
        <p:spPr>
          <a:xfrm flipH="1">
            <a:off x="10472634" y="839579"/>
            <a:ext cx="42730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4" name="直线连接符 83">
            <a:extLst>
              <a:ext uri="{FF2B5EF4-FFF2-40B4-BE49-F238E27FC236}">
                <a16:creationId xmlns:a16="http://schemas.microsoft.com/office/drawing/2014/main" id="{87F6D1D5-3029-4E42-BD72-A09D8D6E53F4}"/>
              </a:ext>
            </a:extLst>
          </p:cNvPr>
          <p:cNvCxnSpPr>
            <a:cxnSpLocks/>
            <a:stCxn id="78" idx="3"/>
            <a:endCxn id="80" idx="0"/>
          </p:cNvCxnSpPr>
          <p:nvPr/>
        </p:nvCxnSpPr>
        <p:spPr>
          <a:xfrm flipH="1">
            <a:off x="9692516" y="1978105"/>
            <a:ext cx="410644" cy="7786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5" name="直线连接符 84">
            <a:extLst>
              <a:ext uri="{FF2B5EF4-FFF2-40B4-BE49-F238E27FC236}">
                <a16:creationId xmlns:a16="http://schemas.microsoft.com/office/drawing/2014/main" id="{1FD8FCAE-8623-C945-B800-8701141A2DA4}"/>
              </a:ext>
            </a:extLst>
          </p:cNvPr>
          <p:cNvCxnSpPr>
            <a:cxnSpLocks/>
            <a:stCxn id="78" idx="5"/>
            <a:endCxn id="81" idx="0"/>
          </p:cNvCxnSpPr>
          <p:nvPr/>
        </p:nvCxnSpPr>
        <p:spPr>
          <a:xfrm>
            <a:off x="10472634" y="1978105"/>
            <a:ext cx="35078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6" name="椭圆 85">
            <a:extLst>
              <a:ext uri="{FF2B5EF4-FFF2-40B4-BE49-F238E27FC236}">
                <a16:creationId xmlns:a16="http://schemas.microsoft.com/office/drawing/2014/main" id="{851472FE-3598-5A4D-BD41-8992370288F7}"/>
              </a:ext>
            </a:extLst>
          </p:cNvPr>
          <p:cNvSpPr/>
          <p:nvPr/>
        </p:nvSpPr>
        <p:spPr>
          <a:xfrm>
            <a:off x="10033238" y="392271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/>
          </a:p>
        </p:txBody>
      </p:sp>
      <p:cxnSp>
        <p:nvCxnSpPr>
          <p:cNvPr id="87" name="直线连接符 86">
            <a:extLst>
              <a:ext uri="{FF2B5EF4-FFF2-40B4-BE49-F238E27FC236}">
                <a16:creationId xmlns:a16="http://schemas.microsoft.com/office/drawing/2014/main" id="{E6DAAEDC-E728-344B-95A9-E3F0D24BD73C}"/>
              </a:ext>
            </a:extLst>
          </p:cNvPr>
          <p:cNvCxnSpPr>
            <a:cxnSpLocks/>
            <a:stCxn id="81" idx="4"/>
            <a:endCxn id="86" idx="0"/>
          </p:cNvCxnSpPr>
          <p:nvPr/>
        </p:nvCxnSpPr>
        <p:spPr>
          <a:xfrm flipH="1">
            <a:off x="10294495" y="3273149"/>
            <a:ext cx="528923" cy="649566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8" name="椭圆 87">
            <a:extLst>
              <a:ext uri="{FF2B5EF4-FFF2-40B4-BE49-F238E27FC236}">
                <a16:creationId xmlns:a16="http://schemas.microsoft.com/office/drawing/2014/main" id="{3D7F7DE7-884A-AC41-A69D-01724BA7E688}"/>
              </a:ext>
            </a:extLst>
          </p:cNvPr>
          <p:cNvSpPr/>
          <p:nvPr/>
        </p:nvSpPr>
        <p:spPr>
          <a:xfrm>
            <a:off x="10899938" y="482687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/>
          </a:p>
        </p:txBody>
      </p:sp>
      <p:cxnSp>
        <p:nvCxnSpPr>
          <p:cNvPr id="89" name="直线连接符 88">
            <a:extLst>
              <a:ext uri="{FF2B5EF4-FFF2-40B4-BE49-F238E27FC236}">
                <a16:creationId xmlns:a16="http://schemas.microsoft.com/office/drawing/2014/main" id="{B19B62EF-6F9C-AE47-B2C1-5534ECA42BC1}"/>
              </a:ext>
            </a:extLst>
          </p:cNvPr>
          <p:cNvCxnSpPr>
            <a:cxnSpLocks/>
            <a:stCxn id="88" idx="1"/>
            <a:endCxn id="86" idx="5"/>
          </p:cNvCxnSpPr>
          <p:nvPr/>
        </p:nvCxnSpPr>
        <p:spPr>
          <a:xfrm flipH="1" flipV="1">
            <a:off x="10479232" y="4378845"/>
            <a:ext cx="497226" cy="52629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0" name="直线连接符 89">
            <a:extLst>
              <a:ext uri="{FF2B5EF4-FFF2-40B4-BE49-F238E27FC236}">
                <a16:creationId xmlns:a16="http://schemas.microsoft.com/office/drawing/2014/main" id="{41AF12AB-BC89-EE4B-80F6-856D22C4B6D8}"/>
              </a:ext>
            </a:extLst>
          </p:cNvPr>
          <p:cNvCxnSpPr>
            <a:cxnSpLocks/>
            <a:stCxn id="88" idx="0"/>
            <a:endCxn id="81" idx="5"/>
          </p:cNvCxnSpPr>
          <p:nvPr/>
        </p:nvCxnSpPr>
        <p:spPr>
          <a:xfrm flipH="1" flipV="1">
            <a:off x="11008155" y="3194890"/>
            <a:ext cx="153040" cy="16319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2092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2814BF89-DF73-C549-BB20-AEFBBE90F2F4}"/>
              </a:ext>
            </a:extLst>
          </p:cNvPr>
          <p:cNvSpPr/>
          <p:nvPr/>
        </p:nvSpPr>
        <p:spPr>
          <a:xfrm>
            <a:off x="2969878" y="292431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75091EEF-3465-6A41-BEF7-2A348D182DFC}"/>
              </a:ext>
            </a:extLst>
          </p:cNvPr>
          <p:cNvSpPr/>
          <p:nvPr/>
        </p:nvSpPr>
        <p:spPr>
          <a:xfrm>
            <a:off x="2075357" y="170979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BFA7D178-FBAD-6344-8BFC-0E1D18042D4F}"/>
              </a:ext>
            </a:extLst>
          </p:cNvPr>
          <p:cNvSpPr/>
          <p:nvPr/>
        </p:nvSpPr>
        <p:spPr>
          <a:xfrm>
            <a:off x="2152503" y="398782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F274A51-4B59-C64F-A6D1-006FA4426641}"/>
              </a:ext>
            </a:extLst>
          </p:cNvPr>
          <p:cNvSpPr/>
          <p:nvPr/>
        </p:nvSpPr>
        <p:spPr>
          <a:xfrm>
            <a:off x="3341886" y="62691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F77DD6B3-F184-3048-BA32-5439E4FA864C}"/>
              </a:ext>
            </a:extLst>
          </p:cNvPr>
          <p:cNvSpPr/>
          <p:nvPr/>
        </p:nvSpPr>
        <p:spPr>
          <a:xfrm>
            <a:off x="4405344" y="170979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B5775451-8944-9749-99C2-DB4BA7195B77}"/>
              </a:ext>
            </a:extLst>
          </p:cNvPr>
          <p:cNvCxnSpPr>
            <a:cxnSpLocks/>
            <a:stCxn id="2" idx="3"/>
            <a:endCxn id="4" idx="7"/>
          </p:cNvCxnSpPr>
          <p:nvPr/>
        </p:nvCxnSpPr>
        <p:spPr>
          <a:xfrm flipH="1">
            <a:off x="2598497" y="3380443"/>
            <a:ext cx="447901" cy="68564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E977AF1D-0DE5-654E-9F5C-7DB523557CA5}"/>
              </a:ext>
            </a:extLst>
          </p:cNvPr>
          <p:cNvCxnSpPr>
            <a:cxnSpLocks/>
            <a:stCxn id="2" idx="1"/>
            <a:endCxn id="3" idx="5"/>
          </p:cNvCxnSpPr>
          <p:nvPr/>
        </p:nvCxnSpPr>
        <p:spPr>
          <a:xfrm flipH="1" flipV="1">
            <a:off x="2521351" y="2165921"/>
            <a:ext cx="525047" cy="8366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1303F516-20D4-CB46-A6C4-430953659E2C}"/>
              </a:ext>
            </a:extLst>
          </p:cNvPr>
          <p:cNvCxnSpPr>
            <a:cxnSpLocks/>
            <a:stCxn id="3" idx="7"/>
            <a:endCxn id="5" idx="3"/>
          </p:cNvCxnSpPr>
          <p:nvPr/>
        </p:nvCxnSpPr>
        <p:spPr>
          <a:xfrm flipV="1">
            <a:off x="2521351" y="1083046"/>
            <a:ext cx="897055" cy="7050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6C3E6C87-088D-F248-90D7-F74425DC921B}"/>
              </a:ext>
            </a:extLst>
          </p:cNvPr>
          <p:cNvCxnSpPr>
            <a:cxnSpLocks/>
            <a:stCxn id="5" idx="5"/>
            <a:endCxn id="6" idx="1"/>
          </p:cNvCxnSpPr>
          <p:nvPr/>
        </p:nvCxnSpPr>
        <p:spPr>
          <a:xfrm>
            <a:off x="3787880" y="1083046"/>
            <a:ext cx="693984" cy="7050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8DE8F55B-BEE1-8543-AB25-B3EB74020800}"/>
              </a:ext>
            </a:extLst>
          </p:cNvPr>
          <p:cNvSpPr/>
          <p:nvPr/>
        </p:nvSpPr>
        <p:spPr>
          <a:xfrm>
            <a:off x="1066877" y="292431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/>
          </a:p>
        </p:txBody>
      </p: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AE372E9D-A514-6741-AF54-493F686A62F6}"/>
              </a:ext>
            </a:extLst>
          </p:cNvPr>
          <p:cNvCxnSpPr>
            <a:cxnSpLocks/>
            <a:stCxn id="3" idx="3"/>
            <a:endCxn id="29" idx="7"/>
          </p:cNvCxnSpPr>
          <p:nvPr/>
        </p:nvCxnSpPr>
        <p:spPr>
          <a:xfrm flipH="1">
            <a:off x="1512871" y="2165921"/>
            <a:ext cx="639006" cy="8366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椭圆 40">
            <a:extLst>
              <a:ext uri="{FF2B5EF4-FFF2-40B4-BE49-F238E27FC236}">
                <a16:creationId xmlns:a16="http://schemas.microsoft.com/office/drawing/2014/main" id="{102801E2-5B9A-3C4C-9532-1E5798DEC60E}"/>
              </a:ext>
            </a:extLst>
          </p:cNvPr>
          <p:cNvSpPr/>
          <p:nvPr/>
        </p:nvSpPr>
        <p:spPr>
          <a:xfrm>
            <a:off x="3882830" y="294729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7</a:t>
            </a:r>
            <a:endParaRPr kumimoji="1" lang="zh-CN" altLang="en-US"/>
          </a:p>
        </p:txBody>
      </p: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1A6C359C-217C-7D44-B556-33B6D49970ED}"/>
              </a:ext>
            </a:extLst>
          </p:cNvPr>
          <p:cNvCxnSpPr>
            <a:cxnSpLocks/>
            <a:stCxn id="6" idx="4"/>
            <a:endCxn id="41" idx="7"/>
          </p:cNvCxnSpPr>
          <p:nvPr/>
        </p:nvCxnSpPr>
        <p:spPr>
          <a:xfrm flipH="1">
            <a:off x="4328824" y="2244180"/>
            <a:ext cx="337777" cy="78137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9" name="椭圆 58">
            <a:extLst>
              <a:ext uri="{FF2B5EF4-FFF2-40B4-BE49-F238E27FC236}">
                <a16:creationId xmlns:a16="http://schemas.microsoft.com/office/drawing/2014/main" id="{FBC08250-68A8-5547-93BF-D304D77E39C5}"/>
              </a:ext>
            </a:extLst>
          </p:cNvPr>
          <p:cNvSpPr/>
          <p:nvPr/>
        </p:nvSpPr>
        <p:spPr>
          <a:xfrm>
            <a:off x="8163269" y="302555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6ED334E4-3697-CA4C-ACC0-D68E33B850B8}"/>
              </a:ext>
            </a:extLst>
          </p:cNvPr>
          <p:cNvSpPr/>
          <p:nvPr/>
        </p:nvSpPr>
        <p:spPr>
          <a:xfrm>
            <a:off x="7268748" y="181103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/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222FE9FE-D1A3-BE49-B317-FC2F30919074}"/>
              </a:ext>
            </a:extLst>
          </p:cNvPr>
          <p:cNvSpPr/>
          <p:nvPr/>
        </p:nvSpPr>
        <p:spPr>
          <a:xfrm>
            <a:off x="7345894" y="408907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/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19D2CFFB-078F-954E-AEF0-F5CEB70D5AE2}"/>
              </a:ext>
            </a:extLst>
          </p:cNvPr>
          <p:cNvSpPr/>
          <p:nvPr/>
        </p:nvSpPr>
        <p:spPr>
          <a:xfrm>
            <a:off x="8535277" y="72816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/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2626F563-8C9F-AD47-B991-247432B3877F}"/>
              </a:ext>
            </a:extLst>
          </p:cNvPr>
          <p:cNvSpPr/>
          <p:nvPr/>
        </p:nvSpPr>
        <p:spPr>
          <a:xfrm>
            <a:off x="9598735" y="181103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/>
          </a:p>
        </p:txBody>
      </p:sp>
      <p:cxnSp>
        <p:nvCxnSpPr>
          <p:cNvPr id="64" name="直线连接符 63">
            <a:extLst>
              <a:ext uri="{FF2B5EF4-FFF2-40B4-BE49-F238E27FC236}">
                <a16:creationId xmlns:a16="http://schemas.microsoft.com/office/drawing/2014/main" id="{95AC0A6C-6A7E-C740-8729-EC333BB84789}"/>
              </a:ext>
            </a:extLst>
          </p:cNvPr>
          <p:cNvCxnSpPr>
            <a:cxnSpLocks/>
            <a:stCxn id="59" idx="3"/>
            <a:endCxn id="61" idx="7"/>
          </p:cNvCxnSpPr>
          <p:nvPr/>
        </p:nvCxnSpPr>
        <p:spPr>
          <a:xfrm flipH="1">
            <a:off x="7791888" y="3481688"/>
            <a:ext cx="447901" cy="68564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5" name="直线连接符 64">
            <a:extLst>
              <a:ext uri="{FF2B5EF4-FFF2-40B4-BE49-F238E27FC236}">
                <a16:creationId xmlns:a16="http://schemas.microsoft.com/office/drawing/2014/main" id="{9736DD70-A1AC-3F42-8F3C-28B1F7D45375}"/>
              </a:ext>
            </a:extLst>
          </p:cNvPr>
          <p:cNvCxnSpPr>
            <a:cxnSpLocks/>
            <a:stCxn id="59" idx="1"/>
            <a:endCxn id="60" idx="5"/>
          </p:cNvCxnSpPr>
          <p:nvPr/>
        </p:nvCxnSpPr>
        <p:spPr>
          <a:xfrm flipH="1" flipV="1">
            <a:off x="7714742" y="2267166"/>
            <a:ext cx="525047" cy="8366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6" name="直线连接符 65">
            <a:extLst>
              <a:ext uri="{FF2B5EF4-FFF2-40B4-BE49-F238E27FC236}">
                <a16:creationId xmlns:a16="http://schemas.microsoft.com/office/drawing/2014/main" id="{4762459F-1B5F-AB42-9C4B-056F6EA37BC7}"/>
              </a:ext>
            </a:extLst>
          </p:cNvPr>
          <p:cNvCxnSpPr>
            <a:cxnSpLocks/>
            <a:stCxn id="60" idx="7"/>
            <a:endCxn id="62" idx="3"/>
          </p:cNvCxnSpPr>
          <p:nvPr/>
        </p:nvCxnSpPr>
        <p:spPr>
          <a:xfrm flipV="1">
            <a:off x="7714742" y="1184291"/>
            <a:ext cx="897055" cy="7050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7" name="直线连接符 66">
            <a:extLst>
              <a:ext uri="{FF2B5EF4-FFF2-40B4-BE49-F238E27FC236}">
                <a16:creationId xmlns:a16="http://schemas.microsoft.com/office/drawing/2014/main" id="{FE590642-2B48-FE4E-9755-3685206DE9B9}"/>
              </a:ext>
            </a:extLst>
          </p:cNvPr>
          <p:cNvCxnSpPr>
            <a:cxnSpLocks/>
            <a:stCxn id="62" idx="5"/>
            <a:endCxn id="63" idx="1"/>
          </p:cNvCxnSpPr>
          <p:nvPr/>
        </p:nvCxnSpPr>
        <p:spPr>
          <a:xfrm>
            <a:off x="8981271" y="1184291"/>
            <a:ext cx="693984" cy="7050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8" name="椭圆 67">
            <a:extLst>
              <a:ext uri="{FF2B5EF4-FFF2-40B4-BE49-F238E27FC236}">
                <a16:creationId xmlns:a16="http://schemas.microsoft.com/office/drawing/2014/main" id="{77B359F4-DBA5-BB44-8987-90E79DD5B236}"/>
              </a:ext>
            </a:extLst>
          </p:cNvPr>
          <p:cNvSpPr/>
          <p:nvPr/>
        </p:nvSpPr>
        <p:spPr>
          <a:xfrm>
            <a:off x="6260268" y="302555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/>
          </a:p>
        </p:txBody>
      </p:sp>
      <p:cxnSp>
        <p:nvCxnSpPr>
          <p:cNvPr id="69" name="直线连接符 68">
            <a:extLst>
              <a:ext uri="{FF2B5EF4-FFF2-40B4-BE49-F238E27FC236}">
                <a16:creationId xmlns:a16="http://schemas.microsoft.com/office/drawing/2014/main" id="{6B0B138E-3511-D047-8825-26C90C6166A4}"/>
              </a:ext>
            </a:extLst>
          </p:cNvPr>
          <p:cNvCxnSpPr>
            <a:cxnSpLocks/>
            <a:stCxn id="60" idx="3"/>
            <a:endCxn id="68" idx="7"/>
          </p:cNvCxnSpPr>
          <p:nvPr/>
        </p:nvCxnSpPr>
        <p:spPr>
          <a:xfrm flipH="1">
            <a:off x="6706262" y="2267166"/>
            <a:ext cx="639006" cy="8366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63CF4D4B-C966-B741-B9C9-6461A388A25E}"/>
              </a:ext>
            </a:extLst>
          </p:cNvPr>
          <p:cNvSpPr txBox="1"/>
          <p:nvPr/>
        </p:nvSpPr>
        <p:spPr>
          <a:xfrm>
            <a:off x="343808" y="5823830"/>
            <a:ext cx="11523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两棵二叉查找树，只有左边的树是</a:t>
            </a:r>
            <a:r>
              <a:rPr kumimoji="1" lang="en-US" altLang="zh-CN" sz="2400" dirty="0">
                <a:solidFill>
                  <a:schemeClr val="accent1"/>
                </a:solidFill>
              </a:rPr>
              <a:t>AVL</a:t>
            </a:r>
            <a:r>
              <a:rPr kumimoji="1" lang="zh-CN" altLang="en-US" sz="2400">
                <a:solidFill>
                  <a:schemeClr val="accent1"/>
                </a:solidFill>
              </a:rPr>
              <a:t>树</a:t>
            </a:r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9EB3D9F8-74CF-5146-9608-0C375BD195E6}"/>
              </a:ext>
            </a:extLst>
          </p:cNvPr>
          <p:cNvSpPr/>
          <p:nvPr/>
        </p:nvSpPr>
        <p:spPr>
          <a:xfrm>
            <a:off x="8981271" y="411837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/>
          </a:p>
        </p:txBody>
      </p: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E27FFC01-6EEE-4C49-A702-FAD509AE81F8}"/>
              </a:ext>
            </a:extLst>
          </p:cNvPr>
          <p:cNvCxnSpPr>
            <a:cxnSpLocks/>
            <a:stCxn id="73" idx="1"/>
            <a:endCxn id="59" idx="5"/>
          </p:cNvCxnSpPr>
          <p:nvPr/>
        </p:nvCxnSpPr>
        <p:spPr>
          <a:xfrm flipH="1" flipV="1">
            <a:off x="8609263" y="3481688"/>
            <a:ext cx="448528" cy="71494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7667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id="{D5A28916-B9F2-C14D-A040-38B3EA1F8A44}"/>
              </a:ext>
            </a:extLst>
          </p:cNvPr>
          <p:cNvSpPr/>
          <p:nvPr/>
        </p:nvSpPr>
        <p:spPr>
          <a:xfrm>
            <a:off x="1025732" y="188803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452E82AF-4954-A04F-A976-B5EDFF7D2E71}"/>
              </a:ext>
            </a:extLst>
          </p:cNvPr>
          <p:cNvSpPr/>
          <p:nvPr/>
        </p:nvSpPr>
        <p:spPr>
          <a:xfrm>
            <a:off x="1602527" y="1008324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7454B833-3991-B24C-BDB3-D9773006C5BA}"/>
              </a:ext>
            </a:extLst>
          </p:cNvPr>
          <p:cNvSpPr/>
          <p:nvPr/>
        </p:nvSpPr>
        <p:spPr>
          <a:xfrm>
            <a:off x="2116457" y="185502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F90DC5EF-5C3D-1242-94DA-FEC5C726DBDC}"/>
              </a:ext>
            </a:extLst>
          </p:cNvPr>
          <p:cNvCxnSpPr>
            <a:cxnSpLocks/>
            <a:stCxn id="3" idx="0"/>
            <a:endCxn id="4" idx="3"/>
          </p:cNvCxnSpPr>
          <p:nvPr/>
        </p:nvCxnSpPr>
        <p:spPr>
          <a:xfrm flipV="1">
            <a:off x="1205732" y="1315603"/>
            <a:ext cx="449516" cy="5724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BD7C02C3-1A7B-3249-9752-029019166EED}"/>
              </a:ext>
            </a:extLst>
          </p:cNvPr>
          <p:cNvCxnSpPr>
            <a:cxnSpLocks/>
            <a:stCxn id="4" idx="5"/>
            <a:endCxn id="5" idx="0"/>
          </p:cNvCxnSpPr>
          <p:nvPr/>
        </p:nvCxnSpPr>
        <p:spPr>
          <a:xfrm>
            <a:off x="1909806" y="1315603"/>
            <a:ext cx="386651" cy="5394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椭圆 8">
            <a:extLst>
              <a:ext uri="{FF2B5EF4-FFF2-40B4-BE49-F238E27FC236}">
                <a16:creationId xmlns:a16="http://schemas.microsoft.com/office/drawing/2014/main" id="{B51E6691-0C82-C44A-A339-925CD1274020}"/>
              </a:ext>
            </a:extLst>
          </p:cNvPr>
          <p:cNvSpPr/>
          <p:nvPr/>
        </p:nvSpPr>
        <p:spPr>
          <a:xfrm>
            <a:off x="639372" y="2859014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EA83DA76-11CF-7245-AC11-E2E129F8F479}"/>
              </a:ext>
            </a:extLst>
          </p:cNvPr>
          <p:cNvCxnSpPr>
            <a:cxnSpLocks/>
            <a:stCxn id="3" idx="3"/>
            <a:endCxn id="9" idx="0"/>
          </p:cNvCxnSpPr>
          <p:nvPr/>
        </p:nvCxnSpPr>
        <p:spPr>
          <a:xfrm flipH="1">
            <a:off x="819372" y="2195314"/>
            <a:ext cx="259081" cy="6637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E9AE6D0F-5627-5A4F-BCBA-141942D5A34C}"/>
              </a:ext>
            </a:extLst>
          </p:cNvPr>
          <p:cNvSpPr/>
          <p:nvPr/>
        </p:nvSpPr>
        <p:spPr>
          <a:xfrm>
            <a:off x="365472" y="4051505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11D8F9D4-D24E-8C42-93E1-79E523DEC3B3}"/>
              </a:ext>
            </a:extLst>
          </p:cNvPr>
          <p:cNvCxnSpPr>
            <a:cxnSpLocks/>
            <a:stCxn id="9" idx="4"/>
            <a:endCxn id="11" idx="0"/>
          </p:cNvCxnSpPr>
          <p:nvPr/>
        </p:nvCxnSpPr>
        <p:spPr>
          <a:xfrm flipH="1">
            <a:off x="545472" y="3219014"/>
            <a:ext cx="273900" cy="83249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87075440-F711-234E-9903-20D827E3D5CB}"/>
              </a:ext>
            </a:extLst>
          </p:cNvPr>
          <p:cNvSpPr txBox="1"/>
          <p:nvPr/>
        </p:nvSpPr>
        <p:spPr>
          <a:xfrm>
            <a:off x="343808" y="5823830"/>
            <a:ext cx="1124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单旋转</a:t>
            </a:r>
          </a:p>
        </p:txBody>
      </p:sp>
      <p:sp>
        <p:nvSpPr>
          <p:cNvPr id="25" name="右箭头 24">
            <a:extLst>
              <a:ext uri="{FF2B5EF4-FFF2-40B4-BE49-F238E27FC236}">
                <a16:creationId xmlns:a16="http://schemas.microsoft.com/office/drawing/2014/main" id="{1AA22E79-BC54-F94D-AA51-29203102577B}"/>
              </a:ext>
            </a:extLst>
          </p:cNvPr>
          <p:cNvSpPr/>
          <p:nvPr/>
        </p:nvSpPr>
        <p:spPr>
          <a:xfrm>
            <a:off x="2863723" y="2195314"/>
            <a:ext cx="477157" cy="2957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80F703C7-466C-AF48-BE95-A696E4661FFC}"/>
              </a:ext>
            </a:extLst>
          </p:cNvPr>
          <p:cNvSpPr/>
          <p:nvPr/>
        </p:nvSpPr>
        <p:spPr>
          <a:xfrm>
            <a:off x="4346406" y="2873082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0EF26ACE-FC11-7243-AD76-D0780F9FFB5B}"/>
              </a:ext>
            </a:extLst>
          </p:cNvPr>
          <p:cNvSpPr/>
          <p:nvPr/>
        </p:nvSpPr>
        <p:spPr>
          <a:xfrm>
            <a:off x="4511042" y="1008324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BB228D6E-8880-C94F-9243-F05C60992666}"/>
              </a:ext>
            </a:extLst>
          </p:cNvPr>
          <p:cNvSpPr/>
          <p:nvPr/>
        </p:nvSpPr>
        <p:spPr>
          <a:xfrm>
            <a:off x="5024972" y="185502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52" name="直线连接符 51">
            <a:extLst>
              <a:ext uri="{FF2B5EF4-FFF2-40B4-BE49-F238E27FC236}">
                <a16:creationId xmlns:a16="http://schemas.microsoft.com/office/drawing/2014/main" id="{C0AF9119-27FD-884B-A418-8CE76631F7DF}"/>
              </a:ext>
            </a:extLst>
          </p:cNvPr>
          <p:cNvCxnSpPr>
            <a:cxnSpLocks/>
            <a:stCxn id="54" idx="0"/>
            <a:endCxn id="50" idx="3"/>
          </p:cNvCxnSpPr>
          <p:nvPr/>
        </p:nvCxnSpPr>
        <p:spPr>
          <a:xfrm flipV="1">
            <a:off x="4129049" y="1315603"/>
            <a:ext cx="434714" cy="5724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A14433F7-3D6B-2A4C-83DB-721888F6415A}"/>
              </a:ext>
            </a:extLst>
          </p:cNvPr>
          <p:cNvCxnSpPr>
            <a:cxnSpLocks/>
            <a:stCxn id="50" idx="5"/>
            <a:endCxn id="51" idx="0"/>
          </p:cNvCxnSpPr>
          <p:nvPr/>
        </p:nvCxnSpPr>
        <p:spPr>
          <a:xfrm>
            <a:off x="4818321" y="1315603"/>
            <a:ext cx="386651" cy="5394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椭圆 53">
            <a:extLst>
              <a:ext uri="{FF2B5EF4-FFF2-40B4-BE49-F238E27FC236}">
                <a16:creationId xmlns:a16="http://schemas.microsoft.com/office/drawing/2014/main" id="{231441B4-02CD-004C-9D9D-FD85DB41D904}"/>
              </a:ext>
            </a:extLst>
          </p:cNvPr>
          <p:cNvSpPr/>
          <p:nvPr/>
        </p:nvSpPr>
        <p:spPr>
          <a:xfrm>
            <a:off x="3949049" y="188803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55" name="直线连接符 54">
            <a:extLst>
              <a:ext uri="{FF2B5EF4-FFF2-40B4-BE49-F238E27FC236}">
                <a16:creationId xmlns:a16="http://schemas.microsoft.com/office/drawing/2014/main" id="{14432F2D-6F55-AF46-9AE0-02BBEC3CBF07}"/>
              </a:ext>
            </a:extLst>
          </p:cNvPr>
          <p:cNvCxnSpPr>
            <a:cxnSpLocks/>
            <a:stCxn id="49" idx="0"/>
            <a:endCxn id="54" idx="5"/>
          </p:cNvCxnSpPr>
          <p:nvPr/>
        </p:nvCxnSpPr>
        <p:spPr>
          <a:xfrm flipH="1" flipV="1">
            <a:off x="4256328" y="2195314"/>
            <a:ext cx="270078" cy="67776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椭圆 55">
            <a:extLst>
              <a:ext uri="{FF2B5EF4-FFF2-40B4-BE49-F238E27FC236}">
                <a16:creationId xmlns:a16="http://schemas.microsoft.com/office/drawing/2014/main" id="{AD7F00D0-CB0C-2048-8ECF-2477712627B8}"/>
              </a:ext>
            </a:extLst>
          </p:cNvPr>
          <p:cNvSpPr/>
          <p:nvPr/>
        </p:nvSpPr>
        <p:spPr>
          <a:xfrm>
            <a:off x="3531460" y="2893571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E8E43F59-0E80-7444-9562-D7BE9E269A24}"/>
              </a:ext>
            </a:extLst>
          </p:cNvPr>
          <p:cNvCxnSpPr>
            <a:cxnSpLocks/>
            <a:stCxn id="54" idx="3"/>
            <a:endCxn id="56" idx="0"/>
          </p:cNvCxnSpPr>
          <p:nvPr/>
        </p:nvCxnSpPr>
        <p:spPr>
          <a:xfrm flipH="1">
            <a:off x="3711460" y="2195314"/>
            <a:ext cx="290310" cy="69825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8" name="椭圆 77">
            <a:extLst>
              <a:ext uri="{FF2B5EF4-FFF2-40B4-BE49-F238E27FC236}">
                <a16:creationId xmlns:a16="http://schemas.microsoft.com/office/drawing/2014/main" id="{37AEC76A-DACA-C945-ABF7-984D9C08CFF8}"/>
              </a:ext>
            </a:extLst>
          </p:cNvPr>
          <p:cNvSpPr/>
          <p:nvPr/>
        </p:nvSpPr>
        <p:spPr>
          <a:xfrm>
            <a:off x="7221793" y="189187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033E8873-9D28-A74A-89AE-17B8275BF4CC}"/>
              </a:ext>
            </a:extLst>
          </p:cNvPr>
          <p:cNvSpPr/>
          <p:nvPr/>
        </p:nvSpPr>
        <p:spPr>
          <a:xfrm>
            <a:off x="7798588" y="1012167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11739B6F-85C6-8343-BA84-76314B1E3893}"/>
              </a:ext>
            </a:extLst>
          </p:cNvPr>
          <p:cNvSpPr/>
          <p:nvPr/>
        </p:nvSpPr>
        <p:spPr>
          <a:xfrm>
            <a:off x="8312518" y="185886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81" name="直线连接符 80">
            <a:extLst>
              <a:ext uri="{FF2B5EF4-FFF2-40B4-BE49-F238E27FC236}">
                <a16:creationId xmlns:a16="http://schemas.microsoft.com/office/drawing/2014/main" id="{958B4521-1196-0F42-A625-473F3886B997}"/>
              </a:ext>
            </a:extLst>
          </p:cNvPr>
          <p:cNvCxnSpPr>
            <a:cxnSpLocks/>
            <a:stCxn id="78" idx="0"/>
            <a:endCxn id="79" idx="3"/>
          </p:cNvCxnSpPr>
          <p:nvPr/>
        </p:nvCxnSpPr>
        <p:spPr>
          <a:xfrm flipV="1">
            <a:off x="7401793" y="1319446"/>
            <a:ext cx="449516" cy="5724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2" name="直线连接符 81">
            <a:extLst>
              <a:ext uri="{FF2B5EF4-FFF2-40B4-BE49-F238E27FC236}">
                <a16:creationId xmlns:a16="http://schemas.microsoft.com/office/drawing/2014/main" id="{77CAE1C5-D58B-3640-86BF-742FD23C939B}"/>
              </a:ext>
            </a:extLst>
          </p:cNvPr>
          <p:cNvCxnSpPr>
            <a:cxnSpLocks/>
            <a:stCxn id="79" idx="5"/>
            <a:endCxn id="80" idx="0"/>
          </p:cNvCxnSpPr>
          <p:nvPr/>
        </p:nvCxnSpPr>
        <p:spPr>
          <a:xfrm>
            <a:off x="8105867" y="1319446"/>
            <a:ext cx="386651" cy="5394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3" name="椭圆 82">
            <a:extLst>
              <a:ext uri="{FF2B5EF4-FFF2-40B4-BE49-F238E27FC236}">
                <a16:creationId xmlns:a16="http://schemas.microsoft.com/office/drawing/2014/main" id="{4B62CD39-2C5B-B645-9E4C-7ABF285588C8}"/>
              </a:ext>
            </a:extLst>
          </p:cNvPr>
          <p:cNvSpPr/>
          <p:nvPr/>
        </p:nvSpPr>
        <p:spPr>
          <a:xfrm>
            <a:off x="8492518" y="2834267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84" name="直线连接符 83">
            <a:extLst>
              <a:ext uri="{FF2B5EF4-FFF2-40B4-BE49-F238E27FC236}">
                <a16:creationId xmlns:a16="http://schemas.microsoft.com/office/drawing/2014/main" id="{ACF60DEA-589A-D349-A2BE-CEB4F80F9CF6}"/>
              </a:ext>
            </a:extLst>
          </p:cNvPr>
          <p:cNvCxnSpPr>
            <a:cxnSpLocks/>
            <a:stCxn id="80" idx="4"/>
            <a:endCxn id="83" idx="0"/>
          </p:cNvCxnSpPr>
          <p:nvPr/>
        </p:nvCxnSpPr>
        <p:spPr>
          <a:xfrm>
            <a:off x="8492518" y="2218863"/>
            <a:ext cx="180000" cy="6154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5" name="椭圆 84">
            <a:extLst>
              <a:ext uri="{FF2B5EF4-FFF2-40B4-BE49-F238E27FC236}">
                <a16:creationId xmlns:a16="http://schemas.microsoft.com/office/drawing/2014/main" id="{B845D969-77E5-B942-A3A8-02F17E83BAF1}"/>
              </a:ext>
            </a:extLst>
          </p:cNvPr>
          <p:cNvSpPr/>
          <p:nvPr/>
        </p:nvSpPr>
        <p:spPr>
          <a:xfrm>
            <a:off x="8672518" y="3886592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cxnSp>
        <p:nvCxnSpPr>
          <p:cNvPr id="86" name="直线连接符 85">
            <a:extLst>
              <a:ext uri="{FF2B5EF4-FFF2-40B4-BE49-F238E27FC236}">
                <a16:creationId xmlns:a16="http://schemas.microsoft.com/office/drawing/2014/main" id="{C553342A-918E-374B-9E3B-348044C64B50}"/>
              </a:ext>
            </a:extLst>
          </p:cNvPr>
          <p:cNvCxnSpPr>
            <a:cxnSpLocks/>
            <a:stCxn id="83" idx="4"/>
            <a:endCxn id="85" idx="0"/>
          </p:cNvCxnSpPr>
          <p:nvPr/>
        </p:nvCxnSpPr>
        <p:spPr>
          <a:xfrm>
            <a:off x="8672518" y="3194267"/>
            <a:ext cx="180000" cy="69232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7" name="右箭头 86">
            <a:extLst>
              <a:ext uri="{FF2B5EF4-FFF2-40B4-BE49-F238E27FC236}">
                <a16:creationId xmlns:a16="http://schemas.microsoft.com/office/drawing/2014/main" id="{80F9E31B-2F75-A74C-A47D-70DD1623FF11}"/>
              </a:ext>
            </a:extLst>
          </p:cNvPr>
          <p:cNvSpPr/>
          <p:nvPr/>
        </p:nvSpPr>
        <p:spPr>
          <a:xfrm>
            <a:off x="9145884" y="2207265"/>
            <a:ext cx="477157" cy="2957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8C083A7D-30E7-AB41-9F40-79CABB4756DA}"/>
              </a:ext>
            </a:extLst>
          </p:cNvPr>
          <p:cNvSpPr/>
          <p:nvPr/>
        </p:nvSpPr>
        <p:spPr>
          <a:xfrm>
            <a:off x="10471448" y="281933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ACF23A23-6A38-4847-99BC-57E26DA130FF}"/>
              </a:ext>
            </a:extLst>
          </p:cNvPr>
          <p:cNvSpPr/>
          <p:nvPr/>
        </p:nvSpPr>
        <p:spPr>
          <a:xfrm>
            <a:off x="10524169" y="100533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55E34D31-61C3-FE41-AD75-FCE65DDA962D}"/>
              </a:ext>
            </a:extLst>
          </p:cNvPr>
          <p:cNvSpPr/>
          <p:nvPr/>
        </p:nvSpPr>
        <p:spPr>
          <a:xfrm>
            <a:off x="11038099" y="1852034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91" name="直线连接符 90">
            <a:extLst>
              <a:ext uri="{FF2B5EF4-FFF2-40B4-BE49-F238E27FC236}">
                <a16:creationId xmlns:a16="http://schemas.microsoft.com/office/drawing/2014/main" id="{408A879A-1C55-6D42-A84A-578E3A66B091}"/>
              </a:ext>
            </a:extLst>
          </p:cNvPr>
          <p:cNvCxnSpPr>
            <a:cxnSpLocks/>
            <a:stCxn id="93" idx="0"/>
            <a:endCxn id="89" idx="3"/>
          </p:cNvCxnSpPr>
          <p:nvPr/>
        </p:nvCxnSpPr>
        <p:spPr>
          <a:xfrm flipV="1">
            <a:off x="10142176" y="1312617"/>
            <a:ext cx="434714" cy="5724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2" name="直线连接符 91">
            <a:extLst>
              <a:ext uri="{FF2B5EF4-FFF2-40B4-BE49-F238E27FC236}">
                <a16:creationId xmlns:a16="http://schemas.microsoft.com/office/drawing/2014/main" id="{57C0ED16-CAB0-8C41-828B-26A203CEC0FF}"/>
              </a:ext>
            </a:extLst>
          </p:cNvPr>
          <p:cNvCxnSpPr>
            <a:cxnSpLocks/>
            <a:stCxn id="89" idx="5"/>
            <a:endCxn id="90" idx="0"/>
          </p:cNvCxnSpPr>
          <p:nvPr/>
        </p:nvCxnSpPr>
        <p:spPr>
          <a:xfrm>
            <a:off x="10831448" y="1312617"/>
            <a:ext cx="386651" cy="5394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3" name="椭圆 92">
            <a:extLst>
              <a:ext uri="{FF2B5EF4-FFF2-40B4-BE49-F238E27FC236}">
                <a16:creationId xmlns:a16="http://schemas.microsoft.com/office/drawing/2014/main" id="{B116098E-C5E6-F24D-8AFD-FDED649B891D}"/>
              </a:ext>
            </a:extLst>
          </p:cNvPr>
          <p:cNvSpPr/>
          <p:nvPr/>
        </p:nvSpPr>
        <p:spPr>
          <a:xfrm>
            <a:off x="9962176" y="1885049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cxnSp>
        <p:nvCxnSpPr>
          <p:cNvPr id="94" name="直线连接符 93">
            <a:extLst>
              <a:ext uri="{FF2B5EF4-FFF2-40B4-BE49-F238E27FC236}">
                <a16:creationId xmlns:a16="http://schemas.microsoft.com/office/drawing/2014/main" id="{46A83350-CDA1-1040-BCB1-B656A33D353F}"/>
              </a:ext>
            </a:extLst>
          </p:cNvPr>
          <p:cNvCxnSpPr>
            <a:cxnSpLocks/>
            <a:stCxn id="88" idx="0"/>
            <a:endCxn id="90" idx="3"/>
          </p:cNvCxnSpPr>
          <p:nvPr/>
        </p:nvCxnSpPr>
        <p:spPr>
          <a:xfrm flipV="1">
            <a:off x="10651448" y="2159313"/>
            <a:ext cx="439372" cy="6600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5" name="椭圆 94">
            <a:extLst>
              <a:ext uri="{FF2B5EF4-FFF2-40B4-BE49-F238E27FC236}">
                <a16:creationId xmlns:a16="http://schemas.microsoft.com/office/drawing/2014/main" id="{F67C49EA-2B94-FF42-8083-31A74977CD74}"/>
              </a:ext>
            </a:extLst>
          </p:cNvPr>
          <p:cNvSpPr/>
          <p:nvPr/>
        </p:nvSpPr>
        <p:spPr>
          <a:xfrm>
            <a:off x="11499636" y="2844077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cxnSp>
        <p:nvCxnSpPr>
          <p:cNvPr id="96" name="直线连接符 95">
            <a:extLst>
              <a:ext uri="{FF2B5EF4-FFF2-40B4-BE49-F238E27FC236}">
                <a16:creationId xmlns:a16="http://schemas.microsoft.com/office/drawing/2014/main" id="{CD2CA257-EE13-034F-94BD-A4452ECE81EC}"/>
              </a:ext>
            </a:extLst>
          </p:cNvPr>
          <p:cNvCxnSpPr>
            <a:cxnSpLocks/>
            <a:stCxn id="90" idx="5"/>
            <a:endCxn id="95" idx="0"/>
          </p:cNvCxnSpPr>
          <p:nvPr/>
        </p:nvCxnSpPr>
        <p:spPr>
          <a:xfrm>
            <a:off x="11345378" y="2159313"/>
            <a:ext cx="334258" cy="68476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5" name="文本框 114">
            <a:extLst>
              <a:ext uri="{FF2B5EF4-FFF2-40B4-BE49-F238E27FC236}">
                <a16:creationId xmlns:a16="http://schemas.microsoft.com/office/drawing/2014/main" id="{4C6E4A05-CDEB-D045-BFB3-1B57A368FF04}"/>
              </a:ext>
            </a:extLst>
          </p:cNvPr>
          <p:cNvSpPr txBox="1"/>
          <p:nvPr/>
        </p:nvSpPr>
        <p:spPr>
          <a:xfrm>
            <a:off x="725472" y="4777273"/>
            <a:ext cx="465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情形</a:t>
            </a:r>
            <a:r>
              <a:rPr kumimoji="1" lang="en-US" altLang="zh-CN" dirty="0">
                <a:solidFill>
                  <a:schemeClr val="accent1"/>
                </a:solidFill>
              </a:rPr>
              <a:t>a</a:t>
            </a:r>
            <a:r>
              <a:rPr kumimoji="1" lang="zh-CN" altLang="en-US">
                <a:solidFill>
                  <a:schemeClr val="accent1"/>
                </a:solidFill>
              </a:rPr>
              <a:t>：插入</a:t>
            </a:r>
            <a:r>
              <a:rPr kumimoji="1" lang="en-US" altLang="zh-CN" dirty="0">
                <a:solidFill>
                  <a:schemeClr val="accent1"/>
                </a:solidFill>
              </a:rPr>
              <a:t>E</a:t>
            </a:r>
            <a:r>
              <a:rPr kumimoji="1" lang="zh-CN" altLang="en-US">
                <a:solidFill>
                  <a:schemeClr val="accent1"/>
                </a:solidFill>
              </a:rPr>
              <a:t>后导致节点</a:t>
            </a:r>
            <a:r>
              <a:rPr kumimoji="1" lang="en-US" altLang="zh-CN" dirty="0">
                <a:solidFill>
                  <a:schemeClr val="accent1"/>
                </a:solidFill>
              </a:rPr>
              <a:t>D</a:t>
            </a:r>
            <a:r>
              <a:rPr kumimoji="1" lang="zh-CN" altLang="en-US">
                <a:solidFill>
                  <a:schemeClr val="accent1"/>
                </a:solidFill>
              </a:rPr>
              <a:t>不平衡</a:t>
            </a: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40CBBDAD-B37E-FA43-A2E3-010FC3EB942A}"/>
              </a:ext>
            </a:extLst>
          </p:cNvPr>
          <p:cNvSpPr txBox="1"/>
          <p:nvPr/>
        </p:nvSpPr>
        <p:spPr>
          <a:xfrm>
            <a:off x="7214888" y="4686965"/>
            <a:ext cx="465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情形</a:t>
            </a:r>
            <a:r>
              <a:rPr kumimoji="1" lang="en-US" altLang="zh-CN" dirty="0">
                <a:solidFill>
                  <a:schemeClr val="accent1"/>
                </a:solidFill>
              </a:rPr>
              <a:t>d</a:t>
            </a:r>
            <a:r>
              <a:rPr kumimoji="1" lang="zh-CN" altLang="en-US">
                <a:solidFill>
                  <a:schemeClr val="accent1"/>
                </a:solidFill>
              </a:rPr>
              <a:t>：插入</a:t>
            </a:r>
            <a:r>
              <a:rPr kumimoji="1" lang="en-US" altLang="zh-CN" dirty="0">
                <a:solidFill>
                  <a:schemeClr val="accent1"/>
                </a:solidFill>
              </a:rPr>
              <a:t>E</a:t>
            </a:r>
            <a:r>
              <a:rPr kumimoji="1" lang="zh-CN" altLang="en-US">
                <a:solidFill>
                  <a:schemeClr val="accent1"/>
                </a:solidFill>
              </a:rPr>
              <a:t>后导致节点</a:t>
            </a:r>
            <a:r>
              <a:rPr kumimoji="1" lang="en-US" altLang="zh-CN" dirty="0">
                <a:solidFill>
                  <a:schemeClr val="accent1"/>
                </a:solidFill>
              </a:rPr>
              <a:t>C</a:t>
            </a:r>
            <a:r>
              <a:rPr kumimoji="1" lang="zh-CN" altLang="en-US">
                <a:solidFill>
                  <a:schemeClr val="accent1"/>
                </a:solidFill>
              </a:rPr>
              <a:t>不平衡</a:t>
            </a:r>
          </a:p>
        </p:txBody>
      </p:sp>
    </p:spTree>
    <p:extLst>
      <p:ext uri="{BB962C8B-B14F-4D97-AF65-F5344CB8AC3E}">
        <p14:creationId xmlns:p14="http://schemas.microsoft.com/office/powerpoint/2010/main" val="3249876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45E770B-FDD5-9340-A270-93F71AAAF79F}"/>
              </a:ext>
            </a:extLst>
          </p:cNvPr>
          <p:cNvSpPr txBox="1"/>
          <p:nvPr/>
        </p:nvSpPr>
        <p:spPr>
          <a:xfrm>
            <a:off x="343808" y="5823830"/>
            <a:ext cx="1124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双旋转</a:t>
            </a:r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445E2FA6-29C4-2742-AE6E-7F89A35023F3}"/>
              </a:ext>
            </a:extLst>
          </p:cNvPr>
          <p:cNvSpPr/>
          <p:nvPr/>
        </p:nvSpPr>
        <p:spPr>
          <a:xfrm>
            <a:off x="1579557" y="292595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1E4C87C1-F1C4-3B43-A270-49862655EC3B}"/>
              </a:ext>
            </a:extLst>
          </p:cNvPr>
          <p:cNvSpPr/>
          <p:nvPr/>
        </p:nvSpPr>
        <p:spPr>
          <a:xfrm>
            <a:off x="1178132" y="196163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91" name="椭圆 90">
            <a:extLst>
              <a:ext uri="{FF2B5EF4-FFF2-40B4-BE49-F238E27FC236}">
                <a16:creationId xmlns:a16="http://schemas.microsoft.com/office/drawing/2014/main" id="{41F0D02A-0DAD-1E4B-81C0-00C3B8CE753A}"/>
              </a:ext>
            </a:extLst>
          </p:cNvPr>
          <p:cNvSpPr/>
          <p:nvPr/>
        </p:nvSpPr>
        <p:spPr>
          <a:xfrm>
            <a:off x="1754927" y="1081924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92" name="椭圆 91">
            <a:extLst>
              <a:ext uri="{FF2B5EF4-FFF2-40B4-BE49-F238E27FC236}">
                <a16:creationId xmlns:a16="http://schemas.microsoft.com/office/drawing/2014/main" id="{58149137-755D-F74D-B878-EEAEB6F810E9}"/>
              </a:ext>
            </a:extLst>
          </p:cNvPr>
          <p:cNvSpPr/>
          <p:nvPr/>
        </p:nvSpPr>
        <p:spPr>
          <a:xfrm>
            <a:off x="2268857" y="192862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93" name="直线连接符 92">
            <a:extLst>
              <a:ext uri="{FF2B5EF4-FFF2-40B4-BE49-F238E27FC236}">
                <a16:creationId xmlns:a16="http://schemas.microsoft.com/office/drawing/2014/main" id="{3C323340-3B0E-D749-87B4-3D341BC24279}"/>
              </a:ext>
            </a:extLst>
          </p:cNvPr>
          <p:cNvCxnSpPr>
            <a:cxnSpLocks/>
            <a:stCxn id="89" idx="0"/>
            <a:endCxn id="90" idx="5"/>
          </p:cNvCxnSpPr>
          <p:nvPr/>
        </p:nvCxnSpPr>
        <p:spPr>
          <a:xfrm flipH="1" flipV="1">
            <a:off x="1485411" y="2268914"/>
            <a:ext cx="274146" cy="65704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4" name="直线连接符 93">
            <a:extLst>
              <a:ext uri="{FF2B5EF4-FFF2-40B4-BE49-F238E27FC236}">
                <a16:creationId xmlns:a16="http://schemas.microsoft.com/office/drawing/2014/main" id="{165B9074-6209-3A4D-AED2-B87287332790}"/>
              </a:ext>
            </a:extLst>
          </p:cNvPr>
          <p:cNvCxnSpPr>
            <a:cxnSpLocks/>
            <a:stCxn id="90" idx="0"/>
            <a:endCxn id="91" idx="3"/>
          </p:cNvCxnSpPr>
          <p:nvPr/>
        </p:nvCxnSpPr>
        <p:spPr>
          <a:xfrm flipV="1">
            <a:off x="1358132" y="1389203"/>
            <a:ext cx="449516" cy="5724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5" name="直线连接符 94">
            <a:extLst>
              <a:ext uri="{FF2B5EF4-FFF2-40B4-BE49-F238E27FC236}">
                <a16:creationId xmlns:a16="http://schemas.microsoft.com/office/drawing/2014/main" id="{F4EDA279-D6BE-FD45-92C9-AAC2BB7F6DE3}"/>
              </a:ext>
            </a:extLst>
          </p:cNvPr>
          <p:cNvCxnSpPr>
            <a:cxnSpLocks/>
            <a:stCxn id="91" idx="5"/>
            <a:endCxn id="92" idx="0"/>
          </p:cNvCxnSpPr>
          <p:nvPr/>
        </p:nvCxnSpPr>
        <p:spPr>
          <a:xfrm>
            <a:off x="2062206" y="1389203"/>
            <a:ext cx="386651" cy="5394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6" name="椭圆 95">
            <a:extLst>
              <a:ext uri="{FF2B5EF4-FFF2-40B4-BE49-F238E27FC236}">
                <a16:creationId xmlns:a16="http://schemas.microsoft.com/office/drawing/2014/main" id="{FE36AA56-EA73-A747-96AC-43C9177511C7}"/>
              </a:ext>
            </a:extLst>
          </p:cNvPr>
          <p:cNvSpPr/>
          <p:nvPr/>
        </p:nvSpPr>
        <p:spPr>
          <a:xfrm>
            <a:off x="791772" y="2932614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97" name="直线连接符 96">
            <a:extLst>
              <a:ext uri="{FF2B5EF4-FFF2-40B4-BE49-F238E27FC236}">
                <a16:creationId xmlns:a16="http://schemas.microsoft.com/office/drawing/2014/main" id="{2CEA591D-46D5-954A-B55A-C89659F9A4A9}"/>
              </a:ext>
            </a:extLst>
          </p:cNvPr>
          <p:cNvCxnSpPr>
            <a:cxnSpLocks/>
            <a:stCxn id="90" idx="3"/>
            <a:endCxn id="96" idx="0"/>
          </p:cNvCxnSpPr>
          <p:nvPr/>
        </p:nvCxnSpPr>
        <p:spPr>
          <a:xfrm flipH="1">
            <a:off x="971772" y="2268914"/>
            <a:ext cx="259081" cy="6637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8" name="椭圆 97">
            <a:extLst>
              <a:ext uri="{FF2B5EF4-FFF2-40B4-BE49-F238E27FC236}">
                <a16:creationId xmlns:a16="http://schemas.microsoft.com/office/drawing/2014/main" id="{65F4B933-6079-1F40-BA96-DB513DF8D364}"/>
              </a:ext>
            </a:extLst>
          </p:cNvPr>
          <p:cNvSpPr/>
          <p:nvPr/>
        </p:nvSpPr>
        <p:spPr>
          <a:xfrm>
            <a:off x="1310149" y="4014892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cxnSp>
        <p:nvCxnSpPr>
          <p:cNvPr id="99" name="直线连接符 98">
            <a:extLst>
              <a:ext uri="{FF2B5EF4-FFF2-40B4-BE49-F238E27FC236}">
                <a16:creationId xmlns:a16="http://schemas.microsoft.com/office/drawing/2014/main" id="{7FD24718-5857-AD45-9917-E70DE664772F}"/>
              </a:ext>
            </a:extLst>
          </p:cNvPr>
          <p:cNvCxnSpPr>
            <a:cxnSpLocks/>
            <a:stCxn id="89" idx="4"/>
            <a:endCxn id="98" idx="0"/>
          </p:cNvCxnSpPr>
          <p:nvPr/>
        </p:nvCxnSpPr>
        <p:spPr>
          <a:xfrm flipH="1">
            <a:off x="1490149" y="3285955"/>
            <a:ext cx="269408" cy="72893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0" name="椭圆 119">
            <a:extLst>
              <a:ext uri="{FF2B5EF4-FFF2-40B4-BE49-F238E27FC236}">
                <a16:creationId xmlns:a16="http://schemas.microsoft.com/office/drawing/2014/main" id="{6366F5D5-FD3B-AD41-B745-4E563DC92576}"/>
              </a:ext>
            </a:extLst>
          </p:cNvPr>
          <p:cNvSpPr/>
          <p:nvPr/>
        </p:nvSpPr>
        <p:spPr>
          <a:xfrm>
            <a:off x="5419268" y="294863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121" name="椭圆 120">
            <a:extLst>
              <a:ext uri="{FF2B5EF4-FFF2-40B4-BE49-F238E27FC236}">
                <a16:creationId xmlns:a16="http://schemas.microsoft.com/office/drawing/2014/main" id="{4FF8AE53-7996-594A-B9F5-AE850EA017EF}"/>
              </a:ext>
            </a:extLst>
          </p:cNvPr>
          <p:cNvSpPr/>
          <p:nvPr/>
        </p:nvSpPr>
        <p:spPr>
          <a:xfrm>
            <a:off x="3668921" y="201940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122" name="椭圆 121">
            <a:extLst>
              <a:ext uri="{FF2B5EF4-FFF2-40B4-BE49-F238E27FC236}">
                <a16:creationId xmlns:a16="http://schemas.microsoft.com/office/drawing/2014/main" id="{11221F74-1936-D44D-B07C-5A42B9C9CD44}"/>
              </a:ext>
            </a:extLst>
          </p:cNvPr>
          <p:cNvSpPr/>
          <p:nvPr/>
        </p:nvSpPr>
        <p:spPr>
          <a:xfrm>
            <a:off x="4245716" y="1139697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123" name="椭圆 122">
            <a:extLst>
              <a:ext uri="{FF2B5EF4-FFF2-40B4-BE49-F238E27FC236}">
                <a16:creationId xmlns:a16="http://schemas.microsoft.com/office/drawing/2014/main" id="{0FD2BD27-FF5A-6B4B-80E8-4D017BAA868B}"/>
              </a:ext>
            </a:extLst>
          </p:cNvPr>
          <p:cNvSpPr/>
          <p:nvPr/>
        </p:nvSpPr>
        <p:spPr>
          <a:xfrm>
            <a:off x="4888985" y="196163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124" name="直线连接符 123">
            <a:extLst>
              <a:ext uri="{FF2B5EF4-FFF2-40B4-BE49-F238E27FC236}">
                <a16:creationId xmlns:a16="http://schemas.microsoft.com/office/drawing/2014/main" id="{AA81243C-C7CC-8141-9CA3-23DC674BF0AB}"/>
              </a:ext>
            </a:extLst>
          </p:cNvPr>
          <p:cNvCxnSpPr>
            <a:cxnSpLocks/>
            <a:stCxn id="120" idx="0"/>
            <a:endCxn id="123" idx="5"/>
          </p:cNvCxnSpPr>
          <p:nvPr/>
        </p:nvCxnSpPr>
        <p:spPr>
          <a:xfrm flipH="1" flipV="1">
            <a:off x="5196264" y="2268914"/>
            <a:ext cx="403004" cy="67972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5" name="直线连接符 124">
            <a:extLst>
              <a:ext uri="{FF2B5EF4-FFF2-40B4-BE49-F238E27FC236}">
                <a16:creationId xmlns:a16="http://schemas.microsoft.com/office/drawing/2014/main" id="{6436EE68-3C43-B847-93EC-F32C18A3A5D6}"/>
              </a:ext>
            </a:extLst>
          </p:cNvPr>
          <p:cNvCxnSpPr>
            <a:cxnSpLocks/>
            <a:stCxn id="121" idx="0"/>
            <a:endCxn id="122" idx="3"/>
          </p:cNvCxnSpPr>
          <p:nvPr/>
        </p:nvCxnSpPr>
        <p:spPr>
          <a:xfrm flipV="1">
            <a:off x="3848921" y="1446976"/>
            <a:ext cx="449516" cy="5724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6" name="直线连接符 125">
            <a:extLst>
              <a:ext uri="{FF2B5EF4-FFF2-40B4-BE49-F238E27FC236}">
                <a16:creationId xmlns:a16="http://schemas.microsoft.com/office/drawing/2014/main" id="{EC951FD7-66BF-354D-AB33-69AC30DC3EF1}"/>
              </a:ext>
            </a:extLst>
          </p:cNvPr>
          <p:cNvCxnSpPr>
            <a:cxnSpLocks/>
            <a:stCxn id="122" idx="5"/>
            <a:endCxn id="123" idx="1"/>
          </p:cNvCxnSpPr>
          <p:nvPr/>
        </p:nvCxnSpPr>
        <p:spPr>
          <a:xfrm>
            <a:off x="4552995" y="1446976"/>
            <a:ext cx="388711" cy="5673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7" name="椭圆 126">
            <a:extLst>
              <a:ext uri="{FF2B5EF4-FFF2-40B4-BE49-F238E27FC236}">
                <a16:creationId xmlns:a16="http://schemas.microsoft.com/office/drawing/2014/main" id="{6CD35460-D5E8-EA4D-B5D8-8A0AA71302F9}"/>
              </a:ext>
            </a:extLst>
          </p:cNvPr>
          <p:cNvSpPr/>
          <p:nvPr/>
        </p:nvSpPr>
        <p:spPr>
          <a:xfrm>
            <a:off x="3282561" y="2990387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128" name="直线连接符 127">
            <a:extLst>
              <a:ext uri="{FF2B5EF4-FFF2-40B4-BE49-F238E27FC236}">
                <a16:creationId xmlns:a16="http://schemas.microsoft.com/office/drawing/2014/main" id="{D7A83CE6-2810-0B49-A98E-4CC61891D290}"/>
              </a:ext>
            </a:extLst>
          </p:cNvPr>
          <p:cNvCxnSpPr>
            <a:cxnSpLocks/>
            <a:stCxn id="121" idx="3"/>
            <a:endCxn id="127" idx="0"/>
          </p:cNvCxnSpPr>
          <p:nvPr/>
        </p:nvCxnSpPr>
        <p:spPr>
          <a:xfrm flipH="1">
            <a:off x="3462561" y="2326687"/>
            <a:ext cx="259081" cy="6637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9" name="椭圆 128">
            <a:extLst>
              <a:ext uri="{FF2B5EF4-FFF2-40B4-BE49-F238E27FC236}">
                <a16:creationId xmlns:a16="http://schemas.microsoft.com/office/drawing/2014/main" id="{B369B07F-D392-1B43-9675-CD35BCF015F8}"/>
              </a:ext>
            </a:extLst>
          </p:cNvPr>
          <p:cNvSpPr/>
          <p:nvPr/>
        </p:nvSpPr>
        <p:spPr>
          <a:xfrm>
            <a:off x="4028921" y="2990387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cxnSp>
        <p:nvCxnSpPr>
          <p:cNvPr id="130" name="直线连接符 129">
            <a:extLst>
              <a:ext uri="{FF2B5EF4-FFF2-40B4-BE49-F238E27FC236}">
                <a16:creationId xmlns:a16="http://schemas.microsoft.com/office/drawing/2014/main" id="{3D2F9B08-3E1F-654E-AAF6-582A1D411C86}"/>
              </a:ext>
            </a:extLst>
          </p:cNvPr>
          <p:cNvCxnSpPr>
            <a:cxnSpLocks/>
            <a:stCxn id="121" idx="5"/>
            <a:endCxn id="129" idx="0"/>
          </p:cNvCxnSpPr>
          <p:nvPr/>
        </p:nvCxnSpPr>
        <p:spPr>
          <a:xfrm>
            <a:off x="3976200" y="2326687"/>
            <a:ext cx="232721" cy="6637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2" name="右箭头 141">
            <a:extLst>
              <a:ext uri="{FF2B5EF4-FFF2-40B4-BE49-F238E27FC236}">
                <a16:creationId xmlns:a16="http://schemas.microsoft.com/office/drawing/2014/main" id="{17040A03-FBAC-664D-AB98-3883ADA1426E}"/>
              </a:ext>
            </a:extLst>
          </p:cNvPr>
          <p:cNvSpPr/>
          <p:nvPr/>
        </p:nvSpPr>
        <p:spPr>
          <a:xfrm>
            <a:off x="2863723" y="2195314"/>
            <a:ext cx="477157" cy="2957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18963AA2-91E8-154F-B4DF-8CFEA0A0C80C}"/>
              </a:ext>
            </a:extLst>
          </p:cNvPr>
          <p:cNvSpPr txBox="1"/>
          <p:nvPr/>
        </p:nvSpPr>
        <p:spPr>
          <a:xfrm>
            <a:off x="725472" y="4777273"/>
            <a:ext cx="465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情形</a:t>
            </a:r>
            <a:r>
              <a:rPr kumimoji="1" lang="en-US" altLang="zh-CN" dirty="0">
                <a:solidFill>
                  <a:schemeClr val="accent1"/>
                </a:solidFill>
              </a:rPr>
              <a:t>b</a:t>
            </a:r>
            <a:r>
              <a:rPr kumimoji="1" lang="zh-CN" altLang="en-US">
                <a:solidFill>
                  <a:schemeClr val="accent1"/>
                </a:solidFill>
              </a:rPr>
              <a:t>：插入</a:t>
            </a:r>
            <a:r>
              <a:rPr kumimoji="1" lang="en-US" altLang="zh-CN" dirty="0">
                <a:solidFill>
                  <a:schemeClr val="accent1"/>
                </a:solidFill>
              </a:rPr>
              <a:t>F</a:t>
            </a:r>
            <a:r>
              <a:rPr kumimoji="1" lang="zh-CN" altLang="en-US">
                <a:solidFill>
                  <a:schemeClr val="accent1"/>
                </a:solidFill>
              </a:rPr>
              <a:t>后导致节点</a:t>
            </a:r>
            <a:r>
              <a:rPr kumimoji="1" lang="en-US" altLang="zh-CN" dirty="0">
                <a:solidFill>
                  <a:schemeClr val="accent1"/>
                </a:solidFill>
              </a:rPr>
              <a:t>A</a:t>
            </a:r>
            <a:r>
              <a:rPr kumimoji="1" lang="zh-CN" altLang="en-US">
                <a:solidFill>
                  <a:schemeClr val="accent1"/>
                </a:solidFill>
              </a:rPr>
              <a:t>不平衡</a:t>
            </a:r>
          </a:p>
        </p:txBody>
      </p:sp>
      <p:sp>
        <p:nvSpPr>
          <p:cNvPr id="145" name="椭圆 144">
            <a:extLst>
              <a:ext uri="{FF2B5EF4-FFF2-40B4-BE49-F238E27FC236}">
                <a16:creationId xmlns:a16="http://schemas.microsoft.com/office/drawing/2014/main" id="{754DB1C0-267B-174D-8EA7-D39ED6B43CE0}"/>
              </a:ext>
            </a:extLst>
          </p:cNvPr>
          <p:cNvSpPr/>
          <p:nvPr/>
        </p:nvSpPr>
        <p:spPr>
          <a:xfrm>
            <a:off x="7339630" y="3004426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146" name="椭圆 145">
            <a:extLst>
              <a:ext uri="{FF2B5EF4-FFF2-40B4-BE49-F238E27FC236}">
                <a16:creationId xmlns:a16="http://schemas.microsoft.com/office/drawing/2014/main" id="{66CAF7D8-82AF-6046-829B-DA64536FCB4E}"/>
              </a:ext>
            </a:extLst>
          </p:cNvPr>
          <p:cNvSpPr/>
          <p:nvPr/>
        </p:nvSpPr>
        <p:spPr>
          <a:xfrm>
            <a:off x="6804045" y="200087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147" name="椭圆 146">
            <a:extLst>
              <a:ext uri="{FF2B5EF4-FFF2-40B4-BE49-F238E27FC236}">
                <a16:creationId xmlns:a16="http://schemas.microsoft.com/office/drawing/2014/main" id="{60CF62FB-1307-914E-B5B4-0206EA6BAC6F}"/>
              </a:ext>
            </a:extLst>
          </p:cNvPr>
          <p:cNvSpPr/>
          <p:nvPr/>
        </p:nvSpPr>
        <p:spPr>
          <a:xfrm>
            <a:off x="7380840" y="1121162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148" name="椭圆 147">
            <a:extLst>
              <a:ext uri="{FF2B5EF4-FFF2-40B4-BE49-F238E27FC236}">
                <a16:creationId xmlns:a16="http://schemas.microsoft.com/office/drawing/2014/main" id="{2870CB51-2BF1-0742-AD15-422482D0352E}"/>
              </a:ext>
            </a:extLst>
          </p:cNvPr>
          <p:cNvSpPr/>
          <p:nvPr/>
        </p:nvSpPr>
        <p:spPr>
          <a:xfrm>
            <a:off x="7894770" y="196785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149" name="直线连接符 148">
            <a:extLst>
              <a:ext uri="{FF2B5EF4-FFF2-40B4-BE49-F238E27FC236}">
                <a16:creationId xmlns:a16="http://schemas.microsoft.com/office/drawing/2014/main" id="{3C2CC936-6CB0-D444-AE38-B913E1B67AFC}"/>
              </a:ext>
            </a:extLst>
          </p:cNvPr>
          <p:cNvCxnSpPr>
            <a:cxnSpLocks/>
            <a:stCxn id="145" idx="0"/>
            <a:endCxn id="148" idx="3"/>
          </p:cNvCxnSpPr>
          <p:nvPr/>
        </p:nvCxnSpPr>
        <p:spPr>
          <a:xfrm flipV="1">
            <a:off x="7519630" y="2275137"/>
            <a:ext cx="427861" cy="72928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0" name="直线连接符 149">
            <a:extLst>
              <a:ext uri="{FF2B5EF4-FFF2-40B4-BE49-F238E27FC236}">
                <a16:creationId xmlns:a16="http://schemas.microsoft.com/office/drawing/2014/main" id="{3A5D1374-FDD4-F448-BBF5-DABE43C73F32}"/>
              </a:ext>
            </a:extLst>
          </p:cNvPr>
          <p:cNvCxnSpPr>
            <a:cxnSpLocks/>
            <a:stCxn id="146" idx="0"/>
            <a:endCxn id="147" idx="3"/>
          </p:cNvCxnSpPr>
          <p:nvPr/>
        </p:nvCxnSpPr>
        <p:spPr>
          <a:xfrm flipV="1">
            <a:off x="6984045" y="1428441"/>
            <a:ext cx="449516" cy="5724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1" name="直线连接符 150">
            <a:extLst>
              <a:ext uri="{FF2B5EF4-FFF2-40B4-BE49-F238E27FC236}">
                <a16:creationId xmlns:a16="http://schemas.microsoft.com/office/drawing/2014/main" id="{E931469D-0126-484F-962F-B675665C05D8}"/>
              </a:ext>
            </a:extLst>
          </p:cNvPr>
          <p:cNvCxnSpPr>
            <a:cxnSpLocks/>
            <a:stCxn id="147" idx="5"/>
            <a:endCxn id="148" idx="0"/>
          </p:cNvCxnSpPr>
          <p:nvPr/>
        </p:nvCxnSpPr>
        <p:spPr>
          <a:xfrm>
            <a:off x="7688119" y="1428441"/>
            <a:ext cx="386651" cy="5394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2" name="椭圆 151">
            <a:extLst>
              <a:ext uri="{FF2B5EF4-FFF2-40B4-BE49-F238E27FC236}">
                <a16:creationId xmlns:a16="http://schemas.microsoft.com/office/drawing/2014/main" id="{2AA83AB0-468C-CF4D-A3C8-C1925FDB3747}"/>
              </a:ext>
            </a:extLst>
          </p:cNvPr>
          <p:cNvSpPr/>
          <p:nvPr/>
        </p:nvSpPr>
        <p:spPr>
          <a:xfrm>
            <a:off x="8228410" y="298787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153" name="直线连接符 152">
            <a:extLst>
              <a:ext uri="{FF2B5EF4-FFF2-40B4-BE49-F238E27FC236}">
                <a16:creationId xmlns:a16="http://schemas.microsoft.com/office/drawing/2014/main" id="{86B8EB96-FF9F-2846-BD21-83CDC29E8C95}"/>
              </a:ext>
            </a:extLst>
          </p:cNvPr>
          <p:cNvCxnSpPr>
            <a:cxnSpLocks/>
            <a:stCxn id="148" idx="5"/>
            <a:endCxn id="152" idx="0"/>
          </p:cNvCxnSpPr>
          <p:nvPr/>
        </p:nvCxnSpPr>
        <p:spPr>
          <a:xfrm>
            <a:off x="8202049" y="2275137"/>
            <a:ext cx="206361" cy="7127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4" name="椭圆 153">
            <a:extLst>
              <a:ext uri="{FF2B5EF4-FFF2-40B4-BE49-F238E27FC236}">
                <a16:creationId xmlns:a16="http://schemas.microsoft.com/office/drawing/2014/main" id="{DA164CD2-6A1A-034A-9267-A25D91495721}"/>
              </a:ext>
            </a:extLst>
          </p:cNvPr>
          <p:cNvSpPr/>
          <p:nvPr/>
        </p:nvSpPr>
        <p:spPr>
          <a:xfrm>
            <a:off x="6876825" y="3854512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cxnSp>
        <p:nvCxnSpPr>
          <p:cNvPr id="155" name="直线连接符 154">
            <a:extLst>
              <a:ext uri="{FF2B5EF4-FFF2-40B4-BE49-F238E27FC236}">
                <a16:creationId xmlns:a16="http://schemas.microsoft.com/office/drawing/2014/main" id="{E630032C-5E29-1740-AD39-C4C84AC73D7D}"/>
              </a:ext>
            </a:extLst>
          </p:cNvPr>
          <p:cNvCxnSpPr>
            <a:cxnSpLocks/>
            <a:stCxn id="145" idx="3"/>
            <a:endCxn id="154" idx="0"/>
          </p:cNvCxnSpPr>
          <p:nvPr/>
        </p:nvCxnSpPr>
        <p:spPr>
          <a:xfrm flipH="1">
            <a:off x="7056825" y="3311705"/>
            <a:ext cx="335526" cy="54280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6" name="椭圆 155">
            <a:extLst>
              <a:ext uri="{FF2B5EF4-FFF2-40B4-BE49-F238E27FC236}">
                <a16:creationId xmlns:a16="http://schemas.microsoft.com/office/drawing/2014/main" id="{25EEFA01-91A4-3043-BD33-C73E7E4C1C34}"/>
              </a:ext>
            </a:extLst>
          </p:cNvPr>
          <p:cNvSpPr/>
          <p:nvPr/>
        </p:nvSpPr>
        <p:spPr>
          <a:xfrm>
            <a:off x="9507853" y="2947266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157" name="椭圆 156">
            <a:extLst>
              <a:ext uri="{FF2B5EF4-FFF2-40B4-BE49-F238E27FC236}">
                <a16:creationId xmlns:a16="http://schemas.microsoft.com/office/drawing/2014/main" id="{B1E7A658-8AAB-954D-B159-392E6C418358}"/>
              </a:ext>
            </a:extLst>
          </p:cNvPr>
          <p:cNvSpPr/>
          <p:nvPr/>
        </p:nvSpPr>
        <p:spPr>
          <a:xfrm>
            <a:off x="10716536" y="201940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158" name="椭圆 157">
            <a:extLst>
              <a:ext uri="{FF2B5EF4-FFF2-40B4-BE49-F238E27FC236}">
                <a16:creationId xmlns:a16="http://schemas.microsoft.com/office/drawing/2014/main" id="{9CD65722-83CD-BD4D-9B5D-876EE4B56AB3}"/>
              </a:ext>
            </a:extLst>
          </p:cNvPr>
          <p:cNvSpPr/>
          <p:nvPr/>
        </p:nvSpPr>
        <p:spPr>
          <a:xfrm>
            <a:off x="10272660" y="111603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159" name="椭圆 158">
            <a:extLst>
              <a:ext uri="{FF2B5EF4-FFF2-40B4-BE49-F238E27FC236}">
                <a16:creationId xmlns:a16="http://schemas.microsoft.com/office/drawing/2014/main" id="{A7C80A10-D7AC-D241-9CA4-4DA5BF8A1782}"/>
              </a:ext>
            </a:extLst>
          </p:cNvPr>
          <p:cNvSpPr/>
          <p:nvPr/>
        </p:nvSpPr>
        <p:spPr>
          <a:xfrm>
            <a:off x="9726283" y="201940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160" name="直线连接符 159">
            <a:extLst>
              <a:ext uri="{FF2B5EF4-FFF2-40B4-BE49-F238E27FC236}">
                <a16:creationId xmlns:a16="http://schemas.microsoft.com/office/drawing/2014/main" id="{E16911DF-3274-804C-9E11-387E5EA95CF2}"/>
              </a:ext>
            </a:extLst>
          </p:cNvPr>
          <p:cNvCxnSpPr>
            <a:cxnSpLocks/>
            <a:stCxn id="156" idx="0"/>
            <a:endCxn id="159" idx="4"/>
          </p:cNvCxnSpPr>
          <p:nvPr/>
        </p:nvCxnSpPr>
        <p:spPr>
          <a:xfrm flipV="1">
            <a:off x="9687853" y="2379408"/>
            <a:ext cx="218430" cy="56785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1" name="直线连接符 160">
            <a:extLst>
              <a:ext uri="{FF2B5EF4-FFF2-40B4-BE49-F238E27FC236}">
                <a16:creationId xmlns:a16="http://schemas.microsoft.com/office/drawing/2014/main" id="{237B464A-C4FE-4D4B-A4E3-A0C87288ABA3}"/>
              </a:ext>
            </a:extLst>
          </p:cNvPr>
          <p:cNvCxnSpPr>
            <a:cxnSpLocks/>
            <a:stCxn id="157" idx="0"/>
            <a:endCxn id="158" idx="5"/>
          </p:cNvCxnSpPr>
          <p:nvPr/>
        </p:nvCxnSpPr>
        <p:spPr>
          <a:xfrm flipH="1" flipV="1">
            <a:off x="10579939" y="1423317"/>
            <a:ext cx="316597" cy="59609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2" name="直线连接符 161">
            <a:extLst>
              <a:ext uri="{FF2B5EF4-FFF2-40B4-BE49-F238E27FC236}">
                <a16:creationId xmlns:a16="http://schemas.microsoft.com/office/drawing/2014/main" id="{A56EA75A-FAB4-D34F-A50A-6D9BDDD8D299}"/>
              </a:ext>
            </a:extLst>
          </p:cNvPr>
          <p:cNvCxnSpPr>
            <a:cxnSpLocks/>
            <a:stCxn id="158" idx="3"/>
            <a:endCxn id="159" idx="7"/>
          </p:cNvCxnSpPr>
          <p:nvPr/>
        </p:nvCxnSpPr>
        <p:spPr>
          <a:xfrm flipH="1">
            <a:off x="10033562" y="1423317"/>
            <a:ext cx="291819" cy="64881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3" name="椭圆 162">
            <a:extLst>
              <a:ext uri="{FF2B5EF4-FFF2-40B4-BE49-F238E27FC236}">
                <a16:creationId xmlns:a16="http://schemas.microsoft.com/office/drawing/2014/main" id="{9FC7AFD9-1A21-2840-BC74-C0663EB4B39A}"/>
              </a:ext>
            </a:extLst>
          </p:cNvPr>
          <p:cNvSpPr/>
          <p:nvPr/>
        </p:nvSpPr>
        <p:spPr>
          <a:xfrm>
            <a:off x="11153313" y="2943456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164" name="直线连接符 163">
            <a:extLst>
              <a:ext uri="{FF2B5EF4-FFF2-40B4-BE49-F238E27FC236}">
                <a16:creationId xmlns:a16="http://schemas.microsoft.com/office/drawing/2014/main" id="{4E2F30A8-3478-E041-B474-D9EDEB1A30F9}"/>
              </a:ext>
            </a:extLst>
          </p:cNvPr>
          <p:cNvCxnSpPr>
            <a:cxnSpLocks/>
            <a:stCxn id="157" idx="5"/>
            <a:endCxn id="163" idx="0"/>
          </p:cNvCxnSpPr>
          <p:nvPr/>
        </p:nvCxnSpPr>
        <p:spPr>
          <a:xfrm>
            <a:off x="11023815" y="2326687"/>
            <a:ext cx="309498" cy="61676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5" name="椭圆 164">
            <a:extLst>
              <a:ext uri="{FF2B5EF4-FFF2-40B4-BE49-F238E27FC236}">
                <a16:creationId xmlns:a16="http://schemas.microsoft.com/office/drawing/2014/main" id="{98EC3550-D6D2-D844-854B-B4134E7AF370}"/>
              </a:ext>
            </a:extLst>
          </p:cNvPr>
          <p:cNvSpPr/>
          <p:nvPr/>
        </p:nvSpPr>
        <p:spPr>
          <a:xfrm>
            <a:off x="10145381" y="2954934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cxnSp>
        <p:nvCxnSpPr>
          <p:cNvPr id="166" name="直线连接符 165">
            <a:extLst>
              <a:ext uri="{FF2B5EF4-FFF2-40B4-BE49-F238E27FC236}">
                <a16:creationId xmlns:a16="http://schemas.microsoft.com/office/drawing/2014/main" id="{9785455D-1EFA-CD49-8FE9-37C687DF72E9}"/>
              </a:ext>
            </a:extLst>
          </p:cNvPr>
          <p:cNvCxnSpPr>
            <a:cxnSpLocks/>
            <a:stCxn id="159" idx="5"/>
            <a:endCxn id="165" idx="0"/>
          </p:cNvCxnSpPr>
          <p:nvPr/>
        </p:nvCxnSpPr>
        <p:spPr>
          <a:xfrm>
            <a:off x="10033562" y="2326687"/>
            <a:ext cx="291819" cy="62824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7" name="右箭头 166">
            <a:extLst>
              <a:ext uri="{FF2B5EF4-FFF2-40B4-BE49-F238E27FC236}">
                <a16:creationId xmlns:a16="http://schemas.microsoft.com/office/drawing/2014/main" id="{CFB0424C-8E42-4B46-A541-47F9EC2628BF}"/>
              </a:ext>
            </a:extLst>
          </p:cNvPr>
          <p:cNvSpPr/>
          <p:nvPr/>
        </p:nvSpPr>
        <p:spPr>
          <a:xfrm>
            <a:off x="8767866" y="2211872"/>
            <a:ext cx="477157" cy="2957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8" name="文本框 167">
            <a:extLst>
              <a:ext uri="{FF2B5EF4-FFF2-40B4-BE49-F238E27FC236}">
                <a16:creationId xmlns:a16="http://schemas.microsoft.com/office/drawing/2014/main" id="{AB34ADF9-2036-BE44-9B32-0868291B3146}"/>
              </a:ext>
            </a:extLst>
          </p:cNvPr>
          <p:cNvSpPr txBox="1"/>
          <p:nvPr/>
        </p:nvSpPr>
        <p:spPr>
          <a:xfrm>
            <a:off x="6629615" y="4793831"/>
            <a:ext cx="465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情形</a:t>
            </a:r>
            <a:r>
              <a:rPr kumimoji="1" lang="en-US" altLang="zh-CN" dirty="0">
                <a:solidFill>
                  <a:schemeClr val="accent1"/>
                </a:solidFill>
              </a:rPr>
              <a:t>c</a:t>
            </a:r>
            <a:r>
              <a:rPr kumimoji="1" lang="zh-CN" altLang="en-US">
                <a:solidFill>
                  <a:schemeClr val="accent1"/>
                </a:solidFill>
              </a:rPr>
              <a:t>：插入</a:t>
            </a:r>
            <a:r>
              <a:rPr kumimoji="1" lang="en-US" altLang="zh-CN" dirty="0">
                <a:solidFill>
                  <a:schemeClr val="accent1"/>
                </a:solidFill>
              </a:rPr>
              <a:t>F</a:t>
            </a:r>
            <a:r>
              <a:rPr kumimoji="1" lang="zh-CN" altLang="en-US">
                <a:solidFill>
                  <a:schemeClr val="accent1"/>
                </a:solidFill>
              </a:rPr>
              <a:t>后导致节点</a:t>
            </a:r>
            <a:r>
              <a:rPr kumimoji="1" lang="en-US" altLang="zh-CN" dirty="0">
                <a:solidFill>
                  <a:schemeClr val="accent1"/>
                </a:solidFill>
              </a:rPr>
              <a:t>A</a:t>
            </a:r>
            <a:r>
              <a:rPr kumimoji="1" lang="zh-CN" altLang="en-US">
                <a:solidFill>
                  <a:schemeClr val="accent1"/>
                </a:solidFill>
              </a:rPr>
              <a:t>不平衡</a:t>
            </a:r>
          </a:p>
        </p:txBody>
      </p:sp>
    </p:spTree>
    <p:extLst>
      <p:ext uri="{BB962C8B-B14F-4D97-AF65-F5344CB8AC3E}">
        <p14:creationId xmlns:p14="http://schemas.microsoft.com/office/powerpoint/2010/main" val="9775109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E1B4B73D-11E9-024B-A51C-D1A375995053}"/>
              </a:ext>
            </a:extLst>
          </p:cNvPr>
          <p:cNvSpPr/>
          <p:nvPr/>
        </p:nvSpPr>
        <p:spPr>
          <a:xfrm>
            <a:off x="5874442" y="287162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E02D7EBF-8464-6445-A869-C59D4434B5B4}"/>
              </a:ext>
            </a:extLst>
          </p:cNvPr>
          <p:cNvSpPr/>
          <p:nvPr/>
        </p:nvSpPr>
        <p:spPr>
          <a:xfrm>
            <a:off x="4979921" y="165710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5ABDB1D1-DC7E-354E-B09F-005B365F4889}"/>
              </a:ext>
            </a:extLst>
          </p:cNvPr>
          <p:cNvSpPr/>
          <p:nvPr/>
        </p:nvSpPr>
        <p:spPr>
          <a:xfrm>
            <a:off x="5057067" y="393513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0BABAEC7-F055-9E45-92C7-033D85C57428}"/>
              </a:ext>
            </a:extLst>
          </p:cNvPr>
          <p:cNvSpPr/>
          <p:nvPr/>
        </p:nvSpPr>
        <p:spPr>
          <a:xfrm>
            <a:off x="6246450" y="57422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8CD0CB7C-788A-9C47-A6CC-9CBAEDE3A4D8}"/>
              </a:ext>
            </a:extLst>
          </p:cNvPr>
          <p:cNvSpPr/>
          <p:nvPr/>
        </p:nvSpPr>
        <p:spPr>
          <a:xfrm>
            <a:off x="7309908" y="165710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CB8B06CB-2686-EC42-B88E-5EBD53E30524}"/>
              </a:ext>
            </a:extLst>
          </p:cNvPr>
          <p:cNvCxnSpPr>
            <a:cxnSpLocks/>
            <a:stCxn id="2" idx="3"/>
            <a:endCxn id="4" idx="7"/>
          </p:cNvCxnSpPr>
          <p:nvPr/>
        </p:nvCxnSpPr>
        <p:spPr>
          <a:xfrm flipH="1">
            <a:off x="5503061" y="3327755"/>
            <a:ext cx="447901" cy="68564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44C4E016-C650-A54A-9F2D-099A802BFBE9}"/>
              </a:ext>
            </a:extLst>
          </p:cNvPr>
          <p:cNvCxnSpPr>
            <a:cxnSpLocks/>
            <a:stCxn id="2" idx="1"/>
            <a:endCxn id="3" idx="5"/>
          </p:cNvCxnSpPr>
          <p:nvPr/>
        </p:nvCxnSpPr>
        <p:spPr>
          <a:xfrm flipH="1" flipV="1">
            <a:off x="5425915" y="2113233"/>
            <a:ext cx="525047" cy="8366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3A0FB434-75D8-7946-B310-4E897264163D}"/>
              </a:ext>
            </a:extLst>
          </p:cNvPr>
          <p:cNvCxnSpPr>
            <a:cxnSpLocks/>
            <a:stCxn id="3" idx="7"/>
            <a:endCxn id="5" idx="3"/>
          </p:cNvCxnSpPr>
          <p:nvPr/>
        </p:nvCxnSpPr>
        <p:spPr>
          <a:xfrm flipV="1">
            <a:off x="5425915" y="1030358"/>
            <a:ext cx="897055" cy="7050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494938B5-FAE3-084D-AFEC-65C3A43C6065}"/>
              </a:ext>
            </a:extLst>
          </p:cNvPr>
          <p:cNvCxnSpPr>
            <a:cxnSpLocks/>
            <a:stCxn id="5" idx="5"/>
            <a:endCxn id="6" idx="1"/>
          </p:cNvCxnSpPr>
          <p:nvPr/>
        </p:nvCxnSpPr>
        <p:spPr>
          <a:xfrm>
            <a:off x="6692444" y="1030358"/>
            <a:ext cx="693984" cy="7050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5EDB2059-98E0-A742-8393-943754FECE15}"/>
              </a:ext>
            </a:extLst>
          </p:cNvPr>
          <p:cNvSpPr/>
          <p:nvPr/>
        </p:nvSpPr>
        <p:spPr>
          <a:xfrm>
            <a:off x="3971441" y="287162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77725F51-F57C-3442-AF81-C20E999414A3}"/>
              </a:ext>
            </a:extLst>
          </p:cNvPr>
          <p:cNvCxnSpPr>
            <a:cxnSpLocks/>
            <a:stCxn id="3" idx="3"/>
            <a:endCxn id="11" idx="7"/>
          </p:cNvCxnSpPr>
          <p:nvPr/>
        </p:nvCxnSpPr>
        <p:spPr>
          <a:xfrm flipH="1">
            <a:off x="4417435" y="2113233"/>
            <a:ext cx="639006" cy="8366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椭圆 12">
            <a:extLst>
              <a:ext uri="{FF2B5EF4-FFF2-40B4-BE49-F238E27FC236}">
                <a16:creationId xmlns:a16="http://schemas.microsoft.com/office/drawing/2014/main" id="{BD25761E-DB60-B948-85D2-D2ADB5221EA7}"/>
              </a:ext>
            </a:extLst>
          </p:cNvPr>
          <p:cNvSpPr/>
          <p:nvPr/>
        </p:nvSpPr>
        <p:spPr>
          <a:xfrm>
            <a:off x="6787394" y="289461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6AD33B9E-DCBC-2E49-A686-3977FC9CD42D}"/>
              </a:ext>
            </a:extLst>
          </p:cNvPr>
          <p:cNvCxnSpPr>
            <a:cxnSpLocks/>
            <a:stCxn id="6" idx="4"/>
            <a:endCxn id="13" idx="7"/>
          </p:cNvCxnSpPr>
          <p:nvPr/>
        </p:nvCxnSpPr>
        <p:spPr>
          <a:xfrm flipH="1">
            <a:off x="7233388" y="2191492"/>
            <a:ext cx="337777" cy="78137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椭圆 14">
            <a:extLst>
              <a:ext uri="{FF2B5EF4-FFF2-40B4-BE49-F238E27FC236}">
                <a16:creationId xmlns:a16="http://schemas.microsoft.com/office/drawing/2014/main" id="{8A6EDC6F-D377-B04C-8BB5-0ED42EF0349B}"/>
              </a:ext>
            </a:extLst>
          </p:cNvPr>
          <p:cNvSpPr/>
          <p:nvPr/>
        </p:nvSpPr>
        <p:spPr>
          <a:xfrm>
            <a:off x="1565171" y="226436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1EF2A9AD-3B23-A74F-84D9-DF8824B76766}"/>
              </a:ext>
            </a:extLst>
          </p:cNvPr>
          <p:cNvSpPr/>
          <p:nvPr/>
        </p:nvSpPr>
        <p:spPr>
          <a:xfrm>
            <a:off x="10365572" y="226436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</a:t>
            </a:r>
            <a:endParaRPr kumimoji="1"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A623462-BF63-8D48-A765-5A56590EE2D7}"/>
              </a:ext>
            </a:extLst>
          </p:cNvPr>
          <p:cNvSpPr txBox="1"/>
          <p:nvPr/>
        </p:nvSpPr>
        <p:spPr>
          <a:xfrm>
            <a:off x="0" y="5297226"/>
            <a:ext cx="3998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空树</a:t>
            </a:r>
            <a:r>
              <a:rPr kumimoji="1" lang="en-US" altLang="zh-CN" dirty="0">
                <a:solidFill>
                  <a:schemeClr val="accent1"/>
                </a:solidFill>
              </a:rPr>
              <a:t>L</a:t>
            </a:r>
            <a:r>
              <a:rPr kumimoji="1" lang="zh-CN" altLang="en-US">
                <a:solidFill>
                  <a:schemeClr val="accent1"/>
                </a:solidFill>
              </a:rPr>
              <a:t>：存放树</a:t>
            </a:r>
            <a:r>
              <a:rPr kumimoji="1" lang="en-US" altLang="zh-CN" dirty="0">
                <a:solidFill>
                  <a:schemeClr val="accent1"/>
                </a:solidFill>
              </a:rPr>
              <a:t>T</a:t>
            </a:r>
            <a:r>
              <a:rPr kumimoji="1" lang="zh-CN" altLang="en-US">
                <a:solidFill>
                  <a:schemeClr val="accent1"/>
                </a:solidFill>
              </a:rPr>
              <a:t>中关键字小于</a:t>
            </a:r>
            <a:r>
              <a:rPr kumimoji="1" lang="en-US" altLang="zh-CN" dirty="0">
                <a:solidFill>
                  <a:schemeClr val="accent1"/>
                </a:solidFill>
              </a:rPr>
              <a:t>X</a:t>
            </a:r>
            <a:r>
              <a:rPr kumimoji="1" lang="zh-CN" altLang="en-US">
                <a:solidFill>
                  <a:schemeClr val="accent1"/>
                </a:solidFill>
              </a:rPr>
              <a:t>的节点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5C2CF84-20A9-C24C-B4E2-C2A336770844}"/>
              </a:ext>
            </a:extLst>
          </p:cNvPr>
          <p:cNvSpPr txBox="1"/>
          <p:nvPr/>
        </p:nvSpPr>
        <p:spPr>
          <a:xfrm>
            <a:off x="3810403" y="5303105"/>
            <a:ext cx="3998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T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184149D-19CF-3944-AF15-C5151C84194A}"/>
              </a:ext>
            </a:extLst>
          </p:cNvPr>
          <p:cNvSpPr txBox="1"/>
          <p:nvPr/>
        </p:nvSpPr>
        <p:spPr>
          <a:xfrm>
            <a:off x="8193020" y="5297226"/>
            <a:ext cx="3998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空树</a:t>
            </a:r>
            <a:r>
              <a:rPr kumimoji="1" lang="en-US" altLang="zh-CN" dirty="0">
                <a:solidFill>
                  <a:schemeClr val="accent1"/>
                </a:solidFill>
              </a:rPr>
              <a:t>R</a:t>
            </a:r>
            <a:r>
              <a:rPr kumimoji="1" lang="zh-CN" altLang="en-US">
                <a:solidFill>
                  <a:schemeClr val="accent1"/>
                </a:solidFill>
              </a:rPr>
              <a:t>：存放树</a:t>
            </a:r>
            <a:r>
              <a:rPr kumimoji="1" lang="en-US" altLang="zh-CN" dirty="0">
                <a:solidFill>
                  <a:schemeClr val="accent1"/>
                </a:solidFill>
              </a:rPr>
              <a:t>T</a:t>
            </a:r>
            <a:r>
              <a:rPr kumimoji="1" lang="zh-CN" altLang="en-US">
                <a:solidFill>
                  <a:schemeClr val="accent1"/>
                </a:solidFill>
              </a:rPr>
              <a:t>中关键字大于</a:t>
            </a:r>
            <a:r>
              <a:rPr kumimoji="1" lang="en-US" altLang="zh-CN" dirty="0">
                <a:solidFill>
                  <a:schemeClr val="accent1"/>
                </a:solidFill>
              </a:rPr>
              <a:t>X</a:t>
            </a:r>
            <a:r>
              <a:rPr kumimoji="1" lang="zh-CN" altLang="en-US">
                <a:solidFill>
                  <a:schemeClr val="accent1"/>
                </a:solidFill>
              </a:rPr>
              <a:t>的节点</a:t>
            </a:r>
          </a:p>
        </p:txBody>
      </p:sp>
    </p:spTree>
    <p:extLst>
      <p:ext uri="{BB962C8B-B14F-4D97-AF65-F5344CB8AC3E}">
        <p14:creationId xmlns:p14="http://schemas.microsoft.com/office/powerpoint/2010/main" val="1818256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5370DC86-3EA6-AF47-8BE2-F16095B51B34}"/>
              </a:ext>
            </a:extLst>
          </p:cNvPr>
          <p:cNvSpPr/>
          <p:nvPr/>
        </p:nvSpPr>
        <p:spPr>
          <a:xfrm>
            <a:off x="2118247" y="2269398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F0889C53-D26D-BC4A-B2BC-35CCEF37A6ED}"/>
              </a:ext>
            </a:extLst>
          </p:cNvPr>
          <p:cNvSpPr/>
          <p:nvPr/>
        </p:nvSpPr>
        <p:spPr>
          <a:xfrm>
            <a:off x="2695042" y="1389687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AC98570B-F0BB-424E-9165-055BD58CFEA9}"/>
              </a:ext>
            </a:extLst>
          </p:cNvPr>
          <p:cNvSpPr/>
          <p:nvPr/>
        </p:nvSpPr>
        <p:spPr>
          <a:xfrm>
            <a:off x="3208972" y="223638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B1C45A2A-E44F-2A42-A086-C124BEB2B000}"/>
              </a:ext>
            </a:extLst>
          </p:cNvPr>
          <p:cNvCxnSpPr>
            <a:cxnSpLocks/>
            <a:stCxn id="2" idx="0"/>
            <a:endCxn id="3" idx="3"/>
          </p:cNvCxnSpPr>
          <p:nvPr/>
        </p:nvCxnSpPr>
        <p:spPr>
          <a:xfrm flipV="1">
            <a:off x="2298247" y="1696966"/>
            <a:ext cx="449516" cy="5724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5AC3BF67-25B8-DB4F-B71C-BCE176412013}"/>
              </a:ext>
            </a:extLst>
          </p:cNvPr>
          <p:cNvCxnSpPr>
            <a:cxnSpLocks/>
            <a:stCxn id="3" idx="5"/>
            <a:endCxn id="4" idx="0"/>
          </p:cNvCxnSpPr>
          <p:nvPr/>
        </p:nvCxnSpPr>
        <p:spPr>
          <a:xfrm>
            <a:off x="3002321" y="1696966"/>
            <a:ext cx="386651" cy="5394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椭圆 6">
            <a:extLst>
              <a:ext uri="{FF2B5EF4-FFF2-40B4-BE49-F238E27FC236}">
                <a16:creationId xmlns:a16="http://schemas.microsoft.com/office/drawing/2014/main" id="{80A78F2B-FF3C-534A-9098-690158135E95}"/>
              </a:ext>
            </a:extLst>
          </p:cNvPr>
          <p:cNvSpPr/>
          <p:nvPr/>
        </p:nvSpPr>
        <p:spPr>
          <a:xfrm>
            <a:off x="1731887" y="3240377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</a:t>
            </a:r>
            <a:endParaRPr kumimoji="1" lang="zh-CN" altLang="en-US"/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E5BA883B-F650-924F-A98D-F309FA7E57EE}"/>
              </a:ext>
            </a:extLst>
          </p:cNvPr>
          <p:cNvCxnSpPr>
            <a:cxnSpLocks/>
            <a:stCxn id="2" idx="3"/>
            <a:endCxn id="7" idx="0"/>
          </p:cNvCxnSpPr>
          <p:nvPr/>
        </p:nvCxnSpPr>
        <p:spPr>
          <a:xfrm flipH="1">
            <a:off x="1911887" y="2576677"/>
            <a:ext cx="259081" cy="6637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椭圆 8">
            <a:extLst>
              <a:ext uri="{FF2B5EF4-FFF2-40B4-BE49-F238E27FC236}">
                <a16:creationId xmlns:a16="http://schemas.microsoft.com/office/drawing/2014/main" id="{3806650C-60FB-BC43-8C08-C0772BBF54C3}"/>
              </a:ext>
            </a:extLst>
          </p:cNvPr>
          <p:cNvSpPr/>
          <p:nvPr/>
        </p:nvSpPr>
        <p:spPr>
          <a:xfrm>
            <a:off x="1457987" y="4432868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9FAC8AA9-0888-DF4D-BD78-CA66F72C6868}"/>
              </a:ext>
            </a:extLst>
          </p:cNvPr>
          <p:cNvCxnSpPr>
            <a:cxnSpLocks/>
            <a:stCxn id="7" idx="4"/>
            <a:endCxn id="9" idx="0"/>
          </p:cNvCxnSpPr>
          <p:nvPr/>
        </p:nvCxnSpPr>
        <p:spPr>
          <a:xfrm flipH="1">
            <a:off x="1637987" y="3600377"/>
            <a:ext cx="273900" cy="83249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右箭头 10">
            <a:extLst>
              <a:ext uri="{FF2B5EF4-FFF2-40B4-BE49-F238E27FC236}">
                <a16:creationId xmlns:a16="http://schemas.microsoft.com/office/drawing/2014/main" id="{F3D66168-008C-9B4E-B8F5-3E3AD59AF285}"/>
              </a:ext>
            </a:extLst>
          </p:cNvPr>
          <p:cNvSpPr/>
          <p:nvPr/>
        </p:nvSpPr>
        <p:spPr>
          <a:xfrm>
            <a:off x="5966214" y="2631887"/>
            <a:ext cx="477157" cy="2957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BE3944EE-AC44-CA43-B497-84F7B1A7C307}"/>
              </a:ext>
            </a:extLst>
          </p:cNvPr>
          <p:cNvSpPr/>
          <p:nvPr/>
        </p:nvSpPr>
        <p:spPr>
          <a:xfrm>
            <a:off x="2462467" y="3240377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5821B5D2-0F46-E449-8C5B-72512E179DDE}"/>
              </a:ext>
            </a:extLst>
          </p:cNvPr>
          <p:cNvCxnSpPr>
            <a:cxnSpLocks/>
            <a:stCxn id="2" idx="5"/>
            <a:endCxn id="21" idx="0"/>
          </p:cNvCxnSpPr>
          <p:nvPr/>
        </p:nvCxnSpPr>
        <p:spPr>
          <a:xfrm>
            <a:off x="2425526" y="2576677"/>
            <a:ext cx="216941" cy="6637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椭圆 27">
            <a:extLst>
              <a:ext uri="{FF2B5EF4-FFF2-40B4-BE49-F238E27FC236}">
                <a16:creationId xmlns:a16="http://schemas.microsoft.com/office/drawing/2014/main" id="{2A899750-D404-1B47-B324-6D6A1592A200}"/>
              </a:ext>
            </a:extLst>
          </p:cNvPr>
          <p:cNvSpPr/>
          <p:nvPr/>
        </p:nvSpPr>
        <p:spPr>
          <a:xfrm>
            <a:off x="10471118" y="2419771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E787AAF2-DC1A-5D42-BB7B-3B4DF662C85E}"/>
              </a:ext>
            </a:extLst>
          </p:cNvPr>
          <p:cNvSpPr/>
          <p:nvPr/>
        </p:nvSpPr>
        <p:spPr>
          <a:xfrm>
            <a:off x="10940584" y="3149340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7D6B45A7-21B9-4845-B354-B15FCDE01492}"/>
              </a:ext>
            </a:extLst>
          </p:cNvPr>
          <p:cNvSpPr/>
          <p:nvPr/>
        </p:nvSpPr>
        <p:spPr>
          <a:xfrm>
            <a:off x="11309365" y="4056814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32" name="直线连接符 31">
            <a:extLst>
              <a:ext uri="{FF2B5EF4-FFF2-40B4-BE49-F238E27FC236}">
                <a16:creationId xmlns:a16="http://schemas.microsoft.com/office/drawing/2014/main" id="{3A0A051A-2E28-9342-9B0A-7077A9ED5D84}"/>
              </a:ext>
            </a:extLst>
          </p:cNvPr>
          <p:cNvCxnSpPr>
            <a:cxnSpLocks/>
            <a:stCxn id="29" idx="5"/>
            <a:endCxn id="30" idx="0"/>
          </p:cNvCxnSpPr>
          <p:nvPr/>
        </p:nvCxnSpPr>
        <p:spPr>
          <a:xfrm>
            <a:off x="11247863" y="3456619"/>
            <a:ext cx="241502" cy="60019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椭圆 32">
            <a:extLst>
              <a:ext uri="{FF2B5EF4-FFF2-40B4-BE49-F238E27FC236}">
                <a16:creationId xmlns:a16="http://schemas.microsoft.com/office/drawing/2014/main" id="{22F2621B-81EA-6B47-AA76-D823A4DE48D7}"/>
              </a:ext>
            </a:extLst>
          </p:cNvPr>
          <p:cNvSpPr/>
          <p:nvPr/>
        </p:nvSpPr>
        <p:spPr>
          <a:xfrm>
            <a:off x="9253114" y="1514617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</a:t>
            </a:r>
            <a:endParaRPr kumimoji="1" lang="zh-CN" altLang="en-US"/>
          </a:p>
        </p:txBody>
      </p: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945AF306-2518-3A4E-8C5A-D9F23A6DC8A6}"/>
              </a:ext>
            </a:extLst>
          </p:cNvPr>
          <p:cNvCxnSpPr>
            <a:cxnSpLocks/>
            <a:stCxn id="28" idx="5"/>
            <a:endCxn id="29" idx="1"/>
          </p:cNvCxnSpPr>
          <p:nvPr/>
        </p:nvCxnSpPr>
        <p:spPr>
          <a:xfrm>
            <a:off x="10778397" y="2727050"/>
            <a:ext cx="214908" cy="47501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椭圆 34">
            <a:extLst>
              <a:ext uri="{FF2B5EF4-FFF2-40B4-BE49-F238E27FC236}">
                <a16:creationId xmlns:a16="http://schemas.microsoft.com/office/drawing/2014/main" id="{48927E4C-CE13-7A44-A804-6E7BB3499127}"/>
              </a:ext>
            </a:extLst>
          </p:cNvPr>
          <p:cNvSpPr/>
          <p:nvPr/>
        </p:nvSpPr>
        <p:spPr>
          <a:xfrm>
            <a:off x="8979214" y="2707108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89D7E5F4-C9FE-004A-A668-BB987278E48F}"/>
              </a:ext>
            </a:extLst>
          </p:cNvPr>
          <p:cNvCxnSpPr>
            <a:cxnSpLocks/>
            <a:stCxn id="33" idx="4"/>
            <a:endCxn id="35" idx="0"/>
          </p:cNvCxnSpPr>
          <p:nvPr/>
        </p:nvCxnSpPr>
        <p:spPr>
          <a:xfrm flipH="1">
            <a:off x="9159214" y="1874617"/>
            <a:ext cx="273900" cy="83249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43ED3F4C-2D12-4248-9AB3-6D827D7F707A}"/>
              </a:ext>
            </a:extLst>
          </p:cNvPr>
          <p:cNvSpPr/>
          <p:nvPr/>
        </p:nvSpPr>
        <p:spPr>
          <a:xfrm>
            <a:off x="10617285" y="4000569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cxnSp>
        <p:nvCxnSpPr>
          <p:cNvPr id="38" name="直线连接符 37">
            <a:extLst>
              <a:ext uri="{FF2B5EF4-FFF2-40B4-BE49-F238E27FC236}">
                <a16:creationId xmlns:a16="http://schemas.microsoft.com/office/drawing/2014/main" id="{6D594174-6E75-3E4D-B379-2546C3D6231C}"/>
              </a:ext>
            </a:extLst>
          </p:cNvPr>
          <p:cNvCxnSpPr>
            <a:cxnSpLocks/>
            <a:stCxn id="29" idx="3"/>
            <a:endCxn id="37" idx="0"/>
          </p:cNvCxnSpPr>
          <p:nvPr/>
        </p:nvCxnSpPr>
        <p:spPr>
          <a:xfrm flipH="1">
            <a:off x="10797285" y="3456619"/>
            <a:ext cx="196020" cy="54395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椭圆 38">
            <a:extLst>
              <a:ext uri="{FF2B5EF4-FFF2-40B4-BE49-F238E27FC236}">
                <a16:creationId xmlns:a16="http://schemas.microsoft.com/office/drawing/2014/main" id="{4A56DFDD-7020-F04C-8207-EA7F9A7033E8}"/>
              </a:ext>
            </a:extLst>
          </p:cNvPr>
          <p:cNvSpPr/>
          <p:nvPr/>
        </p:nvSpPr>
        <p:spPr>
          <a:xfrm>
            <a:off x="343808" y="140840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AB317FA8-65A6-E44D-B9F3-7CB9D09C96B3}"/>
              </a:ext>
            </a:extLst>
          </p:cNvPr>
          <p:cNvSpPr/>
          <p:nvPr/>
        </p:nvSpPr>
        <p:spPr>
          <a:xfrm>
            <a:off x="4245823" y="14274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</a:t>
            </a:r>
            <a:endParaRPr kumimoji="1"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440D0421-79FF-C448-8EC8-97E067F8B4E4}"/>
              </a:ext>
            </a:extLst>
          </p:cNvPr>
          <p:cNvSpPr/>
          <p:nvPr/>
        </p:nvSpPr>
        <p:spPr>
          <a:xfrm>
            <a:off x="7421632" y="14274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1FF1A462-2C16-C34D-BBE1-F2B728576D25}"/>
              </a:ext>
            </a:extLst>
          </p:cNvPr>
          <p:cNvSpPr/>
          <p:nvPr/>
        </p:nvSpPr>
        <p:spPr>
          <a:xfrm>
            <a:off x="10778070" y="14084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</a:t>
            </a:r>
            <a:endParaRPr kumimoji="1" lang="zh-CN" altLang="en-US"/>
          </a:p>
        </p:txBody>
      </p: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55D7F93E-2490-1D4D-A5F5-3024D54BF118}"/>
              </a:ext>
            </a:extLst>
          </p:cNvPr>
          <p:cNvCxnSpPr>
            <a:cxnSpLocks/>
            <a:stCxn id="42" idx="3"/>
            <a:endCxn id="28" idx="0"/>
          </p:cNvCxnSpPr>
          <p:nvPr/>
        </p:nvCxnSpPr>
        <p:spPr>
          <a:xfrm flipH="1">
            <a:off x="10651118" y="1864530"/>
            <a:ext cx="203472" cy="55524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42315368-B684-6341-A591-51D853B06AC8}"/>
              </a:ext>
            </a:extLst>
          </p:cNvPr>
          <p:cNvSpPr txBox="1"/>
          <p:nvPr/>
        </p:nvSpPr>
        <p:spPr>
          <a:xfrm>
            <a:off x="343808" y="5995863"/>
            <a:ext cx="1124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自顶向下展开旋转：一字形旋转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A9294AFE-42CE-E443-8DED-9BB1680DFC85}"/>
              </a:ext>
            </a:extLst>
          </p:cNvPr>
          <p:cNvSpPr txBox="1"/>
          <p:nvPr/>
        </p:nvSpPr>
        <p:spPr>
          <a:xfrm>
            <a:off x="19124" y="5179836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空树</a:t>
            </a:r>
            <a:r>
              <a:rPr kumimoji="1" lang="en-US" altLang="zh-CN" dirty="0">
                <a:solidFill>
                  <a:schemeClr val="accent1"/>
                </a:solidFill>
              </a:rPr>
              <a:t>L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6CC584C9-F579-F142-B0DB-B7FEB5A87B69}"/>
              </a:ext>
            </a:extLst>
          </p:cNvPr>
          <p:cNvSpPr txBox="1"/>
          <p:nvPr/>
        </p:nvSpPr>
        <p:spPr>
          <a:xfrm>
            <a:off x="1817987" y="5179426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T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1B36500A-03B7-0440-80F4-5B536E267BC0}"/>
              </a:ext>
            </a:extLst>
          </p:cNvPr>
          <p:cNvSpPr txBox="1"/>
          <p:nvPr/>
        </p:nvSpPr>
        <p:spPr>
          <a:xfrm>
            <a:off x="3921139" y="5179836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空树</a:t>
            </a:r>
            <a:r>
              <a:rPr kumimoji="1" lang="en-US" altLang="zh-CN" dirty="0">
                <a:solidFill>
                  <a:schemeClr val="accent1"/>
                </a:solidFill>
              </a:rPr>
              <a:t>R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694B40F4-A3DD-E548-982F-AA4A0CC14154}"/>
              </a:ext>
            </a:extLst>
          </p:cNvPr>
          <p:cNvSpPr txBox="1"/>
          <p:nvPr/>
        </p:nvSpPr>
        <p:spPr>
          <a:xfrm>
            <a:off x="8514133" y="5179016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T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AFDEACBA-F58F-8F47-BDAF-6C3CD4299C37}"/>
              </a:ext>
            </a:extLst>
          </p:cNvPr>
          <p:cNvSpPr txBox="1"/>
          <p:nvPr/>
        </p:nvSpPr>
        <p:spPr>
          <a:xfrm>
            <a:off x="10617285" y="5179426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R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B247143-013B-AA43-9D98-791B22B6A64C}"/>
              </a:ext>
            </a:extLst>
          </p:cNvPr>
          <p:cNvSpPr txBox="1"/>
          <p:nvPr/>
        </p:nvSpPr>
        <p:spPr>
          <a:xfrm>
            <a:off x="7098981" y="5179016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L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2546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5370DC86-3EA6-AF47-8BE2-F16095B51B34}"/>
              </a:ext>
            </a:extLst>
          </p:cNvPr>
          <p:cNvSpPr/>
          <p:nvPr/>
        </p:nvSpPr>
        <p:spPr>
          <a:xfrm>
            <a:off x="2118247" y="2269398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F0889C53-D26D-BC4A-B2BC-35CCEF37A6ED}"/>
              </a:ext>
            </a:extLst>
          </p:cNvPr>
          <p:cNvSpPr/>
          <p:nvPr/>
        </p:nvSpPr>
        <p:spPr>
          <a:xfrm>
            <a:off x="2695042" y="1389687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AC98570B-F0BB-424E-9165-055BD58CFEA9}"/>
              </a:ext>
            </a:extLst>
          </p:cNvPr>
          <p:cNvSpPr/>
          <p:nvPr/>
        </p:nvSpPr>
        <p:spPr>
          <a:xfrm>
            <a:off x="3208972" y="223638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B1C45A2A-E44F-2A42-A086-C124BEB2B000}"/>
              </a:ext>
            </a:extLst>
          </p:cNvPr>
          <p:cNvCxnSpPr>
            <a:cxnSpLocks/>
            <a:stCxn id="2" idx="0"/>
            <a:endCxn id="3" idx="3"/>
          </p:cNvCxnSpPr>
          <p:nvPr/>
        </p:nvCxnSpPr>
        <p:spPr>
          <a:xfrm flipV="1">
            <a:off x="2298247" y="1696966"/>
            <a:ext cx="449516" cy="5724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5AC3BF67-25B8-DB4F-B71C-BCE176412013}"/>
              </a:ext>
            </a:extLst>
          </p:cNvPr>
          <p:cNvCxnSpPr>
            <a:cxnSpLocks/>
            <a:stCxn id="3" idx="5"/>
            <a:endCxn id="4" idx="0"/>
          </p:cNvCxnSpPr>
          <p:nvPr/>
        </p:nvCxnSpPr>
        <p:spPr>
          <a:xfrm>
            <a:off x="3002321" y="1696966"/>
            <a:ext cx="386651" cy="5394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椭圆 6">
            <a:extLst>
              <a:ext uri="{FF2B5EF4-FFF2-40B4-BE49-F238E27FC236}">
                <a16:creationId xmlns:a16="http://schemas.microsoft.com/office/drawing/2014/main" id="{80A78F2B-FF3C-534A-9098-690158135E95}"/>
              </a:ext>
            </a:extLst>
          </p:cNvPr>
          <p:cNvSpPr/>
          <p:nvPr/>
        </p:nvSpPr>
        <p:spPr>
          <a:xfrm>
            <a:off x="1731887" y="3240377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E5BA883B-F650-924F-A98D-F309FA7E57EE}"/>
              </a:ext>
            </a:extLst>
          </p:cNvPr>
          <p:cNvCxnSpPr>
            <a:cxnSpLocks/>
            <a:stCxn id="2" idx="3"/>
            <a:endCxn id="7" idx="0"/>
          </p:cNvCxnSpPr>
          <p:nvPr/>
        </p:nvCxnSpPr>
        <p:spPr>
          <a:xfrm flipH="1">
            <a:off x="1911887" y="2576677"/>
            <a:ext cx="259081" cy="6637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椭圆 8">
            <a:extLst>
              <a:ext uri="{FF2B5EF4-FFF2-40B4-BE49-F238E27FC236}">
                <a16:creationId xmlns:a16="http://schemas.microsoft.com/office/drawing/2014/main" id="{3806650C-60FB-BC43-8C08-C0772BBF54C3}"/>
              </a:ext>
            </a:extLst>
          </p:cNvPr>
          <p:cNvSpPr/>
          <p:nvPr/>
        </p:nvSpPr>
        <p:spPr>
          <a:xfrm>
            <a:off x="2091887" y="4252868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9FAC8AA9-0888-DF4D-BD78-CA66F72C6868}"/>
              </a:ext>
            </a:extLst>
          </p:cNvPr>
          <p:cNvCxnSpPr>
            <a:cxnSpLocks/>
            <a:stCxn id="21" idx="4"/>
            <a:endCxn id="9" idx="0"/>
          </p:cNvCxnSpPr>
          <p:nvPr/>
        </p:nvCxnSpPr>
        <p:spPr>
          <a:xfrm flipH="1">
            <a:off x="2271887" y="3600377"/>
            <a:ext cx="370580" cy="65249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右箭头 10">
            <a:extLst>
              <a:ext uri="{FF2B5EF4-FFF2-40B4-BE49-F238E27FC236}">
                <a16:creationId xmlns:a16="http://schemas.microsoft.com/office/drawing/2014/main" id="{F3D66168-008C-9B4E-B8F5-3E3AD59AF285}"/>
              </a:ext>
            </a:extLst>
          </p:cNvPr>
          <p:cNvSpPr/>
          <p:nvPr/>
        </p:nvSpPr>
        <p:spPr>
          <a:xfrm>
            <a:off x="5730567" y="2653087"/>
            <a:ext cx="477157" cy="2957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BE3944EE-AC44-CA43-B497-84F7B1A7C307}"/>
              </a:ext>
            </a:extLst>
          </p:cNvPr>
          <p:cNvSpPr/>
          <p:nvPr/>
        </p:nvSpPr>
        <p:spPr>
          <a:xfrm>
            <a:off x="2462467" y="3240377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</a:t>
            </a:r>
            <a:endParaRPr kumimoji="1" lang="zh-CN" altLang="en-US"/>
          </a:p>
        </p:txBody>
      </p: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5821B5D2-0F46-E449-8C5B-72512E179DDE}"/>
              </a:ext>
            </a:extLst>
          </p:cNvPr>
          <p:cNvCxnSpPr>
            <a:cxnSpLocks/>
            <a:stCxn id="2" idx="5"/>
            <a:endCxn id="21" idx="0"/>
          </p:cNvCxnSpPr>
          <p:nvPr/>
        </p:nvCxnSpPr>
        <p:spPr>
          <a:xfrm>
            <a:off x="2425526" y="2576677"/>
            <a:ext cx="216941" cy="6637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E787AAF2-DC1A-5D42-BB7B-3B4DF662C85E}"/>
              </a:ext>
            </a:extLst>
          </p:cNvPr>
          <p:cNvSpPr/>
          <p:nvPr/>
        </p:nvSpPr>
        <p:spPr>
          <a:xfrm>
            <a:off x="10374282" y="2665949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7D6B45A7-21B9-4845-B354-B15FCDE01492}"/>
              </a:ext>
            </a:extLst>
          </p:cNvPr>
          <p:cNvSpPr/>
          <p:nvPr/>
        </p:nvSpPr>
        <p:spPr>
          <a:xfrm>
            <a:off x="10743063" y="357342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32" name="直线连接符 31">
            <a:extLst>
              <a:ext uri="{FF2B5EF4-FFF2-40B4-BE49-F238E27FC236}">
                <a16:creationId xmlns:a16="http://schemas.microsoft.com/office/drawing/2014/main" id="{3A0A051A-2E28-9342-9B0A-7077A9ED5D84}"/>
              </a:ext>
            </a:extLst>
          </p:cNvPr>
          <p:cNvCxnSpPr>
            <a:cxnSpLocks/>
            <a:stCxn id="29" idx="4"/>
            <a:endCxn id="30" idx="0"/>
          </p:cNvCxnSpPr>
          <p:nvPr/>
        </p:nvCxnSpPr>
        <p:spPr>
          <a:xfrm>
            <a:off x="10554282" y="3025949"/>
            <a:ext cx="368781" cy="54747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椭圆 32">
            <a:extLst>
              <a:ext uri="{FF2B5EF4-FFF2-40B4-BE49-F238E27FC236}">
                <a16:creationId xmlns:a16="http://schemas.microsoft.com/office/drawing/2014/main" id="{22F2621B-81EA-6B47-AA76-D823A4DE48D7}"/>
              </a:ext>
            </a:extLst>
          </p:cNvPr>
          <p:cNvSpPr/>
          <p:nvPr/>
        </p:nvSpPr>
        <p:spPr>
          <a:xfrm>
            <a:off x="8979214" y="1481082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</a:t>
            </a:r>
            <a:endParaRPr kumimoji="1"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48927E4C-CE13-7A44-A804-6E7BB3499127}"/>
              </a:ext>
            </a:extLst>
          </p:cNvPr>
          <p:cNvSpPr/>
          <p:nvPr/>
        </p:nvSpPr>
        <p:spPr>
          <a:xfrm>
            <a:off x="8705314" y="2673573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89D7E5F4-C9FE-004A-A668-BB987278E48F}"/>
              </a:ext>
            </a:extLst>
          </p:cNvPr>
          <p:cNvCxnSpPr>
            <a:cxnSpLocks/>
            <a:stCxn id="33" idx="4"/>
            <a:endCxn id="35" idx="0"/>
          </p:cNvCxnSpPr>
          <p:nvPr/>
        </p:nvCxnSpPr>
        <p:spPr>
          <a:xfrm flipH="1">
            <a:off x="8885314" y="1841082"/>
            <a:ext cx="273900" cy="83249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椭圆 38">
            <a:extLst>
              <a:ext uri="{FF2B5EF4-FFF2-40B4-BE49-F238E27FC236}">
                <a16:creationId xmlns:a16="http://schemas.microsoft.com/office/drawing/2014/main" id="{4A56DFDD-7020-F04C-8207-EA7F9A7033E8}"/>
              </a:ext>
            </a:extLst>
          </p:cNvPr>
          <p:cNvSpPr/>
          <p:nvPr/>
        </p:nvSpPr>
        <p:spPr>
          <a:xfrm>
            <a:off x="343808" y="140840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AB317FA8-65A6-E44D-B9F3-7CB9D09C96B3}"/>
              </a:ext>
            </a:extLst>
          </p:cNvPr>
          <p:cNvSpPr/>
          <p:nvPr/>
        </p:nvSpPr>
        <p:spPr>
          <a:xfrm>
            <a:off x="4408544" y="14274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</a:t>
            </a:r>
            <a:endParaRPr kumimoji="1"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440D0421-79FF-C448-8EC8-97E067F8B4E4}"/>
              </a:ext>
            </a:extLst>
          </p:cNvPr>
          <p:cNvSpPr/>
          <p:nvPr/>
        </p:nvSpPr>
        <p:spPr>
          <a:xfrm>
            <a:off x="6973675" y="148249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1FF1A462-2C16-C34D-BBE1-F2B728576D25}"/>
              </a:ext>
            </a:extLst>
          </p:cNvPr>
          <p:cNvSpPr/>
          <p:nvPr/>
        </p:nvSpPr>
        <p:spPr>
          <a:xfrm>
            <a:off x="10778070" y="14084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</a:t>
            </a:r>
            <a:endParaRPr kumimoji="1" lang="zh-CN" altLang="en-US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42315368-B684-6341-A591-51D853B06AC8}"/>
              </a:ext>
            </a:extLst>
          </p:cNvPr>
          <p:cNvSpPr txBox="1"/>
          <p:nvPr/>
        </p:nvSpPr>
        <p:spPr>
          <a:xfrm>
            <a:off x="343808" y="5995863"/>
            <a:ext cx="1124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自顶向下展开旋转：之字形旋转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A9294AFE-42CE-E443-8DED-9BB1680DFC85}"/>
              </a:ext>
            </a:extLst>
          </p:cNvPr>
          <p:cNvSpPr txBox="1"/>
          <p:nvPr/>
        </p:nvSpPr>
        <p:spPr>
          <a:xfrm>
            <a:off x="19124" y="5179836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空树</a:t>
            </a:r>
            <a:r>
              <a:rPr kumimoji="1" lang="en-US" altLang="zh-CN" dirty="0">
                <a:solidFill>
                  <a:schemeClr val="accent1"/>
                </a:solidFill>
              </a:rPr>
              <a:t>L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6CC584C9-F579-F142-B0DB-B7FEB5A87B69}"/>
              </a:ext>
            </a:extLst>
          </p:cNvPr>
          <p:cNvSpPr txBox="1"/>
          <p:nvPr/>
        </p:nvSpPr>
        <p:spPr>
          <a:xfrm>
            <a:off x="1817987" y="5179426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T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1B36500A-03B7-0440-80F4-5B536E267BC0}"/>
              </a:ext>
            </a:extLst>
          </p:cNvPr>
          <p:cNvSpPr txBox="1"/>
          <p:nvPr/>
        </p:nvSpPr>
        <p:spPr>
          <a:xfrm>
            <a:off x="3921139" y="5179836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空树</a:t>
            </a:r>
            <a:r>
              <a:rPr kumimoji="1" lang="en-US" altLang="zh-CN" dirty="0">
                <a:solidFill>
                  <a:schemeClr val="accent1"/>
                </a:solidFill>
              </a:rPr>
              <a:t>R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694B40F4-A3DD-E548-982F-AA4A0CC14154}"/>
              </a:ext>
            </a:extLst>
          </p:cNvPr>
          <p:cNvSpPr txBox="1"/>
          <p:nvPr/>
        </p:nvSpPr>
        <p:spPr>
          <a:xfrm>
            <a:off x="8514133" y="5179016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T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AFDEACBA-F58F-8F47-BDAF-6C3CD4299C37}"/>
              </a:ext>
            </a:extLst>
          </p:cNvPr>
          <p:cNvSpPr txBox="1"/>
          <p:nvPr/>
        </p:nvSpPr>
        <p:spPr>
          <a:xfrm>
            <a:off x="10617285" y="5179426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R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B247143-013B-AA43-9D98-791B22B6A64C}"/>
              </a:ext>
            </a:extLst>
          </p:cNvPr>
          <p:cNvSpPr txBox="1"/>
          <p:nvPr/>
        </p:nvSpPr>
        <p:spPr>
          <a:xfrm>
            <a:off x="7098981" y="5179016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L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6FDFE5FE-E90E-A74E-A566-78FDC4E738BB}"/>
              </a:ext>
            </a:extLst>
          </p:cNvPr>
          <p:cNvCxnSpPr>
            <a:cxnSpLocks/>
            <a:stCxn id="42" idx="3"/>
            <a:endCxn id="29" idx="0"/>
          </p:cNvCxnSpPr>
          <p:nvPr/>
        </p:nvCxnSpPr>
        <p:spPr>
          <a:xfrm flipH="1">
            <a:off x="10554282" y="1864530"/>
            <a:ext cx="300308" cy="80141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E1CCE458-6892-CC4B-A3F2-24619E83C812}"/>
              </a:ext>
            </a:extLst>
          </p:cNvPr>
          <p:cNvCxnSpPr>
            <a:cxnSpLocks/>
            <a:stCxn id="41" idx="5"/>
            <a:endCxn id="48" idx="0"/>
          </p:cNvCxnSpPr>
          <p:nvPr/>
        </p:nvCxnSpPr>
        <p:spPr>
          <a:xfrm>
            <a:off x="7419669" y="1938622"/>
            <a:ext cx="263800" cy="5884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8" name="椭圆 47">
            <a:extLst>
              <a:ext uri="{FF2B5EF4-FFF2-40B4-BE49-F238E27FC236}">
                <a16:creationId xmlns:a16="http://schemas.microsoft.com/office/drawing/2014/main" id="{AE55DCDE-0D23-E146-9E93-C6D4D83C7A21}"/>
              </a:ext>
            </a:extLst>
          </p:cNvPr>
          <p:cNvSpPr/>
          <p:nvPr/>
        </p:nvSpPr>
        <p:spPr>
          <a:xfrm>
            <a:off x="7503469" y="2527108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9CF8F23D-BB58-5D43-84E5-5505CBEC24D6}"/>
              </a:ext>
            </a:extLst>
          </p:cNvPr>
          <p:cNvSpPr/>
          <p:nvPr/>
        </p:nvSpPr>
        <p:spPr>
          <a:xfrm>
            <a:off x="7117109" y="3498087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6B726DD8-155C-FD46-8DAF-812FBB47FEE1}"/>
              </a:ext>
            </a:extLst>
          </p:cNvPr>
          <p:cNvCxnSpPr>
            <a:cxnSpLocks/>
            <a:stCxn id="48" idx="3"/>
            <a:endCxn id="49" idx="0"/>
          </p:cNvCxnSpPr>
          <p:nvPr/>
        </p:nvCxnSpPr>
        <p:spPr>
          <a:xfrm flipH="1">
            <a:off x="7297109" y="2834387"/>
            <a:ext cx="259081" cy="6637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53680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3CBCF3FA-8A1A-E549-B01E-B27E637E1503}"/>
              </a:ext>
            </a:extLst>
          </p:cNvPr>
          <p:cNvSpPr/>
          <p:nvPr/>
        </p:nvSpPr>
        <p:spPr>
          <a:xfrm>
            <a:off x="3775887" y="2385562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F969A9DD-BF68-274D-81FA-82F912F0EA1E}"/>
              </a:ext>
            </a:extLst>
          </p:cNvPr>
          <p:cNvSpPr/>
          <p:nvPr/>
        </p:nvSpPr>
        <p:spPr>
          <a:xfrm>
            <a:off x="4144668" y="3293036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ADB7BFE6-7688-A64D-8BC1-A4F3CFB511FB}"/>
              </a:ext>
            </a:extLst>
          </p:cNvPr>
          <p:cNvCxnSpPr>
            <a:cxnSpLocks/>
            <a:stCxn id="2" idx="4"/>
            <a:endCxn id="3" idx="0"/>
          </p:cNvCxnSpPr>
          <p:nvPr/>
        </p:nvCxnSpPr>
        <p:spPr>
          <a:xfrm>
            <a:off x="3955887" y="2745562"/>
            <a:ext cx="368781" cy="54747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椭圆 4">
            <a:extLst>
              <a:ext uri="{FF2B5EF4-FFF2-40B4-BE49-F238E27FC236}">
                <a16:creationId xmlns:a16="http://schemas.microsoft.com/office/drawing/2014/main" id="{9EB663B8-357E-6048-89D7-C1688B95AAB4}"/>
              </a:ext>
            </a:extLst>
          </p:cNvPr>
          <p:cNvSpPr/>
          <p:nvPr/>
        </p:nvSpPr>
        <p:spPr>
          <a:xfrm>
            <a:off x="2495870" y="1128013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</a:t>
            </a:r>
            <a:endParaRPr kumimoji="1"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69939D72-B096-4E4A-85B4-93F1583111AE}"/>
              </a:ext>
            </a:extLst>
          </p:cNvPr>
          <p:cNvSpPr/>
          <p:nvPr/>
        </p:nvSpPr>
        <p:spPr>
          <a:xfrm>
            <a:off x="2092160" y="2205562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481105BE-EF32-6C4C-9217-F61D4F2360B6}"/>
              </a:ext>
            </a:extLst>
          </p:cNvPr>
          <p:cNvCxnSpPr>
            <a:cxnSpLocks/>
            <a:stCxn id="5" idx="3"/>
            <a:endCxn id="6" idx="0"/>
          </p:cNvCxnSpPr>
          <p:nvPr/>
        </p:nvCxnSpPr>
        <p:spPr>
          <a:xfrm flipH="1">
            <a:off x="2272160" y="1435292"/>
            <a:ext cx="276431" cy="77027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椭圆 7">
            <a:extLst>
              <a:ext uri="{FF2B5EF4-FFF2-40B4-BE49-F238E27FC236}">
                <a16:creationId xmlns:a16="http://schemas.microsoft.com/office/drawing/2014/main" id="{3FB06204-3C40-2941-AE50-24A102CD3A5E}"/>
              </a:ext>
            </a:extLst>
          </p:cNvPr>
          <p:cNvSpPr/>
          <p:nvPr/>
        </p:nvSpPr>
        <p:spPr>
          <a:xfrm>
            <a:off x="375651" y="110597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7AF5CE29-14EE-6D4D-8172-72CAD36FC27B}"/>
              </a:ext>
            </a:extLst>
          </p:cNvPr>
          <p:cNvSpPr/>
          <p:nvPr/>
        </p:nvSpPr>
        <p:spPr>
          <a:xfrm>
            <a:off x="4179675" y="112801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</a:t>
            </a:r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EC5C4CF-680A-2844-8414-D4D5882B01D1}"/>
              </a:ext>
            </a:extLst>
          </p:cNvPr>
          <p:cNvSpPr txBox="1"/>
          <p:nvPr/>
        </p:nvSpPr>
        <p:spPr>
          <a:xfrm>
            <a:off x="1916109" y="4802499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T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7024ACD-5DE9-BD41-BAC1-9490B5177C18}"/>
              </a:ext>
            </a:extLst>
          </p:cNvPr>
          <p:cNvSpPr txBox="1"/>
          <p:nvPr/>
        </p:nvSpPr>
        <p:spPr>
          <a:xfrm>
            <a:off x="4019261" y="4802909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R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95B1A46-86D9-D040-8743-25BDBDBC2DD2}"/>
              </a:ext>
            </a:extLst>
          </p:cNvPr>
          <p:cNvSpPr txBox="1"/>
          <p:nvPr/>
        </p:nvSpPr>
        <p:spPr>
          <a:xfrm>
            <a:off x="500957" y="4802499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L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C8D3A74A-7128-7D4A-8579-EAB6595C6FEE}"/>
              </a:ext>
            </a:extLst>
          </p:cNvPr>
          <p:cNvCxnSpPr>
            <a:cxnSpLocks/>
            <a:stCxn id="9" idx="3"/>
            <a:endCxn id="2" idx="0"/>
          </p:cNvCxnSpPr>
          <p:nvPr/>
        </p:nvCxnSpPr>
        <p:spPr>
          <a:xfrm flipH="1">
            <a:off x="3955887" y="1584143"/>
            <a:ext cx="300308" cy="80141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06E7AB42-B033-9F4D-B36A-12E8234B56DA}"/>
              </a:ext>
            </a:extLst>
          </p:cNvPr>
          <p:cNvCxnSpPr>
            <a:cxnSpLocks/>
            <a:stCxn id="8" idx="5"/>
            <a:endCxn id="15" idx="0"/>
          </p:cNvCxnSpPr>
          <p:nvPr/>
        </p:nvCxnSpPr>
        <p:spPr>
          <a:xfrm>
            <a:off x="821645" y="1562105"/>
            <a:ext cx="263800" cy="5884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椭圆 14">
            <a:extLst>
              <a:ext uri="{FF2B5EF4-FFF2-40B4-BE49-F238E27FC236}">
                <a16:creationId xmlns:a16="http://schemas.microsoft.com/office/drawing/2014/main" id="{668A832C-C5AA-A84E-8B97-A3DC9FDA0952}"/>
              </a:ext>
            </a:extLst>
          </p:cNvPr>
          <p:cNvSpPr/>
          <p:nvPr/>
        </p:nvSpPr>
        <p:spPr>
          <a:xfrm>
            <a:off x="905445" y="2150591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62982A46-1817-F144-AD0B-455A40C022CA}"/>
              </a:ext>
            </a:extLst>
          </p:cNvPr>
          <p:cNvSpPr/>
          <p:nvPr/>
        </p:nvSpPr>
        <p:spPr>
          <a:xfrm>
            <a:off x="519085" y="3121570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7A996408-9C33-D142-904F-D93FF95A3EB4}"/>
              </a:ext>
            </a:extLst>
          </p:cNvPr>
          <p:cNvCxnSpPr>
            <a:cxnSpLocks/>
            <a:stCxn id="15" idx="3"/>
            <a:endCxn id="16" idx="0"/>
          </p:cNvCxnSpPr>
          <p:nvPr/>
        </p:nvCxnSpPr>
        <p:spPr>
          <a:xfrm flipH="1">
            <a:off x="699085" y="2457870"/>
            <a:ext cx="259081" cy="6637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右箭头 17">
            <a:extLst>
              <a:ext uri="{FF2B5EF4-FFF2-40B4-BE49-F238E27FC236}">
                <a16:creationId xmlns:a16="http://schemas.microsoft.com/office/drawing/2014/main" id="{D6C6113D-8AAA-6C4B-A7DC-A41B5182E3C5}"/>
              </a:ext>
            </a:extLst>
          </p:cNvPr>
          <p:cNvSpPr/>
          <p:nvPr/>
        </p:nvSpPr>
        <p:spPr>
          <a:xfrm>
            <a:off x="5536954" y="2172620"/>
            <a:ext cx="477157" cy="2957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80208201-354E-8643-8999-2C05A04B8222}"/>
              </a:ext>
            </a:extLst>
          </p:cNvPr>
          <p:cNvSpPr/>
          <p:nvPr/>
        </p:nvSpPr>
        <p:spPr>
          <a:xfrm>
            <a:off x="9648701" y="2097870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224BEC7E-4A9B-A24D-9DB9-F2BA0A5C8321}"/>
              </a:ext>
            </a:extLst>
          </p:cNvPr>
          <p:cNvSpPr/>
          <p:nvPr/>
        </p:nvSpPr>
        <p:spPr>
          <a:xfrm>
            <a:off x="10143939" y="312157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9E2340E2-CF75-3B4C-B8AD-6A86983CD409}"/>
              </a:ext>
            </a:extLst>
          </p:cNvPr>
          <p:cNvCxnSpPr>
            <a:cxnSpLocks/>
            <a:stCxn id="19" idx="5"/>
            <a:endCxn id="20" idx="0"/>
          </p:cNvCxnSpPr>
          <p:nvPr/>
        </p:nvCxnSpPr>
        <p:spPr>
          <a:xfrm>
            <a:off x="9955980" y="2405149"/>
            <a:ext cx="367959" cy="71642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椭圆 21">
            <a:extLst>
              <a:ext uri="{FF2B5EF4-FFF2-40B4-BE49-F238E27FC236}">
                <a16:creationId xmlns:a16="http://schemas.microsoft.com/office/drawing/2014/main" id="{1E6DB307-8B01-BD49-BD8A-913FFB8F4824}"/>
              </a:ext>
            </a:extLst>
          </p:cNvPr>
          <p:cNvSpPr/>
          <p:nvPr/>
        </p:nvSpPr>
        <p:spPr>
          <a:xfrm>
            <a:off x="8833918" y="1202105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</a:t>
            </a:r>
            <a:endParaRPr kumimoji="1"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910D3DB5-E0E5-EE42-B798-D760F1388A46}"/>
              </a:ext>
            </a:extLst>
          </p:cNvPr>
          <p:cNvSpPr/>
          <p:nvPr/>
        </p:nvSpPr>
        <p:spPr>
          <a:xfrm>
            <a:off x="8430579" y="3122782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D6FDF681-89DD-744D-A645-33055CAF84B3}"/>
              </a:ext>
            </a:extLst>
          </p:cNvPr>
          <p:cNvCxnSpPr>
            <a:cxnSpLocks/>
            <a:stCxn id="29" idx="5"/>
            <a:endCxn id="23" idx="0"/>
          </p:cNvCxnSpPr>
          <p:nvPr/>
        </p:nvCxnSpPr>
        <p:spPr>
          <a:xfrm>
            <a:off x="8377858" y="2459082"/>
            <a:ext cx="232721" cy="6637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139E1F61-3869-524B-BBFB-8E7D47E5F706}"/>
              </a:ext>
            </a:extLst>
          </p:cNvPr>
          <p:cNvSpPr/>
          <p:nvPr/>
        </p:nvSpPr>
        <p:spPr>
          <a:xfrm>
            <a:off x="6713699" y="118006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3D9A17B7-4BE5-EC4B-9DD9-F65ED1BB88B4}"/>
              </a:ext>
            </a:extLst>
          </p:cNvPr>
          <p:cNvSpPr/>
          <p:nvPr/>
        </p:nvSpPr>
        <p:spPr>
          <a:xfrm>
            <a:off x="10969340" y="110597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</a:t>
            </a:r>
            <a:endParaRPr kumimoji="1" lang="zh-CN" altLang="en-US"/>
          </a:p>
        </p:txBody>
      </p:sp>
      <p:cxnSp>
        <p:nvCxnSpPr>
          <p:cNvPr id="27" name="直线连接符 26">
            <a:extLst>
              <a:ext uri="{FF2B5EF4-FFF2-40B4-BE49-F238E27FC236}">
                <a16:creationId xmlns:a16="http://schemas.microsoft.com/office/drawing/2014/main" id="{1F88F59E-B8A6-3F4A-A8AF-6B5574A2827E}"/>
              </a:ext>
            </a:extLst>
          </p:cNvPr>
          <p:cNvCxnSpPr>
            <a:cxnSpLocks/>
            <a:stCxn id="22" idx="5"/>
            <a:endCxn id="19" idx="0"/>
          </p:cNvCxnSpPr>
          <p:nvPr/>
        </p:nvCxnSpPr>
        <p:spPr>
          <a:xfrm>
            <a:off x="9141197" y="1509384"/>
            <a:ext cx="687504" cy="5884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DD5F1195-0EAA-334B-AB17-CC7B68CDAD6B}"/>
              </a:ext>
            </a:extLst>
          </p:cNvPr>
          <p:cNvCxnSpPr>
            <a:cxnSpLocks/>
            <a:stCxn id="22" idx="3"/>
            <a:endCxn id="29" idx="0"/>
          </p:cNvCxnSpPr>
          <p:nvPr/>
        </p:nvCxnSpPr>
        <p:spPr>
          <a:xfrm flipH="1">
            <a:off x="8250579" y="1509384"/>
            <a:ext cx="636060" cy="64241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8059E62B-A4C8-A048-BF11-7ED0B6BE9EAE}"/>
              </a:ext>
            </a:extLst>
          </p:cNvPr>
          <p:cNvSpPr/>
          <p:nvPr/>
        </p:nvSpPr>
        <p:spPr>
          <a:xfrm>
            <a:off x="8070579" y="2151803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95B57F96-2566-0843-8297-89D0339842C3}"/>
              </a:ext>
            </a:extLst>
          </p:cNvPr>
          <p:cNvSpPr/>
          <p:nvPr/>
        </p:nvSpPr>
        <p:spPr>
          <a:xfrm>
            <a:off x="7684219" y="3122782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cxnSp>
        <p:nvCxnSpPr>
          <p:cNvPr id="31" name="直线连接符 30">
            <a:extLst>
              <a:ext uri="{FF2B5EF4-FFF2-40B4-BE49-F238E27FC236}">
                <a16:creationId xmlns:a16="http://schemas.microsoft.com/office/drawing/2014/main" id="{BB9501A3-B1A1-5F42-988C-B6865017F2C7}"/>
              </a:ext>
            </a:extLst>
          </p:cNvPr>
          <p:cNvCxnSpPr>
            <a:cxnSpLocks/>
            <a:stCxn id="29" idx="3"/>
            <a:endCxn id="30" idx="0"/>
          </p:cNvCxnSpPr>
          <p:nvPr/>
        </p:nvCxnSpPr>
        <p:spPr>
          <a:xfrm flipH="1">
            <a:off x="7864219" y="2459082"/>
            <a:ext cx="259081" cy="6637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3" name="椭圆 52">
            <a:extLst>
              <a:ext uri="{FF2B5EF4-FFF2-40B4-BE49-F238E27FC236}">
                <a16:creationId xmlns:a16="http://schemas.microsoft.com/office/drawing/2014/main" id="{879A543A-892D-7B40-9AC6-59A9738C2E83}"/>
              </a:ext>
            </a:extLst>
          </p:cNvPr>
          <p:cNvSpPr/>
          <p:nvPr/>
        </p:nvSpPr>
        <p:spPr>
          <a:xfrm>
            <a:off x="2925872" y="2186712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54" name="直线连接符 53">
            <a:extLst>
              <a:ext uri="{FF2B5EF4-FFF2-40B4-BE49-F238E27FC236}">
                <a16:creationId xmlns:a16="http://schemas.microsoft.com/office/drawing/2014/main" id="{F6613664-7C43-5044-9DF7-D721723BE676}"/>
              </a:ext>
            </a:extLst>
          </p:cNvPr>
          <p:cNvCxnSpPr>
            <a:cxnSpLocks/>
            <a:stCxn id="5" idx="5"/>
            <a:endCxn id="53" idx="0"/>
          </p:cNvCxnSpPr>
          <p:nvPr/>
        </p:nvCxnSpPr>
        <p:spPr>
          <a:xfrm>
            <a:off x="2803149" y="1435292"/>
            <a:ext cx="302723" cy="75142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2" name="椭圆 61">
            <a:extLst>
              <a:ext uri="{FF2B5EF4-FFF2-40B4-BE49-F238E27FC236}">
                <a16:creationId xmlns:a16="http://schemas.microsoft.com/office/drawing/2014/main" id="{6323EA41-7C41-D641-B9F5-5B4FA42C5AF7}"/>
              </a:ext>
            </a:extLst>
          </p:cNvPr>
          <p:cNvSpPr/>
          <p:nvPr/>
        </p:nvSpPr>
        <p:spPr>
          <a:xfrm>
            <a:off x="9287259" y="3142919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66" name="直线连接符 65">
            <a:extLst>
              <a:ext uri="{FF2B5EF4-FFF2-40B4-BE49-F238E27FC236}">
                <a16:creationId xmlns:a16="http://schemas.microsoft.com/office/drawing/2014/main" id="{B7AD9D2A-5C61-624C-BE11-D164E9C50E36}"/>
              </a:ext>
            </a:extLst>
          </p:cNvPr>
          <p:cNvCxnSpPr>
            <a:cxnSpLocks/>
            <a:stCxn id="19" idx="3"/>
            <a:endCxn id="62" idx="0"/>
          </p:cNvCxnSpPr>
          <p:nvPr/>
        </p:nvCxnSpPr>
        <p:spPr>
          <a:xfrm flipH="1">
            <a:off x="9467259" y="2405149"/>
            <a:ext cx="234163" cy="73777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3E1C133B-0FF0-0343-A485-A54E83447C9C}"/>
              </a:ext>
            </a:extLst>
          </p:cNvPr>
          <p:cNvSpPr txBox="1"/>
          <p:nvPr/>
        </p:nvSpPr>
        <p:spPr>
          <a:xfrm>
            <a:off x="8555256" y="4802499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T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62AF1EFB-7A0C-1542-ABA8-A50F1FB9519E}"/>
              </a:ext>
            </a:extLst>
          </p:cNvPr>
          <p:cNvSpPr txBox="1"/>
          <p:nvPr/>
        </p:nvSpPr>
        <p:spPr>
          <a:xfrm>
            <a:off x="10644656" y="4802499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R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BABBC19E-A41B-A346-9ED2-047BBF97C8B1}"/>
              </a:ext>
            </a:extLst>
          </p:cNvPr>
          <p:cNvSpPr txBox="1"/>
          <p:nvPr/>
        </p:nvSpPr>
        <p:spPr>
          <a:xfrm>
            <a:off x="6287258" y="4802499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L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4A1809AA-93F5-9E46-9AA0-6C398852C114}"/>
              </a:ext>
            </a:extLst>
          </p:cNvPr>
          <p:cNvSpPr txBox="1"/>
          <p:nvPr/>
        </p:nvSpPr>
        <p:spPr>
          <a:xfrm>
            <a:off x="343808" y="5995863"/>
            <a:ext cx="1124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伸展最后阶段的树的合并</a:t>
            </a:r>
          </a:p>
        </p:txBody>
      </p:sp>
    </p:spTree>
    <p:extLst>
      <p:ext uri="{BB962C8B-B14F-4D97-AF65-F5344CB8AC3E}">
        <p14:creationId xmlns:p14="http://schemas.microsoft.com/office/powerpoint/2010/main" val="36635756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5834743" y="396118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30</a:t>
            </a:r>
            <a:endParaRPr kumimoji="1"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1A5E359E-7514-8448-8B48-A71823D18A28}"/>
              </a:ext>
            </a:extLst>
          </p:cNvPr>
          <p:cNvSpPr/>
          <p:nvPr/>
        </p:nvSpPr>
        <p:spPr>
          <a:xfrm>
            <a:off x="1909339" y="2237525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10</a:t>
            </a:r>
            <a:endParaRPr kumimoji="1"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83982A15-A925-EF48-82EC-977FAFBDF0A8}"/>
              </a:ext>
            </a:extLst>
          </p:cNvPr>
          <p:cNvSpPr/>
          <p:nvPr/>
        </p:nvSpPr>
        <p:spPr>
          <a:xfrm>
            <a:off x="4228315" y="2237525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20</a:t>
            </a:r>
            <a:endParaRPr kumimoji="1"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AEA0F477-953F-0547-9BD0-4DFF521D03EB}"/>
              </a:ext>
            </a:extLst>
          </p:cNvPr>
          <p:cNvSpPr/>
          <p:nvPr/>
        </p:nvSpPr>
        <p:spPr>
          <a:xfrm>
            <a:off x="3239529" y="1355884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15</a:t>
            </a:r>
            <a:endParaRPr kumimoji="1"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51B57108-CAEF-B84F-ADF7-68EDD02A0D32}"/>
              </a:ext>
            </a:extLst>
          </p:cNvPr>
          <p:cNvSpPr/>
          <p:nvPr/>
        </p:nvSpPr>
        <p:spPr>
          <a:xfrm>
            <a:off x="8691215" y="1164328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70</a:t>
            </a:r>
            <a:endParaRPr kumimoji="1"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366FFE0A-D157-8E43-B858-EBDDFCB74BFD}"/>
              </a:ext>
            </a:extLst>
          </p:cNvPr>
          <p:cNvSpPr/>
          <p:nvPr/>
        </p:nvSpPr>
        <p:spPr>
          <a:xfrm>
            <a:off x="5546767" y="4357419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40</a:t>
            </a:r>
            <a:endParaRPr kumimoji="1"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92F11663-A4FF-7F42-B31E-8F67FEEC6544}"/>
              </a:ext>
            </a:extLst>
          </p:cNvPr>
          <p:cNvSpPr/>
          <p:nvPr/>
        </p:nvSpPr>
        <p:spPr>
          <a:xfrm>
            <a:off x="6450738" y="3161804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50</a:t>
            </a:r>
            <a:endParaRPr kumimoji="1"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C9C73C9D-63C6-AE46-962A-12A03693C042}"/>
              </a:ext>
            </a:extLst>
          </p:cNvPr>
          <p:cNvSpPr/>
          <p:nvPr/>
        </p:nvSpPr>
        <p:spPr>
          <a:xfrm>
            <a:off x="7342681" y="2216089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60</a:t>
            </a:r>
            <a:endParaRPr kumimoji="1"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6A5B2D9F-734A-CB45-AFF5-DA4632FD9B19}"/>
              </a:ext>
            </a:extLst>
          </p:cNvPr>
          <p:cNvSpPr/>
          <p:nvPr/>
        </p:nvSpPr>
        <p:spPr>
          <a:xfrm>
            <a:off x="971370" y="3161802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CFB06FC7-67E5-D14D-BC7D-AD388ABEC92A}"/>
              </a:ext>
            </a:extLst>
          </p:cNvPr>
          <p:cNvSpPr/>
          <p:nvPr/>
        </p:nvSpPr>
        <p:spPr>
          <a:xfrm>
            <a:off x="7307071" y="4357418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55</a:t>
            </a:r>
            <a:endParaRPr kumimoji="1"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7A7D1D3B-4A92-5444-844A-E06CBF5C9826}"/>
              </a:ext>
            </a:extLst>
          </p:cNvPr>
          <p:cNvSpPr/>
          <p:nvPr/>
        </p:nvSpPr>
        <p:spPr>
          <a:xfrm>
            <a:off x="8307707" y="3161804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93E253B4-69FB-C44D-A9E8-347EE2E059FB}"/>
              </a:ext>
            </a:extLst>
          </p:cNvPr>
          <p:cNvSpPr/>
          <p:nvPr/>
        </p:nvSpPr>
        <p:spPr>
          <a:xfrm>
            <a:off x="10351415" y="2216089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85</a:t>
            </a:r>
            <a:endParaRPr kumimoji="1"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A3C87941-C5AE-2E4A-8886-1F15E7F44DE7}"/>
              </a:ext>
            </a:extLst>
          </p:cNvPr>
          <p:cNvSpPr/>
          <p:nvPr/>
        </p:nvSpPr>
        <p:spPr>
          <a:xfrm>
            <a:off x="9527972" y="3161803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80</a:t>
            </a:r>
            <a:endParaRPr kumimoji="1"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B9D59CB7-A15C-5B48-B096-C08E0FA3B16B}"/>
              </a:ext>
            </a:extLst>
          </p:cNvPr>
          <p:cNvSpPr/>
          <p:nvPr/>
        </p:nvSpPr>
        <p:spPr>
          <a:xfrm>
            <a:off x="11361566" y="3161802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90</a:t>
            </a:r>
            <a:endParaRPr kumimoji="1" lang="zh-CN" altLang="en-US"/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2CBF77FE-39FA-A549-81F7-77019E274AE3}"/>
              </a:ext>
            </a:extLst>
          </p:cNvPr>
          <p:cNvCxnSpPr>
            <a:cxnSpLocks/>
            <a:stCxn id="4" idx="3"/>
            <a:endCxn id="26" idx="6"/>
          </p:cNvCxnSpPr>
          <p:nvPr/>
        </p:nvCxnSpPr>
        <p:spPr>
          <a:xfrm flipH="1">
            <a:off x="3762043" y="852248"/>
            <a:ext cx="2149220" cy="77083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7108A54A-7295-8E46-8A4C-62340F754BFD}"/>
              </a:ext>
            </a:extLst>
          </p:cNvPr>
          <p:cNvCxnSpPr>
            <a:cxnSpLocks/>
            <a:stCxn id="26" idx="3"/>
            <a:endCxn id="22" idx="7"/>
          </p:cNvCxnSpPr>
          <p:nvPr/>
        </p:nvCxnSpPr>
        <p:spPr>
          <a:xfrm flipH="1">
            <a:off x="2355333" y="1812014"/>
            <a:ext cx="960716" cy="50377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0E7997F3-756E-B34B-97F3-501AFA6F4550}"/>
              </a:ext>
            </a:extLst>
          </p:cNvPr>
          <p:cNvCxnSpPr>
            <a:cxnSpLocks/>
            <a:stCxn id="22" idx="3"/>
            <a:endCxn id="31" idx="7"/>
          </p:cNvCxnSpPr>
          <p:nvPr/>
        </p:nvCxnSpPr>
        <p:spPr>
          <a:xfrm flipH="1">
            <a:off x="1417364" y="2693655"/>
            <a:ext cx="568495" cy="54640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0AC0F30E-B3EC-DC4B-A9B2-A7766F316912}"/>
              </a:ext>
            </a:extLst>
          </p:cNvPr>
          <p:cNvCxnSpPr>
            <a:cxnSpLocks/>
            <a:stCxn id="27" idx="2"/>
            <a:endCxn id="4" idx="5"/>
          </p:cNvCxnSpPr>
          <p:nvPr/>
        </p:nvCxnSpPr>
        <p:spPr>
          <a:xfrm flipH="1" flipV="1">
            <a:off x="6280737" y="852248"/>
            <a:ext cx="2410478" cy="57927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C5EFD12B-2B63-FF4B-BD3D-0CC53281D094}"/>
              </a:ext>
            </a:extLst>
          </p:cNvPr>
          <p:cNvCxnSpPr>
            <a:cxnSpLocks/>
            <a:stCxn id="24" idx="1"/>
            <a:endCxn id="26" idx="5"/>
          </p:cNvCxnSpPr>
          <p:nvPr/>
        </p:nvCxnSpPr>
        <p:spPr>
          <a:xfrm flipH="1" flipV="1">
            <a:off x="3685523" y="1812014"/>
            <a:ext cx="619312" cy="50377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D87D5A67-88C8-734C-944E-7756805BE18C}"/>
              </a:ext>
            </a:extLst>
          </p:cNvPr>
          <p:cNvCxnSpPr>
            <a:cxnSpLocks/>
            <a:stCxn id="34" idx="1"/>
            <a:endCxn id="27" idx="5"/>
          </p:cNvCxnSpPr>
          <p:nvPr/>
        </p:nvCxnSpPr>
        <p:spPr>
          <a:xfrm flipH="1" flipV="1">
            <a:off x="9137209" y="1620458"/>
            <a:ext cx="1290726" cy="6738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52FC61C8-6032-E745-83FF-46CA5FC2AAA4}"/>
              </a:ext>
            </a:extLst>
          </p:cNvPr>
          <p:cNvCxnSpPr>
            <a:cxnSpLocks/>
            <a:stCxn id="30" idx="7"/>
            <a:endCxn id="27" idx="3"/>
          </p:cNvCxnSpPr>
          <p:nvPr/>
        </p:nvCxnSpPr>
        <p:spPr>
          <a:xfrm flipV="1">
            <a:off x="7788675" y="1620458"/>
            <a:ext cx="979060" cy="6738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D60CF6CA-8239-154C-A8B2-0C58B74B6C13}"/>
              </a:ext>
            </a:extLst>
          </p:cNvPr>
          <p:cNvCxnSpPr>
            <a:cxnSpLocks/>
            <a:stCxn id="33" idx="1"/>
            <a:endCxn id="30" idx="5"/>
          </p:cNvCxnSpPr>
          <p:nvPr/>
        </p:nvCxnSpPr>
        <p:spPr>
          <a:xfrm flipH="1" flipV="1">
            <a:off x="7788675" y="2672219"/>
            <a:ext cx="595552" cy="56784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直线连接符 58">
            <a:extLst>
              <a:ext uri="{FF2B5EF4-FFF2-40B4-BE49-F238E27FC236}">
                <a16:creationId xmlns:a16="http://schemas.microsoft.com/office/drawing/2014/main" id="{50701C86-A86B-6041-8F2F-03F387AE63C9}"/>
              </a:ext>
            </a:extLst>
          </p:cNvPr>
          <p:cNvCxnSpPr>
            <a:cxnSpLocks/>
            <a:stCxn id="34" idx="3"/>
            <a:endCxn id="35" idx="7"/>
          </p:cNvCxnSpPr>
          <p:nvPr/>
        </p:nvCxnSpPr>
        <p:spPr>
          <a:xfrm flipH="1">
            <a:off x="9973966" y="2672219"/>
            <a:ext cx="453969" cy="56784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直线连接符 62">
            <a:extLst>
              <a:ext uri="{FF2B5EF4-FFF2-40B4-BE49-F238E27FC236}">
                <a16:creationId xmlns:a16="http://schemas.microsoft.com/office/drawing/2014/main" id="{58654272-92E7-B54D-9BCF-DD3A95E93D49}"/>
              </a:ext>
            </a:extLst>
          </p:cNvPr>
          <p:cNvCxnSpPr>
            <a:cxnSpLocks/>
            <a:stCxn id="36" idx="1"/>
            <a:endCxn id="34" idx="5"/>
          </p:cNvCxnSpPr>
          <p:nvPr/>
        </p:nvCxnSpPr>
        <p:spPr>
          <a:xfrm flipH="1" flipV="1">
            <a:off x="10797409" y="2672219"/>
            <a:ext cx="640677" cy="56784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6" name="直线连接符 65">
            <a:extLst>
              <a:ext uri="{FF2B5EF4-FFF2-40B4-BE49-F238E27FC236}">
                <a16:creationId xmlns:a16="http://schemas.microsoft.com/office/drawing/2014/main" id="{93193E6F-4F76-6D46-855F-23BC8EB957BF}"/>
              </a:ext>
            </a:extLst>
          </p:cNvPr>
          <p:cNvCxnSpPr>
            <a:cxnSpLocks/>
            <a:stCxn id="29" idx="7"/>
            <a:endCxn id="30" idx="3"/>
          </p:cNvCxnSpPr>
          <p:nvPr/>
        </p:nvCxnSpPr>
        <p:spPr>
          <a:xfrm flipV="1">
            <a:off x="6896732" y="2672219"/>
            <a:ext cx="522469" cy="56784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9" name="直线连接符 68">
            <a:extLst>
              <a:ext uri="{FF2B5EF4-FFF2-40B4-BE49-F238E27FC236}">
                <a16:creationId xmlns:a16="http://schemas.microsoft.com/office/drawing/2014/main" id="{057BB6AC-F203-3345-A983-2F7064526E09}"/>
              </a:ext>
            </a:extLst>
          </p:cNvPr>
          <p:cNvCxnSpPr>
            <a:cxnSpLocks/>
            <a:stCxn id="29" idx="5"/>
            <a:endCxn id="32" idx="1"/>
          </p:cNvCxnSpPr>
          <p:nvPr/>
        </p:nvCxnSpPr>
        <p:spPr>
          <a:xfrm>
            <a:off x="6896732" y="3617934"/>
            <a:ext cx="486859" cy="81774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2" name="直线连接符 71">
            <a:extLst>
              <a:ext uri="{FF2B5EF4-FFF2-40B4-BE49-F238E27FC236}">
                <a16:creationId xmlns:a16="http://schemas.microsoft.com/office/drawing/2014/main" id="{755BA72D-57CB-AB4F-AB4B-6FE945D0313D}"/>
              </a:ext>
            </a:extLst>
          </p:cNvPr>
          <p:cNvCxnSpPr>
            <a:cxnSpLocks/>
            <a:stCxn id="29" idx="3"/>
            <a:endCxn id="28" idx="7"/>
          </p:cNvCxnSpPr>
          <p:nvPr/>
        </p:nvCxnSpPr>
        <p:spPr>
          <a:xfrm flipH="1">
            <a:off x="5992761" y="3617934"/>
            <a:ext cx="534497" cy="81774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85CBCFD0-EAF7-5348-8A8F-2E798212A2D5}"/>
              </a:ext>
            </a:extLst>
          </p:cNvPr>
          <p:cNvSpPr txBox="1"/>
          <p:nvPr/>
        </p:nvSpPr>
        <p:spPr>
          <a:xfrm>
            <a:off x="343808" y="5995863"/>
            <a:ext cx="1124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红黑树模型</a:t>
            </a:r>
          </a:p>
        </p:txBody>
      </p:sp>
    </p:spTree>
    <p:extLst>
      <p:ext uri="{BB962C8B-B14F-4D97-AF65-F5344CB8AC3E}">
        <p14:creationId xmlns:p14="http://schemas.microsoft.com/office/powerpoint/2010/main" val="26618320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8A5823CF-F94C-3C42-917B-9885F387E871}"/>
              </a:ext>
            </a:extLst>
          </p:cNvPr>
          <p:cNvSpPr/>
          <p:nvPr/>
        </p:nvSpPr>
        <p:spPr>
          <a:xfrm>
            <a:off x="2108862" y="3174077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01C16BF7-E3EE-9041-84E3-613936F87D53}"/>
              </a:ext>
            </a:extLst>
          </p:cNvPr>
          <p:cNvSpPr/>
          <p:nvPr/>
        </p:nvSpPr>
        <p:spPr>
          <a:xfrm>
            <a:off x="2721420" y="1978463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37CA5DD8-82EF-DD40-A8B3-CA4074B4EFB9}"/>
              </a:ext>
            </a:extLst>
          </p:cNvPr>
          <p:cNvSpPr/>
          <p:nvPr/>
        </p:nvSpPr>
        <p:spPr>
          <a:xfrm>
            <a:off x="3381604" y="3174077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822C2197-A13D-3143-9877-72C8DD10DC44}"/>
              </a:ext>
            </a:extLst>
          </p:cNvPr>
          <p:cNvCxnSpPr>
            <a:cxnSpLocks/>
            <a:stCxn id="3" idx="5"/>
            <a:endCxn id="4" idx="0"/>
          </p:cNvCxnSpPr>
          <p:nvPr/>
        </p:nvCxnSpPr>
        <p:spPr>
          <a:xfrm>
            <a:off x="3167414" y="2434593"/>
            <a:ext cx="475447" cy="73948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C083BD95-4CAF-204B-995A-D56143DBBE87}"/>
              </a:ext>
            </a:extLst>
          </p:cNvPr>
          <p:cNvCxnSpPr>
            <a:cxnSpLocks/>
            <a:stCxn id="3" idx="3"/>
            <a:endCxn id="2" idx="0"/>
          </p:cNvCxnSpPr>
          <p:nvPr/>
        </p:nvCxnSpPr>
        <p:spPr>
          <a:xfrm flipH="1">
            <a:off x="2370119" y="2434593"/>
            <a:ext cx="427821" cy="73948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椭圆 6">
            <a:extLst>
              <a:ext uri="{FF2B5EF4-FFF2-40B4-BE49-F238E27FC236}">
                <a16:creationId xmlns:a16="http://schemas.microsoft.com/office/drawing/2014/main" id="{88772F09-41F3-2C43-B1AE-478DD7F41714}"/>
              </a:ext>
            </a:extLst>
          </p:cNvPr>
          <p:cNvSpPr/>
          <p:nvPr/>
        </p:nvSpPr>
        <p:spPr>
          <a:xfrm>
            <a:off x="8549140" y="3174077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815E0DEB-D289-4D48-A2D0-AB6254D9F626}"/>
              </a:ext>
            </a:extLst>
          </p:cNvPr>
          <p:cNvSpPr/>
          <p:nvPr/>
        </p:nvSpPr>
        <p:spPr>
          <a:xfrm>
            <a:off x="9209323" y="1900204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AE3CA2F6-02F0-BF44-93C8-87874EA225AE}"/>
              </a:ext>
            </a:extLst>
          </p:cNvPr>
          <p:cNvSpPr/>
          <p:nvPr/>
        </p:nvSpPr>
        <p:spPr>
          <a:xfrm>
            <a:off x="9835405" y="3178945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76110024-5373-2042-BDD9-26474C097A3C}"/>
              </a:ext>
            </a:extLst>
          </p:cNvPr>
          <p:cNvCxnSpPr>
            <a:cxnSpLocks/>
            <a:stCxn id="8" idx="5"/>
            <a:endCxn id="9" idx="0"/>
          </p:cNvCxnSpPr>
          <p:nvPr/>
        </p:nvCxnSpPr>
        <p:spPr>
          <a:xfrm>
            <a:off x="9655317" y="2356334"/>
            <a:ext cx="441345" cy="82261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1E13651C-D55B-BF4C-8054-724C6E3E69D0}"/>
              </a:ext>
            </a:extLst>
          </p:cNvPr>
          <p:cNvCxnSpPr>
            <a:cxnSpLocks/>
            <a:stCxn id="8" idx="3"/>
            <a:endCxn id="7" idx="0"/>
          </p:cNvCxnSpPr>
          <p:nvPr/>
        </p:nvCxnSpPr>
        <p:spPr>
          <a:xfrm flipH="1">
            <a:off x="8810397" y="2356334"/>
            <a:ext cx="475446" cy="81774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右箭头 11">
            <a:extLst>
              <a:ext uri="{FF2B5EF4-FFF2-40B4-BE49-F238E27FC236}">
                <a16:creationId xmlns:a16="http://schemas.microsoft.com/office/drawing/2014/main" id="{D9DA2D63-4F51-9343-BA8F-507EA3358820}"/>
              </a:ext>
            </a:extLst>
          </p:cNvPr>
          <p:cNvSpPr/>
          <p:nvPr/>
        </p:nvSpPr>
        <p:spPr>
          <a:xfrm>
            <a:off x="5629068" y="2438669"/>
            <a:ext cx="1147482" cy="5829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ED0C336-3E05-6343-BB4A-FC4CB2CD71FC}"/>
              </a:ext>
            </a:extLst>
          </p:cNvPr>
          <p:cNvSpPr txBox="1"/>
          <p:nvPr/>
        </p:nvSpPr>
        <p:spPr>
          <a:xfrm>
            <a:off x="343808" y="5995863"/>
            <a:ext cx="1124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颜色翻转</a:t>
            </a:r>
          </a:p>
        </p:txBody>
      </p:sp>
    </p:spTree>
    <p:extLst>
      <p:ext uri="{BB962C8B-B14F-4D97-AF65-F5344CB8AC3E}">
        <p14:creationId xmlns:p14="http://schemas.microsoft.com/office/powerpoint/2010/main" val="1292034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75150740-67AD-FD4B-AAF3-69483AE17013}"/>
              </a:ext>
            </a:extLst>
          </p:cNvPr>
          <p:cNvCxnSpPr>
            <a:cxnSpLocks/>
          </p:cNvCxnSpPr>
          <p:nvPr/>
        </p:nvCxnSpPr>
        <p:spPr>
          <a:xfrm>
            <a:off x="761292" y="1453414"/>
            <a:ext cx="358381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1FAB0CE2-0CBF-794F-9145-3B6AB82466A8}"/>
              </a:ext>
            </a:extLst>
          </p:cNvPr>
          <p:cNvCxnSpPr>
            <a:cxnSpLocks/>
          </p:cNvCxnSpPr>
          <p:nvPr/>
        </p:nvCxnSpPr>
        <p:spPr>
          <a:xfrm>
            <a:off x="761292" y="3218911"/>
            <a:ext cx="358381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9C0BA970-AF02-324E-AA42-846A27DC9D73}"/>
              </a:ext>
            </a:extLst>
          </p:cNvPr>
          <p:cNvCxnSpPr>
            <a:cxnSpLocks/>
          </p:cNvCxnSpPr>
          <p:nvPr/>
        </p:nvCxnSpPr>
        <p:spPr>
          <a:xfrm flipV="1">
            <a:off x="1389318" y="1474103"/>
            <a:ext cx="29017" cy="174480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8343B7BC-F79B-964F-8C30-1E924D92A7AC}"/>
              </a:ext>
            </a:extLst>
          </p:cNvPr>
          <p:cNvCxnSpPr>
            <a:cxnSpLocks/>
          </p:cNvCxnSpPr>
          <p:nvPr/>
        </p:nvCxnSpPr>
        <p:spPr>
          <a:xfrm flipV="1">
            <a:off x="2038325" y="1453414"/>
            <a:ext cx="0" cy="17654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A74BC3A0-0290-BF42-AC9C-A4BFDB355FFF}"/>
              </a:ext>
            </a:extLst>
          </p:cNvPr>
          <p:cNvCxnSpPr>
            <a:cxnSpLocks/>
          </p:cNvCxnSpPr>
          <p:nvPr/>
        </p:nvCxnSpPr>
        <p:spPr>
          <a:xfrm flipV="1">
            <a:off x="3264453" y="1453415"/>
            <a:ext cx="0" cy="176549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EF0D5349-56C1-2D42-B173-1002E26E283D}"/>
              </a:ext>
            </a:extLst>
          </p:cNvPr>
          <p:cNvCxnSpPr>
            <a:cxnSpLocks/>
          </p:cNvCxnSpPr>
          <p:nvPr/>
        </p:nvCxnSpPr>
        <p:spPr>
          <a:xfrm flipV="1">
            <a:off x="2644462" y="1453414"/>
            <a:ext cx="0" cy="17654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7849CEC6-5656-214A-9C0B-5BE501BC5176}"/>
              </a:ext>
            </a:extLst>
          </p:cNvPr>
          <p:cNvSpPr txBox="1"/>
          <p:nvPr/>
        </p:nvSpPr>
        <p:spPr>
          <a:xfrm>
            <a:off x="3457153" y="2185472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8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8A4F7D8-8B6D-F945-AA48-F529FB8CC22C}"/>
              </a:ext>
            </a:extLst>
          </p:cNvPr>
          <p:cNvSpPr txBox="1"/>
          <p:nvPr/>
        </p:nvSpPr>
        <p:spPr>
          <a:xfrm>
            <a:off x="2811848" y="2175218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olidFill>
                  <a:schemeClr val="accent1"/>
                </a:solidFill>
              </a:rPr>
              <a:t>5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DA17D3C-D764-FE4D-A43A-995ABFAA4FD2}"/>
              </a:ext>
            </a:extLst>
          </p:cNvPr>
          <p:cNvSpPr txBox="1"/>
          <p:nvPr/>
        </p:nvSpPr>
        <p:spPr>
          <a:xfrm>
            <a:off x="2156001" y="2175218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3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785DA65-A26A-0C4F-B97C-8AA11BD77C33}"/>
              </a:ext>
            </a:extLst>
          </p:cNvPr>
          <p:cNvSpPr txBox="1"/>
          <p:nvPr/>
        </p:nvSpPr>
        <p:spPr>
          <a:xfrm>
            <a:off x="1470668" y="2154695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2</a:t>
            </a:r>
            <a:endParaRPr kumimoji="1" lang="zh-CN" altLang="en-US" sz="2800">
              <a:solidFill>
                <a:schemeClr val="accent1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04CCFED-377C-0E4F-83D4-DDE799C661C2}"/>
              </a:ext>
            </a:extLst>
          </p:cNvPr>
          <p:cNvSpPr txBox="1"/>
          <p:nvPr/>
        </p:nvSpPr>
        <p:spPr>
          <a:xfrm>
            <a:off x="-209456" y="5483893"/>
            <a:ext cx="5424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>
                <a:solidFill>
                  <a:schemeClr val="accent1"/>
                </a:solidFill>
              </a:rPr>
              <a:t>队列模型</a:t>
            </a:r>
            <a:endParaRPr kumimoji="1" lang="zh-CN" altLang="en-US" sz="200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D377467-6C16-DC44-A446-6C2FF3F40638}"/>
              </a:ext>
            </a:extLst>
          </p:cNvPr>
          <p:cNvSpPr/>
          <p:nvPr/>
        </p:nvSpPr>
        <p:spPr>
          <a:xfrm>
            <a:off x="7304804" y="2081584"/>
            <a:ext cx="2493818" cy="16211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队列 </a:t>
            </a:r>
            <a:r>
              <a:rPr kumimoji="1" lang="en-US" altLang="zh-CN" sz="2400" dirty="0">
                <a:solidFill>
                  <a:schemeClr val="accent1"/>
                </a:solidFill>
              </a:rPr>
              <a:t>Queue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39C7C461-80BF-9C41-8CDC-D6A8DDD71A8F}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5288968" y="2892181"/>
            <a:ext cx="20158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7FF29B61-4D41-DF4F-9021-7D5D7CAF4B35}"/>
              </a:ext>
            </a:extLst>
          </p:cNvPr>
          <p:cNvSpPr txBox="1"/>
          <p:nvPr/>
        </p:nvSpPr>
        <p:spPr>
          <a:xfrm>
            <a:off x="5525981" y="2492071"/>
            <a:ext cx="17684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>
                <a:solidFill>
                  <a:schemeClr val="accent1"/>
                </a:solidFill>
              </a:rPr>
              <a:t>出队 </a:t>
            </a:r>
            <a:r>
              <a:rPr kumimoji="1" lang="en-US" altLang="zh-CN" sz="2000" dirty="0">
                <a:solidFill>
                  <a:schemeClr val="accent1"/>
                </a:solidFill>
              </a:rPr>
              <a:t>Dequeue</a:t>
            </a:r>
            <a:endParaRPr kumimoji="1" lang="zh-CN" altLang="en-US" sz="2000">
              <a:solidFill>
                <a:schemeClr val="accent1"/>
              </a:solidFill>
            </a:endParaRPr>
          </a:p>
        </p:txBody>
      </p: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205352FD-51ED-B843-81EF-EB3702F6D014}"/>
              </a:ext>
            </a:extLst>
          </p:cNvPr>
          <p:cNvCxnSpPr>
            <a:cxnSpLocks/>
          </p:cNvCxnSpPr>
          <p:nvPr/>
        </p:nvCxnSpPr>
        <p:spPr>
          <a:xfrm flipH="1">
            <a:off x="9798623" y="2847183"/>
            <a:ext cx="2127119" cy="181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71E93D2E-C193-FF43-850A-83EB41874F26}"/>
              </a:ext>
            </a:extLst>
          </p:cNvPr>
          <p:cNvSpPr txBox="1"/>
          <p:nvPr/>
        </p:nvSpPr>
        <p:spPr>
          <a:xfrm>
            <a:off x="10195781" y="2447073"/>
            <a:ext cx="17299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>
                <a:solidFill>
                  <a:schemeClr val="accent1"/>
                </a:solidFill>
              </a:rPr>
              <a:t>入队 </a:t>
            </a:r>
            <a:r>
              <a:rPr kumimoji="1" lang="en-US" altLang="zh-CN" sz="2000" dirty="0">
                <a:solidFill>
                  <a:schemeClr val="accent1"/>
                </a:solidFill>
              </a:rPr>
              <a:t>Enqueue</a:t>
            </a:r>
            <a:endParaRPr kumimoji="1" lang="zh-CN" altLang="en-US" sz="2000">
              <a:solidFill>
                <a:schemeClr val="accent1"/>
              </a:solidFill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5108CCD4-CBB6-A74B-9879-9829D735DE91}"/>
              </a:ext>
            </a:extLst>
          </p:cNvPr>
          <p:cNvSpPr txBox="1"/>
          <p:nvPr/>
        </p:nvSpPr>
        <p:spPr>
          <a:xfrm>
            <a:off x="6101841" y="5424055"/>
            <a:ext cx="5424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>
                <a:solidFill>
                  <a:schemeClr val="accent1"/>
                </a:solidFill>
              </a:rPr>
              <a:t>队列的操作：队尾插入，队头删除</a:t>
            </a:r>
            <a:endParaRPr kumimoji="1" lang="zh-CN" altLang="en-US" sz="2000"/>
          </a:p>
        </p:txBody>
      </p: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0C9F4135-FB17-6040-AA17-45A5589B116B}"/>
              </a:ext>
            </a:extLst>
          </p:cNvPr>
          <p:cNvCxnSpPr>
            <a:cxnSpLocks/>
          </p:cNvCxnSpPr>
          <p:nvPr/>
        </p:nvCxnSpPr>
        <p:spPr>
          <a:xfrm flipH="1" flipV="1">
            <a:off x="3888858" y="1453414"/>
            <a:ext cx="8486" cy="17654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087E738B-DE6F-0B44-93DF-55CC05F079A6}"/>
              </a:ext>
            </a:extLst>
          </p:cNvPr>
          <p:cNvCxnSpPr>
            <a:cxnSpLocks/>
          </p:cNvCxnSpPr>
          <p:nvPr/>
        </p:nvCxnSpPr>
        <p:spPr>
          <a:xfrm flipV="1">
            <a:off x="1664471" y="3259944"/>
            <a:ext cx="1" cy="13904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直线箭头连接符 51">
            <a:extLst>
              <a:ext uri="{FF2B5EF4-FFF2-40B4-BE49-F238E27FC236}">
                <a16:creationId xmlns:a16="http://schemas.microsoft.com/office/drawing/2014/main" id="{CEEF6E35-7555-9E48-83FD-49E6E1AC6532}"/>
              </a:ext>
            </a:extLst>
          </p:cNvPr>
          <p:cNvCxnSpPr>
            <a:cxnSpLocks/>
          </p:cNvCxnSpPr>
          <p:nvPr/>
        </p:nvCxnSpPr>
        <p:spPr>
          <a:xfrm flipV="1">
            <a:off x="3630437" y="3209431"/>
            <a:ext cx="1" cy="13904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7CDAFBF4-5979-F348-B623-F87FCED6577C}"/>
              </a:ext>
            </a:extLst>
          </p:cNvPr>
          <p:cNvSpPr txBox="1"/>
          <p:nvPr/>
        </p:nvSpPr>
        <p:spPr>
          <a:xfrm>
            <a:off x="1202742" y="3221490"/>
            <a:ext cx="492443" cy="163225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kumimoji="1" lang="zh-CN" altLang="en-US" sz="2000">
                <a:solidFill>
                  <a:schemeClr val="accent1"/>
                </a:solidFill>
              </a:rPr>
              <a:t>队头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D282F6D2-48F3-C34C-86B4-C657333BE4B5}"/>
              </a:ext>
            </a:extLst>
          </p:cNvPr>
          <p:cNvSpPr txBox="1"/>
          <p:nvPr/>
        </p:nvSpPr>
        <p:spPr>
          <a:xfrm>
            <a:off x="3630352" y="3218911"/>
            <a:ext cx="492443" cy="163225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kumimoji="1" lang="zh-CN" altLang="en-US" sz="2000">
                <a:solidFill>
                  <a:schemeClr val="accent1"/>
                </a:solidFill>
              </a:rPr>
              <a:t>队尾</a:t>
            </a:r>
          </a:p>
        </p:txBody>
      </p:sp>
    </p:spTree>
    <p:extLst>
      <p:ext uri="{BB962C8B-B14F-4D97-AF65-F5344CB8AC3E}">
        <p14:creationId xmlns:p14="http://schemas.microsoft.com/office/powerpoint/2010/main" val="10729292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0EC86F1C-3542-EE43-B6E6-E076CC69D85F}"/>
              </a:ext>
            </a:extLst>
          </p:cNvPr>
          <p:cNvSpPr/>
          <p:nvPr/>
        </p:nvSpPr>
        <p:spPr>
          <a:xfrm>
            <a:off x="2277181" y="2356485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6D2ECDB0-DA65-7F4A-BFD1-68FB41FAA092}"/>
              </a:ext>
            </a:extLst>
          </p:cNvPr>
          <p:cNvSpPr/>
          <p:nvPr/>
        </p:nvSpPr>
        <p:spPr>
          <a:xfrm>
            <a:off x="3181152" y="1160870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83E39D7B-E813-F34F-9885-8517AABD8B4F}"/>
              </a:ext>
            </a:extLst>
          </p:cNvPr>
          <p:cNvSpPr/>
          <p:nvPr/>
        </p:nvSpPr>
        <p:spPr>
          <a:xfrm>
            <a:off x="4037485" y="2356484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/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0F87D825-13DF-CC42-9825-6BE5E26BDFF8}"/>
              </a:ext>
            </a:extLst>
          </p:cNvPr>
          <p:cNvCxnSpPr>
            <a:cxnSpLocks/>
            <a:stCxn id="3" idx="5"/>
          </p:cNvCxnSpPr>
          <p:nvPr/>
        </p:nvCxnSpPr>
        <p:spPr>
          <a:xfrm>
            <a:off x="3627146" y="1617000"/>
            <a:ext cx="653909" cy="82166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03FF6F79-7508-504A-84AC-0BDFFA2AE0B2}"/>
              </a:ext>
            </a:extLst>
          </p:cNvPr>
          <p:cNvCxnSpPr>
            <a:cxnSpLocks/>
            <a:stCxn id="3" idx="3"/>
            <a:endCxn id="2" idx="0"/>
          </p:cNvCxnSpPr>
          <p:nvPr/>
        </p:nvCxnSpPr>
        <p:spPr>
          <a:xfrm flipH="1">
            <a:off x="2538438" y="1617000"/>
            <a:ext cx="719234" cy="73948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椭圆 6">
            <a:extLst>
              <a:ext uri="{FF2B5EF4-FFF2-40B4-BE49-F238E27FC236}">
                <a16:creationId xmlns:a16="http://schemas.microsoft.com/office/drawing/2014/main" id="{3D0510FA-677D-5543-9B24-46950EB441A0}"/>
              </a:ext>
            </a:extLst>
          </p:cNvPr>
          <p:cNvSpPr/>
          <p:nvPr/>
        </p:nvSpPr>
        <p:spPr>
          <a:xfrm>
            <a:off x="1754755" y="3503262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/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D5A56303-8F74-FB4C-B621-CCA921AB607E}"/>
              </a:ext>
            </a:extLst>
          </p:cNvPr>
          <p:cNvCxnSpPr>
            <a:cxnSpLocks/>
            <a:stCxn id="2" idx="3"/>
            <a:endCxn id="7" idx="0"/>
          </p:cNvCxnSpPr>
          <p:nvPr/>
        </p:nvCxnSpPr>
        <p:spPr>
          <a:xfrm flipH="1">
            <a:off x="2016012" y="2812615"/>
            <a:ext cx="337689" cy="69064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B3346C5D-B8FB-9C47-AF70-22BD73E66CD1}"/>
              </a:ext>
            </a:extLst>
          </p:cNvPr>
          <p:cNvSpPr/>
          <p:nvPr/>
        </p:nvSpPr>
        <p:spPr>
          <a:xfrm>
            <a:off x="2261755" y="4615714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F1C21857-72CA-514F-A299-FCE99E50B496}"/>
              </a:ext>
            </a:extLst>
          </p:cNvPr>
          <p:cNvCxnSpPr>
            <a:cxnSpLocks/>
            <a:stCxn id="11" idx="0"/>
            <a:endCxn id="7" idx="5"/>
          </p:cNvCxnSpPr>
          <p:nvPr/>
        </p:nvCxnSpPr>
        <p:spPr>
          <a:xfrm flipH="1" flipV="1">
            <a:off x="2200749" y="3959392"/>
            <a:ext cx="322263" cy="65632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椭圆 14">
            <a:extLst>
              <a:ext uri="{FF2B5EF4-FFF2-40B4-BE49-F238E27FC236}">
                <a16:creationId xmlns:a16="http://schemas.microsoft.com/office/drawing/2014/main" id="{C9A85BC0-D7DC-1645-858C-505BDF2DA1F9}"/>
              </a:ext>
            </a:extLst>
          </p:cNvPr>
          <p:cNvSpPr/>
          <p:nvPr/>
        </p:nvSpPr>
        <p:spPr>
          <a:xfrm>
            <a:off x="2806871" y="3478090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9FDD1CE9-1EDF-F640-A171-17448C67EA64}"/>
              </a:ext>
            </a:extLst>
          </p:cNvPr>
          <p:cNvCxnSpPr>
            <a:cxnSpLocks/>
            <a:stCxn id="15" idx="0"/>
            <a:endCxn id="2" idx="5"/>
          </p:cNvCxnSpPr>
          <p:nvPr/>
        </p:nvCxnSpPr>
        <p:spPr>
          <a:xfrm flipH="1" flipV="1">
            <a:off x="2723175" y="2812615"/>
            <a:ext cx="344953" cy="66547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椭圆 26">
            <a:extLst>
              <a:ext uri="{FF2B5EF4-FFF2-40B4-BE49-F238E27FC236}">
                <a16:creationId xmlns:a16="http://schemas.microsoft.com/office/drawing/2014/main" id="{FD9D4FCE-7486-C54B-AD95-1E234D03F7D5}"/>
              </a:ext>
            </a:extLst>
          </p:cNvPr>
          <p:cNvSpPr/>
          <p:nvPr/>
        </p:nvSpPr>
        <p:spPr>
          <a:xfrm>
            <a:off x="1232153" y="4630856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924DE73B-6090-FB4C-8CC5-29F6E95D7C04}"/>
              </a:ext>
            </a:extLst>
          </p:cNvPr>
          <p:cNvCxnSpPr>
            <a:cxnSpLocks/>
            <a:stCxn id="27" idx="0"/>
            <a:endCxn id="7" idx="3"/>
          </p:cNvCxnSpPr>
          <p:nvPr/>
        </p:nvCxnSpPr>
        <p:spPr>
          <a:xfrm flipV="1">
            <a:off x="1493410" y="3959392"/>
            <a:ext cx="337865" cy="6714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B32FAA51-93A3-124E-A11D-92B4BA424D38}"/>
              </a:ext>
            </a:extLst>
          </p:cNvPr>
          <p:cNvSpPr/>
          <p:nvPr/>
        </p:nvSpPr>
        <p:spPr>
          <a:xfrm>
            <a:off x="8961965" y="1156888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693CBFA3-B9AA-6441-9183-D1255BEBE06D}"/>
              </a:ext>
            </a:extLst>
          </p:cNvPr>
          <p:cNvSpPr/>
          <p:nvPr/>
        </p:nvSpPr>
        <p:spPr>
          <a:xfrm>
            <a:off x="10032547" y="2356484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9D65A62C-C105-314B-8950-D4F218F6C4B7}"/>
              </a:ext>
            </a:extLst>
          </p:cNvPr>
          <p:cNvSpPr/>
          <p:nvPr/>
        </p:nvSpPr>
        <p:spPr>
          <a:xfrm>
            <a:off x="10709270" y="3429000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/>
          </a:p>
        </p:txBody>
      </p: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7A0C344B-8828-BA4C-83DB-6D8310B6D87D}"/>
              </a:ext>
            </a:extLst>
          </p:cNvPr>
          <p:cNvCxnSpPr>
            <a:cxnSpLocks/>
            <a:stCxn id="38" idx="5"/>
            <a:endCxn id="39" idx="0"/>
          </p:cNvCxnSpPr>
          <p:nvPr/>
        </p:nvCxnSpPr>
        <p:spPr>
          <a:xfrm>
            <a:off x="10478541" y="2812614"/>
            <a:ext cx="491986" cy="6163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E9780FDA-3573-BC49-BD2B-9BF7A8E6F1EF}"/>
              </a:ext>
            </a:extLst>
          </p:cNvPr>
          <p:cNvCxnSpPr>
            <a:cxnSpLocks/>
            <a:stCxn id="38" idx="0"/>
            <a:endCxn id="37" idx="5"/>
          </p:cNvCxnSpPr>
          <p:nvPr/>
        </p:nvCxnSpPr>
        <p:spPr>
          <a:xfrm flipH="1" flipV="1">
            <a:off x="9407959" y="1613018"/>
            <a:ext cx="885845" cy="74346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1A862A40-698D-BE48-8835-7AA13EFF8012}"/>
              </a:ext>
            </a:extLst>
          </p:cNvPr>
          <p:cNvSpPr/>
          <p:nvPr/>
        </p:nvSpPr>
        <p:spPr>
          <a:xfrm>
            <a:off x="8108770" y="2356484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/>
          </a:p>
        </p:txBody>
      </p: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66CDE5D2-1AE8-164C-80E4-0E404D6EF144}"/>
              </a:ext>
            </a:extLst>
          </p:cNvPr>
          <p:cNvCxnSpPr>
            <a:cxnSpLocks/>
            <a:stCxn id="37" idx="3"/>
            <a:endCxn id="42" idx="0"/>
          </p:cNvCxnSpPr>
          <p:nvPr/>
        </p:nvCxnSpPr>
        <p:spPr>
          <a:xfrm flipH="1">
            <a:off x="8370027" y="1613018"/>
            <a:ext cx="668458" cy="74346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id="{6C126D67-DDD1-E348-9FB2-31914F47743B}"/>
              </a:ext>
            </a:extLst>
          </p:cNvPr>
          <p:cNvSpPr/>
          <p:nvPr/>
        </p:nvSpPr>
        <p:spPr>
          <a:xfrm>
            <a:off x="8576163" y="3478088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AD2A4CD3-E4EF-264C-AFEB-F2194423D5B4}"/>
              </a:ext>
            </a:extLst>
          </p:cNvPr>
          <p:cNvCxnSpPr>
            <a:cxnSpLocks/>
            <a:stCxn id="44" idx="0"/>
            <a:endCxn id="42" idx="5"/>
          </p:cNvCxnSpPr>
          <p:nvPr/>
        </p:nvCxnSpPr>
        <p:spPr>
          <a:xfrm flipH="1" flipV="1">
            <a:off x="8554764" y="2812614"/>
            <a:ext cx="282656" cy="66547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椭圆 45">
            <a:extLst>
              <a:ext uri="{FF2B5EF4-FFF2-40B4-BE49-F238E27FC236}">
                <a16:creationId xmlns:a16="http://schemas.microsoft.com/office/drawing/2014/main" id="{FC2E8B62-E9FB-C847-958D-FCB57224EAA6}"/>
              </a:ext>
            </a:extLst>
          </p:cNvPr>
          <p:cNvSpPr/>
          <p:nvPr/>
        </p:nvSpPr>
        <p:spPr>
          <a:xfrm>
            <a:off x="9489550" y="3478089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88A71EC8-4C0E-904C-B2E7-3148FF3D22DD}"/>
              </a:ext>
            </a:extLst>
          </p:cNvPr>
          <p:cNvCxnSpPr>
            <a:cxnSpLocks/>
            <a:stCxn id="46" idx="0"/>
            <a:endCxn id="38" idx="3"/>
          </p:cNvCxnSpPr>
          <p:nvPr/>
        </p:nvCxnSpPr>
        <p:spPr>
          <a:xfrm flipV="1">
            <a:off x="9750807" y="2812614"/>
            <a:ext cx="358260" cy="66547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9" name="椭圆 48">
            <a:extLst>
              <a:ext uri="{FF2B5EF4-FFF2-40B4-BE49-F238E27FC236}">
                <a16:creationId xmlns:a16="http://schemas.microsoft.com/office/drawing/2014/main" id="{BE148F51-51F9-BF45-804B-F3FDE0B7DA3A}"/>
              </a:ext>
            </a:extLst>
          </p:cNvPr>
          <p:cNvSpPr/>
          <p:nvPr/>
        </p:nvSpPr>
        <p:spPr>
          <a:xfrm>
            <a:off x="7537146" y="3478087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C21E6799-A79D-644C-A588-F689737408F3}"/>
              </a:ext>
            </a:extLst>
          </p:cNvPr>
          <p:cNvCxnSpPr>
            <a:cxnSpLocks/>
            <a:stCxn id="49" idx="0"/>
            <a:endCxn id="42" idx="3"/>
          </p:cNvCxnSpPr>
          <p:nvPr/>
        </p:nvCxnSpPr>
        <p:spPr>
          <a:xfrm flipV="1">
            <a:off x="7798403" y="2812614"/>
            <a:ext cx="386887" cy="66547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1" name="右箭头 70">
            <a:extLst>
              <a:ext uri="{FF2B5EF4-FFF2-40B4-BE49-F238E27FC236}">
                <a16:creationId xmlns:a16="http://schemas.microsoft.com/office/drawing/2014/main" id="{9774874B-5E54-5F48-A9D1-E67E41712A2C}"/>
              </a:ext>
            </a:extLst>
          </p:cNvPr>
          <p:cNvSpPr/>
          <p:nvPr/>
        </p:nvSpPr>
        <p:spPr>
          <a:xfrm>
            <a:off x="5629068" y="2438669"/>
            <a:ext cx="1147482" cy="5829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91ACE7B4-394F-B849-AD8A-7FEDE802D812}"/>
              </a:ext>
            </a:extLst>
          </p:cNvPr>
          <p:cNvSpPr txBox="1"/>
          <p:nvPr/>
        </p:nvSpPr>
        <p:spPr>
          <a:xfrm>
            <a:off x="343808" y="5995863"/>
            <a:ext cx="1124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一字形旋转</a:t>
            </a:r>
          </a:p>
        </p:txBody>
      </p:sp>
    </p:spTree>
    <p:extLst>
      <p:ext uri="{BB962C8B-B14F-4D97-AF65-F5344CB8AC3E}">
        <p14:creationId xmlns:p14="http://schemas.microsoft.com/office/powerpoint/2010/main" val="26181706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0EC86F1C-3542-EE43-B6E6-E076CC69D85F}"/>
              </a:ext>
            </a:extLst>
          </p:cNvPr>
          <p:cNvSpPr/>
          <p:nvPr/>
        </p:nvSpPr>
        <p:spPr>
          <a:xfrm>
            <a:off x="2277181" y="2356485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6D2ECDB0-DA65-7F4A-BFD1-68FB41FAA092}"/>
              </a:ext>
            </a:extLst>
          </p:cNvPr>
          <p:cNvSpPr/>
          <p:nvPr/>
        </p:nvSpPr>
        <p:spPr>
          <a:xfrm>
            <a:off x="3181152" y="1160870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83E39D7B-E813-F34F-9885-8517AABD8B4F}"/>
              </a:ext>
            </a:extLst>
          </p:cNvPr>
          <p:cNvSpPr/>
          <p:nvPr/>
        </p:nvSpPr>
        <p:spPr>
          <a:xfrm>
            <a:off x="4037485" y="2356484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/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0F87D825-13DF-CC42-9825-6BE5E26BDFF8}"/>
              </a:ext>
            </a:extLst>
          </p:cNvPr>
          <p:cNvCxnSpPr>
            <a:cxnSpLocks/>
            <a:stCxn id="3" idx="5"/>
            <a:endCxn id="4" idx="0"/>
          </p:cNvCxnSpPr>
          <p:nvPr/>
        </p:nvCxnSpPr>
        <p:spPr>
          <a:xfrm>
            <a:off x="3627146" y="1617000"/>
            <a:ext cx="671596" cy="73948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03FF6F79-7508-504A-84AC-0BDFFA2AE0B2}"/>
              </a:ext>
            </a:extLst>
          </p:cNvPr>
          <p:cNvCxnSpPr>
            <a:cxnSpLocks/>
            <a:stCxn id="3" idx="3"/>
            <a:endCxn id="2" idx="0"/>
          </p:cNvCxnSpPr>
          <p:nvPr/>
        </p:nvCxnSpPr>
        <p:spPr>
          <a:xfrm flipH="1">
            <a:off x="2538438" y="1617000"/>
            <a:ext cx="719234" cy="73948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椭圆 6">
            <a:extLst>
              <a:ext uri="{FF2B5EF4-FFF2-40B4-BE49-F238E27FC236}">
                <a16:creationId xmlns:a16="http://schemas.microsoft.com/office/drawing/2014/main" id="{3D0510FA-677D-5543-9B24-46950EB441A0}"/>
              </a:ext>
            </a:extLst>
          </p:cNvPr>
          <p:cNvSpPr/>
          <p:nvPr/>
        </p:nvSpPr>
        <p:spPr>
          <a:xfrm>
            <a:off x="1805443" y="3507479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D5A56303-8F74-FB4C-B621-CCA921AB607E}"/>
              </a:ext>
            </a:extLst>
          </p:cNvPr>
          <p:cNvCxnSpPr>
            <a:cxnSpLocks/>
            <a:stCxn id="2" idx="3"/>
            <a:endCxn id="7" idx="0"/>
          </p:cNvCxnSpPr>
          <p:nvPr/>
        </p:nvCxnSpPr>
        <p:spPr>
          <a:xfrm flipH="1">
            <a:off x="2066700" y="2812615"/>
            <a:ext cx="287001" cy="694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B3346C5D-B8FB-9C47-AF70-22BD73E66CD1}"/>
              </a:ext>
            </a:extLst>
          </p:cNvPr>
          <p:cNvSpPr/>
          <p:nvPr/>
        </p:nvSpPr>
        <p:spPr>
          <a:xfrm>
            <a:off x="3284780" y="4706611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F1C21857-72CA-514F-A299-FCE99E50B496}"/>
              </a:ext>
            </a:extLst>
          </p:cNvPr>
          <p:cNvCxnSpPr>
            <a:cxnSpLocks/>
            <a:stCxn id="11" idx="0"/>
            <a:endCxn id="15" idx="5"/>
          </p:cNvCxnSpPr>
          <p:nvPr/>
        </p:nvCxnSpPr>
        <p:spPr>
          <a:xfrm flipH="1" flipV="1">
            <a:off x="3238060" y="3960774"/>
            <a:ext cx="307977" cy="7458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椭圆 14">
            <a:extLst>
              <a:ext uri="{FF2B5EF4-FFF2-40B4-BE49-F238E27FC236}">
                <a16:creationId xmlns:a16="http://schemas.microsoft.com/office/drawing/2014/main" id="{C9A85BC0-D7DC-1645-858C-505BDF2DA1F9}"/>
              </a:ext>
            </a:extLst>
          </p:cNvPr>
          <p:cNvSpPr/>
          <p:nvPr/>
        </p:nvSpPr>
        <p:spPr>
          <a:xfrm>
            <a:off x="2792066" y="3504644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/>
          </a:p>
        </p:txBody>
      </p: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9FDD1CE9-1EDF-F640-A171-17448C67EA64}"/>
              </a:ext>
            </a:extLst>
          </p:cNvPr>
          <p:cNvCxnSpPr>
            <a:cxnSpLocks/>
            <a:stCxn id="15" idx="0"/>
            <a:endCxn id="2" idx="5"/>
          </p:cNvCxnSpPr>
          <p:nvPr/>
        </p:nvCxnSpPr>
        <p:spPr>
          <a:xfrm flipH="1" flipV="1">
            <a:off x="2723175" y="2812615"/>
            <a:ext cx="330148" cy="69202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椭圆 26">
            <a:extLst>
              <a:ext uri="{FF2B5EF4-FFF2-40B4-BE49-F238E27FC236}">
                <a16:creationId xmlns:a16="http://schemas.microsoft.com/office/drawing/2014/main" id="{FD9D4FCE-7486-C54B-AD95-1E234D03F7D5}"/>
              </a:ext>
            </a:extLst>
          </p:cNvPr>
          <p:cNvSpPr/>
          <p:nvPr/>
        </p:nvSpPr>
        <p:spPr>
          <a:xfrm>
            <a:off x="2353701" y="4706611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924DE73B-6090-FB4C-8CC5-29F6E95D7C04}"/>
              </a:ext>
            </a:extLst>
          </p:cNvPr>
          <p:cNvCxnSpPr>
            <a:cxnSpLocks/>
            <a:stCxn id="27" idx="0"/>
            <a:endCxn id="15" idx="3"/>
          </p:cNvCxnSpPr>
          <p:nvPr/>
        </p:nvCxnSpPr>
        <p:spPr>
          <a:xfrm flipV="1">
            <a:off x="2614958" y="3960774"/>
            <a:ext cx="253628" cy="7458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B32FAA51-93A3-124E-A11D-92B4BA424D38}"/>
              </a:ext>
            </a:extLst>
          </p:cNvPr>
          <p:cNvSpPr/>
          <p:nvPr/>
        </p:nvSpPr>
        <p:spPr>
          <a:xfrm>
            <a:off x="8960888" y="1110456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693CBFA3-B9AA-6441-9183-D1255BEBE06D}"/>
              </a:ext>
            </a:extLst>
          </p:cNvPr>
          <p:cNvSpPr/>
          <p:nvPr/>
        </p:nvSpPr>
        <p:spPr>
          <a:xfrm>
            <a:off x="10069294" y="2385290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9D65A62C-C105-314B-8950-D4F218F6C4B7}"/>
              </a:ext>
            </a:extLst>
          </p:cNvPr>
          <p:cNvSpPr/>
          <p:nvPr/>
        </p:nvSpPr>
        <p:spPr>
          <a:xfrm>
            <a:off x="10605381" y="3504642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/>
          </a:p>
        </p:txBody>
      </p: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7A0C344B-8828-BA4C-83DB-6D8310B6D87D}"/>
              </a:ext>
            </a:extLst>
          </p:cNvPr>
          <p:cNvCxnSpPr>
            <a:cxnSpLocks/>
            <a:stCxn id="38" idx="5"/>
            <a:endCxn id="39" idx="0"/>
          </p:cNvCxnSpPr>
          <p:nvPr/>
        </p:nvCxnSpPr>
        <p:spPr>
          <a:xfrm>
            <a:off x="10515288" y="2841420"/>
            <a:ext cx="351350" cy="66322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E9780FDA-3573-BC49-BD2B-9BF7A8E6F1EF}"/>
              </a:ext>
            </a:extLst>
          </p:cNvPr>
          <p:cNvCxnSpPr>
            <a:cxnSpLocks/>
            <a:stCxn id="38" idx="0"/>
            <a:endCxn id="37" idx="5"/>
          </p:cNvCxnSpPr>
          <p:nvPr/>
        </p:nvCxnSpPr>
        <p:spPr>
          <a:xfrm flipH="1" flipV="1">
            <a:off x="9406882" y="1566586"/>
            <a:ext cx="923669" cy="8187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1A862A40-698D-BE48-8835-7AA13EFF8012}"/>
              </a:ext>
            </a:extLst>
          </p:cNvPr>
          <p:cNvSpPr/>
          <p:nvPr/>
        </p:nvSpPr>
        <p:spPr>
          <a:xfrm>
            <a:off x="8130225" y="2356484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66CDE5D2-1AE8-164C-80E4-0E404D6EF144}"/>
              </a:ext>
            </a:extLst>
          </p:cNvPr>
          <p:cNvCxnSpPr>
            <a:cxnSpLocks/>
            <a:stCxn id="37" idx="3"/>
            <a:endCxn id="42" idx="0"/>
          </p:cNvCxnSpPr>
          <p:nvPr/>
        </p:nvCxnSpPr>
        <p:spPr>
          <a:xfrm flipH="1">
            <a:off x="8391482" y="1566586"/>
            <a:ext cx="645926" cy="78989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id="{6C126D67-DDD1-E348-9FB2-31914F47743B}"/>
              </a:ext>
            </a:extLst>
          </p:cNvPr>
          <p:cNvSpPr/>
          <p:nvPr/>
        </p:nvSpPr>
        <p:spPr>
          <a:xfrm>
            <a:off x="8576219" y="3504643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AD2A4CD3-E4EF-264C-AFEB-F2194423D5B4}"/>
              </a:ext>
            </a:extLst>
          </p:cNvPr>
          <p:cNvCxnSpPr>
            <a:cxnSpLocks/>
            <a:stCxn id="44" idx="0"/>
            <a:endCxn id="42" idx="5"/>
          </p:cNvCxnSpPr>
          <p:nvPr/>
        </p:nvCxnSpPr>
        <p:spPr>
          <a:xfrm flipH="1" flipV="1">
            <a:off x="8576219" y="2812614"/>
            <a:ext cx="261257" cy="69202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椭圆 45">
            <a:extLst>
              <a:ext uri="{FF2B5EF4-FFF2-40B4-BE49-F238E27FC236}">
                <a16:creationId xmlns:a16="http://schemas.microsoft.com/office/drawing/2014/main" id="{FC2E8B62-E9FB-C847-958D-FCB57224EAA6}"/>
              </a:ext>
            </a:extLst>
          </p:cNvPr>
          <p:cNvSpPr/>
          <p:nvPr/>
        </p:nvSpPr>
        <p:spPr>
          <a:xfrm>
            <a:off x="9574394" y="3504644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88A71EC8-4C0E-904C-B2E7-3148FF3D22DD}"/>
              </a:ext>
            </a:extLst>
          </p:cNvPr>
          <p:cNvCxnSpPr>
            <a:cxnSpLocks/>
            <a:stCxn id="46" idx="0"/>
            <a:endCxn id="38" idx="3"/>
          </p:cNvCxnSpPr>
          <p:nvPr/>
        </p:nvCxnSpPr>
        <p:spPr>
          <a:xfrm flipV="1">
            <a:off x="9835651" y="2841420"/>
            <a:ext cx="310163" cy="66322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9" name="椭圆 48">
            <a:extLst>
              <a:ext uri="{FF2B5EF4-FFF2-40B4-BE49-F238E27FC236}">
                <a16:creationId xmlns:a16="http://schemas.microsoft.com/office/drawing/2014/main" id="{BE148F51-51F9-BF45-804B-F3FDE0B7DA3A}"/>
              </a:ext>
            </a:extLst>
          </p:cNvPr>
          <p:cNvSpPr/>
          <p:nvPr/>
        </p:nvSpPr>
        <p:spPr>
          <a:xfrm>
            <a:off x="7553438" y="3504642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C21E6799-A79D-644C-A588-F689737408F3}"/>
              </a:ext>
            </a:extLst>
          </p:cNvPr>
          <p:cNvCxnSpPr>
            <a:cxnSpLocks/>
            <a:stCxn id="49" idx="0"/>
            <a:endCxn id="42" idx="3"/>
          </p:cNvCxnSpPr>
          <p:nvPr/>
        </p:nvCxnSpPr>
        <p:spPr>
          <a:xfrm flipV="1">
            <a:off x="7814695" y="2812614"/>
            <a:ext cx="392050" cy="69202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1" name="右箭头 70">
            <a:extLst>
              <a:ext uri="{FF2B5EF4-FFF2-40B4-BE49-F238E27FC236}">
                <a16:creationId xmlns:a16="http://schemas.microsoft.com/office/drawing/2014/main" id="{9774874B-5E54-5F48-A9D1-E67E41712A2C}"/>
              </a:ext>
            </a:extLst>
          </p:cNvPr>
          <p:cNvSpPr/>
          <p:nvPr/>
        </p:nvSpPr>
        <p:spPr>
          <a:xfrm>
            <a:off x="5629068" y="2438669"/>
            <a:ext cx="1147482" cy="5829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91ACE7B4-394F-B849-AD8A-7FEDE802D812}"/>
              </a:ext>
            </a:extLst>
          </p:cNvPr>
          <p:cNvSpPr txBox="1"/>
          <p:nvPr/>
        </p:nvSpPr>
        <p:spPr>
          <a:xfrm>
            <a:off x="343808" y="5995863"/>
            <a:ext cx="1124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之字形旋转</a:t>
            </a:r>
          </a:p>
        </p:txBody>
      </p:sp>
    </p:spTree>
    <p:extLst>
      <p:ext uri="{BB962C8B-B14F-4D97-AF65-F5344CB8AC3E}">
        <p14:creationId xmlns:p14="http://schemas.microsoft.com/office/powerpoint/2010/main" val="18435582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0EC86F1C-3542-EE43-B6E6-E076CC69D85F}"/>
              </a:ext>
            </a:extLst>
          </p:cNvPr>
          <p:cNvSpPr/>
          <p:nvPr/>
        </p:nvSpPr>
        <p:spPr>
          <a:xfrm>
            <a:off x="1298625" y="3190093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6D2ECDB0-DA65-7F4A-BFD1-68FB41FAA092}"/>
              </a:ext>
            </a:extLst>
          </p:cNvPr>
          <p:cNvSpPr/>
          <p:nvPr/>
        </p:nvSpPr>
        <p:spPr>
          <a:xfrm>
            <a:off x="2425690" y="2040198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83E39D7B-E813-F34F-9885-8517AABD8B4F}"/>
              </a:ext>
            </a:extLst>
          </p:cNvPr>
          <p:cNvSpPr/>
          <p:nvPr/>
        </p:nvSpPr>
        <p:spPr>
          <a:xfrm>
            <a:off x="3407144" y="3170141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/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0F87D825-13DF-CC42-9825-6BE5E26BDFF8}"/>
              </a:ext>
            </a:extLst>
          </p:cNvPr>
          <p:cNvCxnSpPr>
            <a:cxnSpLocks/>
            <a:stCxn id="3" idx="5"/>
            <a:endCxn id="4" idx="1"/>
          </p:cNvCxnSpPr>
          <p:nvPr/>
        </p:nvCxnSpPr>
        <p:spPr>
          <a:xfrm>
            <a:off x="2871684" y="2496328"/>
            <a:ext cx="611980" cy="75207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03FF6F79-7508-504A-84AC-0BDFFA2AE0B2}"/>
              </a:ext>
            </a:extLst>
          </p:cNvPr>
          <p:cNvCxnSpPr>
            <a:cxnSpLocks/>
            <a:stCxn id="3" idx="3"/>
            <a:endCxn id="2" idx="7"/>
          </p:cNvCxnSpPr>
          <p:nvPr/>
        </p:nvCxnSpPr>
        <p:spPr>
          <a:xfrm flipH="1">
            <a:off x="1744619" y="2496328"/>
            <a:ext cx="757591" cy="77202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1" name="右箭头 70">
            <a:extLst>
              <a:ext uri="{FF2B5EF4-FFF2-40B4-BE49-F238E27FC236}">
                <a16:creationId xmlns:a16="http://schemas.microsoft.com/office/drawing/2014/main" id="{9774874B-5E54-5F48-A9D1-E67E41712A2C}"/>
              </a:ext>
            </a:extLst>
          </p:cNvPr>
          <p:cNvSpPr/>
          <p:nvPr/>
        </p:nvSpPr>
        <p:spPr>
          <a:xfrm>
            <a:off x="5299262" y="2976869"/>
            <a:ext cx="1147482" cy="5829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91ACE7B4-394F-B849-AD8A-7FEDE802D812}"/>
              </a:ext>
            </a:extLst>
          </p:cNvPr>
          <p:cNvSpPr txBox="1"/>
          <p:nvPr/>
        </p:nvSpPr>
        <p:spPr>
          <a:xfrm>
            <a:off x="343808" y="5995863"/>
            <a:ext cx="1124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情形</a:t>
            </a:r>
            <a:r>
              <a:rPr kumimoji="1" lang="en-US" altLang="zh-CN" sz="2400" dirty="0">
                <a:solidFill>
                  <a:schemeClr val="accent1"/>
                </a:solidFill>
              </a:rPr>
              <a:t>1</a:t>
            </a:r>
            <a:r>
              <a:rPr kumimoji="1" lang="zh-CN" altLang="en-US" sz="2400">
                <a:solidFill>
                  <a:schemeClr val="accent1"/>
                </a:solidFill>
              </a:rPr>
              <a:t>之：</a:t>
            </a:r>
            <a:r>
              <a:rPr kumimoji="1" lang="en-US" altLang="zh-CN" sz="2400" dirty="0">
                <a:solidFill>
                  <a:schemeClr val="accent1"/>
                </a:solidFill>
              </a:rPr>
              <a:t>X</a:t>
            </a:r>
            <a:r>
              <a:rPr kumimoji="1" lang="zh-CN" altLang="en-US" sz="2400">
                <a:solidFill>
                  <a:schemeClr val="accent1"/>
                </a:solidFill>
              </a:rPr>
              <a:t>和</a:t>
            </a:r>
            <a:r>
              <a:rPr kumimoji="1" lang="en-US" altLang="zh-CN" sz="2400" dirty="0">
                <a:solidFill>
                  <a:schemeClr val="accent1"/>
                </a:solidFill>
              </a:rPr>
              <a:t>T</a:t>
            </a:r>
            <a:r>
              <a:rPr kumimoji="1" lang="zh-CN" altLang="en-US" sz="2400">
                <a:solidFill>
                  <a:schemeClr val="accent1"/>
                </a:solidFill>
              </a:rPr>
              <a:t>各有两个黑色的子节点</a:t>
            </a: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5EFA69BC-5D48-B942-A806-784D9B5D3072}"/>
              </a:ext>
            </a:extLst>
          </p:cNvPr>
          <p:cNvSpPr/>
          <p:nvPr/>
        </p:nvSpPr>
        <p:spPr>
          <a:xfrm>
            <a:off x="3986850" y="4251656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AAB1BE3C-BECB-6A4D-A252-1D627453481C}"/>
              </a:ext>
            </a:extLst>
          </p:cNvPr>
          <p:cNvSpPr/>
          <p:nvPr/>
        </p:nvSpPr>
        <p:spPr>
          <a:xfrm>
            <a:off x="1824808" y="4243460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A51B0DDF-3471-2C44-B98A-5B67A54595D7}"/>
              </a:ext>
            </a:extLst>
          </p:cNvPr>
          <p:cNvSpPr/>
          <p:nvPr/>
        </p:nvSpPr>
        <p:spPr>
          <a:xfrm>
            <a:off x="2966755" y="4243459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A0C46517-0E90-5B47-8278-63B5CFC0D930}"/>
              </a:ext>
            </a:extLst>
          </p:cNvPr>
          <p:cNvSpPr/>
          <p:nvPr/>
        </p:nvSpPr>
        <p:spPr>
          <a:xfrm>
            <a:off x="776111" y="4251656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BD1BA0EC-303E-AE4D-9166-28E90E508FDB}"/>
              </a:ext>
            </a:extLst>
          </p:cNvPr>
          <p:cNvCxnSpPr>
            <a:cxnSpLocks/>
            <a:stCxn id="2" idx="3"/>
            <a:endCxn id="53" idx="0"/>
          </p:cNvCxnSpPr>
          <p:nvPr/>
        </p:nvCxnSpPr>
        <p:spPr>
          <a:xfrm flipH="1">
            <a:off x="1037368" y="3646223"/>
            <a:ext cx="337777" cy="6054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直线连接符 54">
            <a:extLst>
              <a:ext uri="{FF2B5EF4-FFF2-40B4-BE49-F238E27FC236}">
                <a16:creationId xmlns:a16="http://schemas.microsoft.com/office/drawing/2014/main" id="{74DB3AC9-DC9F-324C-835D-A536036F7DC5}"/>
              </a:ext>
            </a:extLst>
          </p:cNvPr>
          <p:cNvCxnSpPr>
            <a:cxnSpLocks/>
            <a:stCxn id="2" idx="5"/>
            <a:endCxn id="51" idx="0"/>
          </p:cNvCxnSpPr>
          <p:nvPr/>
        </p:nvCxnSpPr>
        <p:spPr>
          <a:xfrm>
            <a:off x="1744619" y="3646223"/>
            <a:ext cx="341446" cy="5972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640F5E8A-FFF1-3E43-8D6A-F720B074989B}"/>
              </a:ext>
            </a:extLst>
          </p:cNvPr>
          <p:cNvCxnSpPr>
            <a:cxnSpLocks/>
            <a:stCxn id="4" idx="3"/>
            <a:endCxn id="52" idx="0"/>
          </p:cNvCxnSpPr>
          <p:nvPr/>
        </p:nvCxnSpPr>
        <p:spPr>
          <a:xfrm flipH="1">
            <a:off x="3228012" y="3626271"/>
            <a:ext cx="255652" cy="6171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BC2A89EB-97AD-3B46-B0B7-2C09435C07C7}"/>
              </a:ext>
            </a:extLst>
          </p:cNvPr>
          <p:cNvCxnSpPr>
            <a:cxnSpLocks/>
            <a:stCxn id="4" idx="5"/>
            <a:endCxn id="48" idx="0"/>
          </p:cNvCxnSpPr>
          <p:nvPr/>
        </p:nvCxnSpPr>
        <p:spPr>
          <a:xfrm>
            <a:off x="3853138" y="3626271"/>
            <a:ext cx="394969" cy="62538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2" name="椭圆 61">
            <a:extLst>
              <a:ext uri="{FF2B5EF4-FFF2-40B4-BE49-F238E27FC236}">
                <a16:creationId xmlns:a16="http://schemas.microsoft.com/office/drawing/2014/main" id="{C128A8FB-8194-5945-ABFB-B450C085EF3A}"/>
              </a:ext>
            </a:extLst>
          </p:cNvPr>
          <p:cNvSpPr/>
          <p:nvPr/>
        </p:nvSpPr>
        <p:spPr>
          <a:xfrm>
            <a:off x="7910831" y="3195459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/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A3EB797C-C698-AF4D-AE85-5E98F54EBDED}"/>
              </a:ext>
            </a:extLst>
          </p:cNvPr>
          <p:cNvSpPr/>
          <p:nvPr/>
        </p:nvSpPr>
        <p:spPr>
          <a:xfrm>
            <a:off x="9037896" y="2045564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C1C16E48-0A0B-5941-AD73-E3845DCA9922}"/>
              </a:ext>
            </a:extLst>
          </p:cNvPr>
          <p:cNvSpPr/>
          <p:nvPr/>
        </p:nvSpPr>
        <p:spPr>
          <a:xfrm>
            <a:off x="10019350" y="3175507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/>
          </a:p>
        </p:txBody>
      </p:sp>
      <p:cxnSp>
        <p:nvCxnSpPr>
          <p:cNvPr id="65" name="直线连接符 64">
            <a:extLst>
              <a:ext uri="{FF2B5EF4-FFF2-40B4-BE49-F238E27FC236}">
                <a16:creationId xmlns:a16="http://schemas.microsoft.com/office/drawing/2014/main" id="{176E31EC-D99A-0945-BD3E-8E24F3804FE4}"/>
              </a:ext>
            </a:extLst>
          </p:cNvPr>
          <p:cNvCxnSpPr>
            <a:cxnSpLocks/>
            <a:stCxn id="63" idx="5"/>
            <a:endCxn id="64" idx="1"/>
          </p:cNvCxnSpPr>
          <p:nvPr/>
        </p:nvCxnSpPr>
        <p:spPr>
          <a:xfrm>
            <a:off x="9483890" y="2501694"/>
            <a:ext cx="611980" cy="75207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6" name="直线连接符 65">
            <a:extLst>
              <a:ext uri="{FF2B5EF4-FFF2-40B4-BE49-F238E27FC236}">
                <a16:creationId xmlns:a16="http://schemas.microsoft.com/office/drawing/2014/main" id="{91488E95-BD86-734B-B3F8-BCEFC2B5510C}"/>
              </a:ext>
            </a:extLst>
          </p:cNvPr>
          <p:cNvCxnSpPr>
            <a:cxnSpLocks/>
            <a:stCxn id="63" idx="3"/>
            <a:endCxn id="62" idx="7"/>
          </p:cNvCxnSpPr>
          <p:nvPr/>
        </p:nvCxnSpPr>
        <p:spPr>
          <a:xfrm flipH="1">
            <a:off x="8356825" y="2501694"/>
            <a:ext cx="757591" cy="77202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7" name="椭圆 66">
            <a:extLst>
              <a:ext uri="{FF2B5EF4-FFF2-40B4-BE49-F238E27FC236}">
                <a16:creationId xmlns:a16="http://schemas.microsoft.com/office/drawing/2014/main" id="{F4EBE4A1-D568-4748-B7FF-8EA4DC36C1A8}"/>
              </a:ext>
            </a:extLst>
          </p:cNvPr>
          <p:cNvSpPr/>
          <p:nvPr/>
        </p:nvSpPr>
        <p:spPr>
          <a:xfrm>
            <a:off x="10599056" y="4257022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CA3641F5-8AE6-8A4A-B991-46673E524323}"/>
              </a:ext>
            </a:extLst>
          </p:cNvPr>
          <p:cNvSpPr/>
          <p:nvPr/>
        </p:nvSpPr>
        <p:spPr>
          <a:xfrm>
            <a:off x="8437014" y="4248826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41576253-4577-CB4D-90C6-CFBDFE39E92F}"/>
              </a:ext>
            </a:extLst>
          </p:cNvPr>
          <p:cNvSpPr/>
          <p:nvPr/>
        </p:nvSpPr>
        <p:spPr>
          <a:xfrm>
            <a:off x="9578961" y="4248825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02731FA1-E181-1F42-86A3-D75160D19910}"/>
              </a:ext>
            </a:extLst>
          </p:cNvPr>
          <p:cNvSpPr/>
          <p:nvPr/>
        </p:nvSpPr>
        <p:spPr>
          <a:xfrm>
            <a:off x="7388317" y="4257022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73" name="直线连接符 72">
            <a:extLst>
              <a:ext uri="{FF2B5EF4-FFF2-40B4-BE49-F238E27FC236}">
                <a16:creationId xmlns:a16="http://schemas.microsoft.com/office/drawing/2014/main" id="{AAF413BA-FC6D-D640-8F93-74DF46D6A17D}"/>
              </a:ext>
            </a:extLst>
          </p:cNvPr>
          <p:cNvCxnSpPr>
            <a:cxnSpLocks/>
            <a:stCxn id="62" idx="3"/>
            <a:endCxn id="70" idx="0"/>
          </p:cNvCxnSpPr>
          <p:nvPr/>
        </p:nvCxnSpPr>
        <p:spPr>
          <a:xfrm flipH="1">
            <a:off x="7649574" y="3651589"/>
            <a:ext cx="337777" cy="6054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FBA0B182-057E-2E48-BD39-0E88691C239A}"/>
              </a:ext>
            </a:extLst>
          </p:cNvPr>
          <p:cNvCxnSpPr>
            <a:cxnSpLocks/>
            <a:stCxn id="62" idx="5"/>
            <a:endCxn id="68" idx="0"/>
          </p:cNvCxnSpPr>
          <p:nvPr/>
        </p:nvCxnSpPr>
        <p:spPr>
          <a:xfrm>
            <a:off x="8356825" y="3651589"/>
            <a:ext cx="341446" cy="5972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直线连接符 74">
            <a:extLst>
              <a:ext uri="{FF2B5EF4-FFF2-40B4-BE49-F238E27FC236}">
                <a16:creationId xmlns:a16="http://schemas.microsoft.com/office/drawing/2014/main" id="{9F52C039-7E3C-F441-B695-702581B0B771}"/>
              </a:ext>
            </a:extLst>
          </p:cNvPr>
          <p:cNvCxnSpPr>
            <a:cxnSpLocks/>
            <a:stCxn id="64" idx="3"/>
            <a:endCxn id="69" idx="0"/>
          </p:cNvCxnSpPr>
          <p:nvPr/>
        </p:nvCxnSpPr>
        <p:spPr>
          <a:xfrm flipH="1">
            <a:off x="9840218" y="3631637"/>
            <a:ext cx="255652" cy="6171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6" name="直线连接符 75">
            <a:extLst>
              <a:ext uri="{FF2B5EF4-FFF2-40B4-BE49-F238E27FC236}">
                <a16:creationId xmlns:a16="http://schemas.microsoft.com/office/drawing/2014/main" id="{ACF461B0-4827-1F41-9DA7-C9303A264A41}"/>
              </a:ext>
            </a:extLst>
          </p:cNvPr>
          <p:cNvCxnSpPr>
            <a:cxnSpLocks/>
            <a:stCxn id="64" idx="5"/>
            <a:endCxn id="67" idx="0"/>
          </p:cNvCxnSpPr>
          <p:nvPr/>
        </p:nvCxnSpPr>
        <p:spPr>
          <a:xfrm>
            <a:off x="10465344" y="3631637"/>
            <a:ext cx="394969" cy="62538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47949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0EC86F1C-3542-EE43-B6E6-E076CC69D85F}"/>
              </a:ext>
            </a:extLst>
          </p:cNvPr>
          <p:cNvSpPr/>
          <p:nvPr/>
        </p:nvSpPr>
        <p:spPr>
          <a:xfrm>
            <a:off x="1099285" y="2044740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6D2ECDB0-DA65-7F4A-BFD1-68FB41FAA092}"/>
              </a:ext>
            </a:extLst>
          </p:cNvPr>
          <p:cNvSpPr/>
          <p:nvPr/>
        </p:nvSpPr>
        <p:spPr>
          <a:xfrm>
            <a:off x="2226350" y="894845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83E39D7B-E813-F34F-9885-8517AABD8B4F}"/>
              </a:ext>
            </a:extLst>
          </p:cNvPr>
          <p:cNvSpPr/>
          <p:nvPr/>
        </p:nvSpPr>
        <p:spPr>
          <a:xfrm>
            <a:off x="3207804" y="2024788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/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0F87D825-13DF-CC42-9825-6BE5E26BDFF8}"/>
              </a:ext>
            </a:extLst>
          </p:cNvPr>
          <p:cNvCxnSpPr>
            <a:cxnSpLocks/>
            <a:stCxn id="3" idx="5"/>
            <a:endCxn id="4" idx="1"/>
          </p:cNvCxnSpPr>
          <p:nvPr/>
        </p:nvCxnSpPr>
        <p:spPr>
          <a:xfrm>
            <a:off x="2672344" y="1350975"/>
            <a:ext cx="611980" cy="75207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03FF6F79-7508-504A-84AC-0BDFFA2AE0B2}"/>
              </a:ext>
            </a:extLst>
          </p:cNvPr>
          <p:cNvCxnSpPr>
            <a:cxnSpLocks/>
            <a:stCxn id="3" idx="3"/>
            <a:endCxn id="2" idx="7"/>
          </p:cNvCxnSpPr>
          <p:nvPr/>
        </p:nvCxnSpPr>
        <p:spPr>
          <a:xfrm flipH="1">
            <a:off x="1545279" y="1350975"/>
            <a:ext cx="757591" cy="77202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1" name="右箭头 70">
            <a:extLst>
              <a:ext uri="{FF2B5EF4-FFF2-40B4-BE49-F238E27FC236}">
                <a16:creationId xmlns:a16="http://schemas.microsoft.com/office/drawing/2014/main" id="{9774874B-5E54-5F48-A9D1-E67E41712A2C}"/>
              </a:ext>
            </a:extLst>
          </p:cNvPr>
          <p:cNvSpPr/>
          <p:nvPr/>
        </p:nvSpPr>
        <p:spPr>
          <a:xfrm>
            <a:off x="5299262" y="2976869"/>
            <a:ext cx="1147482" cy="5829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91ACE7B4-394F-B849-AD8A-7FEDE802D812}"/>
              </a:ext>
            </a:extLst>
          </p:cNvPr>
          <p:cNvSpPr txBox="1"/>
          <p:nvPr/>
        </p:nvSpPr>
        <p:spPr>
          <a:xfrm>
            <a:off x="343808" y="5995863"/>
            <a:ext cx="1124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情形</a:t>
            </a:r>
            <a:r>
              <a:rPr kumimoji="1" lang="en-US" altLang="zh-CN" sz="2400" dirty="0">
                <a:solidFill>
                  <a:schemeClr val="accent1"/>
                </a:solidFill>
              </a:rPr>
              <a:t>1</a:t>
            </a:r>
            <a:r>
              <a:rPr kumimoji="1" lang="zh-CN" altLang="en-US" sz="2400">
                <a:solidFill>
                  <a:schemeClr val="accent1"/>
                </a:solidFill>
              </a:rPr>
              <a:t>之：</a:t>
            </a:r>
            <a:r>
              <a:rPr kumimoji="1" lang="en-US" altLang="zh-CN" sz="2400" dirty="0">
                <a:solidFill>
                  <a:schemeClr val="accent1"/>
                </a:solidFill>
              </a:rPr>
              <a:t>X</a:t>
            </a:r>
            <a:r>
              <a:rPr kumimoji="1" lang="zh-CN" altLang="en-US" sz="2400">
                <a:solidFill>
                  <a:schemeClr val="accent1"/>
                </a:solidFill>
              </a:rPr>
              <a:t>有两个黑色的子节点，</a:t>
            </a:r>
            <a:r>
              <a:rPr kumimoji="1" lang="en-US" altLang="zh-CN" sz="2400" dirty="0">
                <a:solidFill>
                  <a:schemeClr val="accent1"/>
                </a:solidFill>
              </a:rPr>
              <a:t>T</a:t>
            </a:r>
            <a:r>
              <a:rPr kumimoji="1" lang="zh-CN" altLang="en-US" sz="2400">
                <a:solidFill>
                  <a:schemeClr val="accent1"/>
                </a:solidFill>
              </a:rPr>
              <a:t>的右儿子是红色的</a:t>
            </a: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5EFA69BC-5D48-B942-A806-784D9B5D3072}"/>
              </a:ext>
            </a:extLst>
          </p:cNvPr>
          <p:cNvSpPr/>
          <p:nvPr/>
        </p:nvSpPr>
        <p:spPr>
          <a:xfrm>
            <a:off x="3787510" y="3106303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R</a:t>
            </a:r>
            <a:endParaRPr kumimoji="1" lang="zh-CN" altLang="en-US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AAB1BE3C-BECB-6A4D-A252-1D627453481C}"/>
              </a:ext>
            </a:extLst>
          </p:cNvPr>
          <p:cNvSpPr/>
          <p:nvPr/>
        </p:nvSpPr>
        <p:spPr>
          <a:xfrm>
            <a:off x="1625468" y="3098107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A51B0DDF-3471-2C44-B98A-5B67A54595D7}"/>
              </a:ext>
            </a:extLst>
          </p:cNvPr>
          <p:cNvSpPr/>
          <p:nvPr/>
        </p:nvSpPr>
        <p:spPr>
          <a:xfrm>
            <a:off x="2767415" y="3098106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/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A0C46517-0E90-5B47-8278-63B5CFC0D930}"/>
              </a:ext>
            </a:extLst>
          </p:cNvPr>
          <p:cNvSpPr/>
          <p:nvPr/>
        </p:nvSpPr>
        <p:spPr>
          <a:xfrm>
            <a:off x="576771" y="3106303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BD1BA0EC-303E-AE4D-9166-28E90E508FDB}"/>
              </a:ext>
            </a:extLst>
          </p:cNvPr>
          <p:cNvCxnSpPr>
            <a:cxnSpLocks/>
            <a:stCxn id="2" idx="3"/>
            <a:endCxn id="53" idx="0"/>
          </p:cNvCxnSpPr>
          <p:nvPr/>
        </p:nvCxnSpPr>
        <p:spPr>
          <a:xfrm flipH="1">
            <a:off x="838028" y="2500870"/>
            <a:ext cx="337777" cy="6054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直线连接符 54">
            <a:extLst>
              <a:ext uri="{FF2B5EF4-FFF2-40B4-BE49-F238E27FC236}">
                <a16:creationId xmlns:a16="http://schemas.microsoft.com/office/drawing/2014/main" id="{74DB3AC9-DC9F-324C-835D-A536036F7DC5}"/>
              </a:ext>
            </a:extLst>
          </p:cNvPr>
          <p:cNvCxnSpPr>
            <a:cxnSpLocks/>
            <a:stCxn id="2" idx="5"/>
            <a:endCxn id="51" idx="0"/>
          </p:cNvCxnSpPr>
          <p:nvPr/>
        </p:nvCxnSpPr>
        <p:spPr>
          <a:xfrm>
            <a:off x="1545279" y="2500870"/>
            <a:ext cx="341446" cy="5972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640F5E8A-FFF1-3E43-8D6A-F720B074989B}"/>
              </a:ext>
            </a:extLst>
          </p:cNvPr>
          <p:cNvCxnSpPr>
            <a:cxnSpLocks/>
            <a:stCxn id="4" idx="3"/>
            <a:endCxn id="52" idx="0"/>
          </p:cNvCxnSpPr>
          <p:nvPr/>
        </p:nvCxnSpPr>
        <p:spPr>
          <a:xfrm flipH="1">
            <a:off x="3028672" y="2480918"/>
            <a:ext cx="255652" cy="6171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BC2A89EB-97AD-3B46-B0B7-2C09435C07C7}"/>
              </a:ext>
            </a:extLst>
          </p:cNvPr>
          <p:cNvCxnSpPr>
            <a:cxnSpLocks/>
            <a:stCxn id="4" idx="5"/>
            <a:endCxn id="48" idx="0"/>
          </p:cNvCxnSpPr>
          <p:nvPr/>
        </p:nvCxnSpPr>
        <p:spPr>
          <a:xfrm>
            <a:off x="3653798" y="2480918"/>
            <a:ext cx="394969" cy="62538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2" name="椭圆 61">
            <a:extLst>
              <a:ext uri="{FF2B5EF4-FFF2-40B4-BE49-F238E27FC236}">
                <a16:creationId xmlns:a16="http://schemas.microsoft.com/office/drawing/2014/main" id="{C128A8FB-8194-5945-ABFB-B450C085EF3A}"/>
              </a:ext>
            </a:extLst>
          </p:cNvPr>
          <p:cNvSpPr/>
          <p:nvPr/>
        </p:nvSpPr>
        <p:spPr>
          <a:xfrm>
            <a:off x="7995903" y="2483843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A3EB797C-C698-AF4D-AE85-5E98F54EBDED}"/>
              </a:ext>
            </a:extLst>
          </p:cNvPr>
          <p:cNvSpPr/>
          <p:nvPr/>
        </p:nvSpPr>
        <p:spPr>
          <a:xfrm>
            <a:off x="9122968" y="1333948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/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C1C16E48-0A0B-5941-AD73-E3845DCA9922}"/>
              </a:ext>
            </a:extLst>
          </p:cNvPr>
          <p:cNvSpPr/>
          <p:nvPr/>
        </p:nvSpPr>
        <p:spPr>
          <a:xfrm>
            <a:off x="10104422" y="2463891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R</a:t>
            </a:r>
            <a:endParaRPr kumimoji="1" lang="zh-CN" altLang="en-US"/>
          </a:p>
        </p:txBody>
      </p:sp>
      <p:cxnSp>
        <p:nvCxnSpPr>
          <p:cNvPr id="65" name="直线连接符 64">
            <a:extLst>
              <a:ext uri="{FF2B5EF4-FFF2-40B4-BE49-F238E27FC236}">
                <a16:creationId xmlns:a16="http://schemas.microsoft.com/office/drawing/2014/main" id="{176E31EC-D99A-0945-BD3E-8E24F3804FE4}"/>
              </a:ext>
            </a:extLst>
          </p:cNvPr>
          <p:cNvCxnSpPr>
            <a:cxnSpLocks/>
            <a:stCxn id="63" idx="5"/>
            <a:endCxn id="64" idx="1"/>
          </p:cNvCxnSpPr>
          <p:nvPr/>
        </p:nvCxnSpPr>
        <p:spPr>
          <a:xfrm>
            <a:off x="9568962" y="1790078"/>
            <a:ext cx="611980" cy="75207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6" name="直线连接符 65">
            <a:extLst>
              <a:ext uri="{FF2B5EF4-FFF2-40B4-BE49-F238E27FC236}">
                <a16:creationId xmlns:a16="http://schemas.microsoft.com/office/drawing/2014/main" id="{91488E95-BD86-734B-B3F8-BCEFC2B5510C}"/>
              </a:ext>
            </a:extLst>
          </p:cNvPr>
          <p:cNvCxnSpPr>
            <a:cxnSpLocks/>
            <a:stCxn id="63" idx="3"/>
            <a:endCxn id="62" idx="7"/>
          </p:cNvCxnSpPr>
          <p:nvPr/>
        </p:nvCxnSpPr>
        <p:spPr>
          <a:xfrm flipH="1">
            <a:off x="8441897" y="1790078"/>
            <a:ext cx="757591" cy="77202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8" name="椭圆 67">
            <a:extLst>
              <a:ext uri="{FF2B5EF4-FFF2-40B4-BE49-F238E27FC236}">
                <a16:creationId xmlns:a16="http://schemas.microsoft.com/office/drawing/2014/main" id="{CA3641F5-8AE6-8A4A-B991-46673E524323}"/>
              </a:ext>
            </a:extLst>
          </p:cNvPr>
          <p:cNvSpPr/>
          <p:nvPr/>
        </p:nvSpPr>
        <p:spPr>
          <a:xfrm>
            <a:off x="8522086" y="3537210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/>
          </a:p>
        </p:txBody>
      </p:sp>
      <p:cxnSp>
        <p:nvCxnSpPr>
          <p:cNvPr id="73" name="直线连接符 72">
            <a:extLst>
              <a:ext uri="{FF2B5EF4-FFF2-40B4-BE49-F238E27FC236}">
                <a16:creationId xmlns:a16="http://schemas.microsoft.com/office/drawing/2014/main" id="{AAF413BA-FC6D-D640-8F93-74DF46D6A17D}"/>
              </a:ext>
            </a:extLst>
          </p:cNvPr>
          <p:cNvCxnSpPr>
            <a:cxnSpLocks/>
            <a:stCxn id="62" idx="3"/>
            <a:endCxn id="31" idx="0"/>
          </p:cNvCxnSpPr>
          <p:nvPr/>
        </p:nvCxnSpPr>
        <p:spPr>
          <a:xfrm flipH="1">
            <a:off x="7696386" y="2939973"/>
            <a:ext cx="376037" cy="60006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FBA0B182-057E-2E48-BD39-0E88691C239A}"/>
              </a:ext>
            </a:extLst>
          </p:cNvPr>
          <p:cNvCxnSpPr>
            <a:cxnSpLocks/>
            <a:stCxn id="62" idx="5"/>
            <a:endCxn id="68" idx="0"/>
          </p:cNvCxnSpPr>
          <p:nvPr/>
        </p:nvCxnSpPr>
        <p:spPr>
          <a:xfrm>
            <a:off x="8441897" y="2939973"/>
            <a:ext cx="341446" cy="5972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椭圆 30">
            <a:extLst>
              <a:ext uri="{FF2B5EF4-FFF2-40B4-BE49-F238E27FC236}">
                <a16:creationId xmlns:a16="http://schemas.microsoft.com/office/drawing/2014/main" id="{311B555C-D15D-8247-BCC7-844AF07D9BE6}"/>
              </a:ext>
            </a:extLst>
          </p:cNvPr>
          <p:cNvSpPr/>
          <p:nvPr/>
        </p:nvSpPr>
        <p:spPr>
          <a:xfrm>
            <a:off x="7435129" y="3540040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7B1B4270-2964-FB41-A00D-9546A3FA4A28}"/>
              </a:ext>
            </a:extLst>
          </p:cNvPr>
          <p:cNvSpPr/>
          <p:nvPr/>
        </p:nvSpPr>
        <p:spPr>
          <a:xfrm>
            <a:off x="7961312" y="4593407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2BACC7D1-F2D1-6843-822E-451C8C396B84}"/>
              </a:ext>
            </a:extLst>
          </p:cNvPr>
          <p:cNvSpPr/>
          <p:nvPr/>
        </p:nvSpPr>
        <p:spPr>
          <a:xfrm>
            <a:off x="6912615" y="4601603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98D0DA24-D51D-5147-9E29-753EAE7DBF60}"/>
              </a:ext>
            </a:extLst>
          </p:cNvPr>
          <p:cNvCxnSpPr>
            <a:cxnSpLocks/>
            <a:stCxn id="31" idx="3"/>
            <a:endCxn id="33" idx="0"/>
          </p:cNvCxnSpPr>
          <p:nvPr/>
        </p:nvCxnSpPr>
        <p:spPr>
          <a:xfrm flipH="1">
            <a:off x="7173872" y="3996170"/>
            <a:ext cx="337777" cy="6054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直线连接符 34">
            <a:extLst>
              <a:ext uri="{FF2B5EF4-FFF2-40B4-BE49-F238E27FC236}">
                <a16:creationId xmlns:a16="http://schemas.microsoft.com/office/drawing/2014/main" id="{22BA121C-FA3A-F744-97A4-A3A3DA78F414}"/>
              </a:ext>
            </a:extLst>
          </p:cNvPr>
          <p:cNvCxnSpPr>
            <a:cxnSpLocks/>
            <a:stCxn id="31" idx="5"/>
            <a:endCxn id="32" idx="0"/>
          </p:cNvCxnSpPr>
          <p:nvPr/>
        </p:nvCxnSpPr>
        <p:spPr>
          <a:xfrm>
            <a:off x="7881123" y="3996170"/>
            <a:ext cx="341446" cy="5972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CFFB7E1C-3BA4-A645-8FB0-4FD09ED3CA7F}"/>
              </a:ext>
            </a:extLst>
          </p:cNvPr>
          <p:cNvSpPr/>
          <p:nvPr/>
        </p:nvSpPr>
        <p:spPr>
          <a:xfrm>
            <a:off x="4326677" y="4167932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507482B4-D7A5-7140-ACA7-1420517B353A}"/>
              </a:ext>
            </a:extLst>
          </p:cNvPr>
          <p:cNvSpPr/>
          <p:nvPr/>
        </p:nvSpPr>
        <p:spPr>
          <a:xfrm>
            <a:off x="3277980" y="4176128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4CD9B323-4B7E-6649-92D8-C5E50DD5F735}"/>
              </a:ext>
            </a:extLst>
          </p:cNvPr>
          <p:cNvCxnSpPr>
            <a:cxnSpLocks/>
            <a:stCxn id="48" idx="3"/>
            <a:endCxn id="38" idx="0"/>
          </p:cNvCxnSpPr>
          <p:nvPr/>
        </p:nvCxnSpPr>
        <p:spPr>
          <a:xfrm flipH="1">
            <a:off x="3539237" y="3562433"/>
            <a:ext cx="324793" cy="61369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E09DA60B-B593-6748-BC47-55DE530DB2F2}"/>
              </a:ext>
            </a:extLst>
          </p:cNvPr>
          <p:cNvCxnSpPr>
            <a:cxnSpLocks/>
            <a:stCxn id="48" idx="5"/>
            <a:endCxn id="37" idx="0"/>
          </p:cNvCxnSpPr>
          <p:nvPr/>
        </p:nvCxnSpPr>
        <p:spPr>
          <a:xfrm>
            <a:off x="4233504" y="3562433"/>
            <a:ext cx="354430" cy="60549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椭圆 42">
            <a:extLst>
              <a:ext uri="{FF2B5EF4-FFF2-40B4-BE49-F238E27FC236}">
                <a16:creationId xmlns:a16="http://schemas.microsoft.com/office/drawing/2014/main" id="{E6FA879C-2F0D-D643-917D-1947A47B220F}"/>
              </a:ext>
            </a:extLst>
          </p:cNvPr>
          <p:cNvSpPr/>
          <p:nvPr/>
        </p:nvSpPr>
        <p:spPr>
          <a:xfrm>
            <a:off x="10654702" y="3522576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EE527FC9-1864-C34C-8BD2-128ED61621ED}"/>
              </a:ext>
            </a:extLst>
          </p:cNvPr>
          <p:cNvSpPr/>
          <p:nvPr/>
        </p:nvSpPr>
        <p:spPr>
          <a:xfrm>
            <a:off x="9606005" y="3530772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51AB25D5-2FAD-AC46-8731-F7DB10C8D32B}"/>
              </a:ext>
            </a:extLst>
          </p:cNvPr>
          <p:cNvCxnSpPr>
            <a:cxnSpLocks/>
            <a:stCxn id="64" idx="3"/>
            <a:endCxn id="44" idx="0"/>
          </p:cNvCxnSpPr>
          <p:nvPr/>
        </p:nvCxnSpPr>
        <p:spPr>
          <a:xfrm flipH="1">
            <a:off x="9867262" y="2920021"/>
            <a:ext cx="313680" cy="6107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F248D0C8-CA9F-D34A-940F-2F13228ECF47}"/>
              </a:ext>
            </a:extLst>
          </p:cNvPr>
          <p:cNvCxnSpPr>
            <a:cxnSpLocks/>
            <a:stCxn id="64" idx="5"/>
            <a:endCxn id="43" idx="0"/>
          </p:cNvCxnSpPr>
          <p:nvPr/>
        </p:nvCxnSpPr>
        <p:spPr>
          <a:xfrm>
            <a:off x="10550416" y="2920021"/>
            <a:ext cx="365543" cy="6025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8700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右箭头 70">
            <a:extLst>
              <a:ext uri="{FF2B5EF4-FFF2-40B4-BE49-F238E27FC236}">
                <a16:creationId xmlns:a16="http://schemas.microsoft.com/office/drawing/2014/main" id="{9774874B-5E54-5F48-A9D1-E67E41712A2C}"/>
              </a:ext>
            </a:extLst>
          </p:cNvPr>
          <p:cNvSpPr/>
          <p:nvPr/>
        </p:nvSpPr>
        <p:spPr>
          <a:xfrm>
            <a:off x="5299262" y="2976869"/>
            <a:ext cx="1147482" cy="5829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91ACE7B4-394F-B849-AD8A-7FEDE802D812}"/>
              </a:ext>
            </a:extLst>
          </p:cNvPr>
          <p:cNvSpPr txBox="1"/>
          <p:nvPr/>
        </p:nvSpPr>
        <p:spPr>
          <a:xfrm>
            <a:off x="343808" y="5995863"/>
            <a:ext cx="1124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情形</a:t>
            </a:r>
            <a:r>
              <a:rPr kumimoji="1" lang="en-US" altLang="zh-CN" sz="2400" dirty="0">
                <a:solidFill>
                  <a:schemeClr val="accent1"/>
                </a:solidFill>
              </a:rPr>
              <a:t>2</a:t>
            </a:r>
            <a:r>
              <a:rPr kumimoji="1" lang="zh-CN" altLang="en-US" sz="2400">
                <a:solidFill>
                  <a:schemeClr val="accent1"/>
                </a:solidFill>
              </a:rPr>
              <a:t>之：</a:t>
            </a:r>
            <a:r>
              <a:rPr kumimoji="1" lang="en-US" altLang="zh-CN" sz="2400" dirty="0">
                <a:solidFill>
                  <a:schemeClr val="accent1"/>
                </a:solidFill>
              </a:rPr>
              <a:t>X</a:t>
            </a:r>
            <a:r>
              <a:rPr kumimoji="1" lang="zh-CN" altLang="en-US" sz="2400">
                <a:solidFill>
                  <a:schemeClr val="accent1"/>
                </a:solidFill>
              </a:rPr>
              <a:t>和</a:t>
            </a:r>
            <a:r>
              <a:rPr kumimoji="1" lang="en-US" altLang="zh-CN" sz="2400" dirty="0">
                <a:solidFill>
                  <a:schemeClr val="accent1"/>
                </a:solidFill>
              </a:rPr>
              <a:t>P</a:t>
            </a:r>
            <a:r>
              <a:rPr kumimoji="1" lang="zh-CN" altLang="en-US" sz="2400">
                <a:solidFill>
                  <a:schemeClr val="accent1"/>
                </a:solidFill>
              </a:rPr>
              <a:t>是黑色，</a:t>
            </a:r>
            <a:r>
              <a:rPr kumimoji="1" lang="en-US" altLang="zh-CN" sz="2400" dirty="0">
                <a:solidFill>
                  <a:schemeClr val="accent1"/>
                </a:solidFill>
              </a:rPr>
              <a:t>T</a:t>
            </a:r>
            <a:r>
              <a:rPr kumimoji="1" lang="zh-CN" altLang="en-US" sz="2400">
                <a:solidFill>
                  <a:schemeClr val="accent1"/>
                </a:solidFill>
              </a:rPr>
              <a:t>和</a:t>
            </a:r>
            <a:r>
              <a:rPr kumimoji="1" lang="en-US" altLang="zh-CN" sz="2400" dirty="0">
                <a:solidFill>
                  <a:schemeClr val="accent1"/>
                </a:solidFill>
              </a:rPr>
              <a:t>G</a:t>
            </a:r>
            <a:r>
              <a:rPr kumimoji="1" lang="zh-CN" altLang="en-US" sz="2400">
                <a:solidFill>
                  <a:schemeClr val="accent1"/>
                </a:solidFill>
              </a:rPr>
              <a:t>是红的</a:t>
            </a: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3BAAEAA3-B4FF-2941-AA44-51A8718658EE}"/>
              </a:ext>
            </a:extLst>
          </p:cNvPr>
          <p:cNvSpPr/>
          <p:nvPr/>
        </p:nvSpPr>
        <p:spPr>
          <a:xfrm>
            <a:off x="1691700" y="2511666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811230B1-2A32-7541-9D81-3E29F2D86D23}"/>
              </a:ext>
            </a:extLst>
          </p:cNvPr>
          <p:cNvSpPr/>
          <p:nvPr/>
        </p:nvSpPr>
        <p:spPr>
          <a:xfrm>
            <a:off x="2378376" y="1361771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56210D81-FC82-3449-97FB-CCBE7695734D}"/>
              </a:ext>
            </a:extLst>
          </p:cNvPr>
          <p:cNvSpPr/>
          <p:nvPr/>
        </p:nvSpPr>
        <p:spPr>
          <a:xfrm>
            <a:off x="3115399" y="2511666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/>
          </a:p>
        </p:txBody>
      </p: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E410F427-0AF7-414C-A92C-9BF951444AD4}"/>
              </a:ext>
            </a:extLst>
          </p:cNvPr>
          <p:cNvCxnSpPr>
            <a:cxnSpLocks/>
            <a:stCxn id="31" idx="5"/>
            <a:endCxn id="32" idx="0"/>
          </p:cNvCxnSpPr>
          <p:nvPr/>
        </p:nvCxnSpPr>
        <p:spPr>
          <a:xfrm>
            <a:off x="2824370" y="1817901"/>
            <a:ext cx="552286" cy="6937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621F1D86-1B70-734B-8ED2-841A22616615}"/>
              </a:ext>
            </a:extLst>
          </p:cNvPr>
          <p:cNvCxnSpPr>
            <a:cxnSpLocks/>
            <a:stCxn id="31" idx="3"/>
            <a:endCxn id="30" idx="0"/>
          </p:cNvCxnSpPr>
          <p:nvPr/>
        </p:nvCxnSpPr>
        <p:spPr>
          <a:xfrm flipH="1">
            <a:off x="1952957" y="1817901"/>
            <a:ext cx="501939" cy="6937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椭圆 35">
            <a:extLst>
              <a:ext uri="{FF2B5EF4-FFF2-40B4-BE49-F238E27FC236}">
                <a16:creationId xmlns:a16="http://schemas.microsoft.com/office/drawing/2014/main" id="{FFF78FF7-98E4-9A40-89A5-18728E48B214}"/>
              </a:ext>
            </a:extLst>
          </p:cNvPr>
          <p:cNvSpPr/>
          <p:nvPr/>
        </p:nvSpPr>
        <p:spPr>
          <a:xfrm>
            <a:off x="2217883" y="3565033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8FF26B6C-6B64-A147-BFE8-8226E44BC66A}"/>
              </a:ext>
            </a:extLst>
          </p:cNvPr>
          <p:cNvSpPr/>
          <p:nvPr/>
        </p:nvSpPr>
        <p:spPr>
          <a:xfrm>
            <a:off x="1169186" y="3573229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/>
          </a:p>
        </p:txBody>
      </p: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651DA855-8EC0-CD4A-9BD9-D5B22920C491}"/>
              </a:ext>
            </a:extLst>
          </p:cNvPr>
          <p:cNvCxnSpPr>
            <a:cxnSpLocks/>
            <a:stCxn id="30" idx="3"/>
            <a:endCxn id="38" idx="0"/>
          </p:cNvCxnSpPr>
          <p:nvPr/>
        </p:nvCxnSpPr>
        <p:spPr>
          <a:xfrm flipH="1">
            <a:off x="1430443" y="2967796"/>
            <a:ext cx="337777" cy="6054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2C04825B-BA02-F14E-8878-BACB8D6939D4}"/>
              </a:ext>
            </a:extLst>
          </p:cNvPr>
          <p:cNvCxnSpPr>
            <a:cxnSpLocks/>
            <a:stCxn id="30" idx="5"/>
            <a:endCxn id="36" idx="0"/>
          </p:cNvCxnSpPr>
          <p:nvPr/>
        </p:nvCxnSpPr>
        <p:spPr>
          <a:xfrm>
            <a:off x="2137694" y="2967796"/>
            <a:ext cx="341446" cy="5972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9" name="椭圆 58">
            <a:extLst>
              <a:ext uri="{FF2B5EF4-FFF2-40B4-BE49-F238E27FC236}">
                <a16:creationId xmlns:a16="http://schemas.microsoft.com/office/drawing/2014/main" id="{CEFB2605-893D-394B-9145-4855F3023D98}"/>
              </a:ext>
            </a:extLst>
          </p:cNvPr>
          <p:cNvSpPr/>
          <p:nvPr/>
        </p:nvSpPr>
        <p:spPr>
          <a:xfrm>
            <a:off x="1680345" y="4687868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5AABF0B2-7211-7A40-8137-05F7D064169A}"/>
              </a:ext>
            </a:extLst>
          </p:cNvPr>
          <p:cNvSpPr/>
          <p:nvPr/>
        </p:nvSpPr>
        <p:spPr>
          <a:xfrm>
            <a:off x="631648" y="4696064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61" name="直线连接符 60">
            <a:extLst>
              <a:ext uri="{FF2B5EF4-FFF2-40B4-BE49-F238E27FC236}">
                <a16:creationId xmlns:a16="http://schemas.microsoft.com/office/drawing/2014/main" id="{6807C733-7F62-6349-8C02-C7B693E62DB1}"/>
              </a:ext>
            </a:extLst>
          </p:cNvPr>
          <p:cNvCxnSpPr>
            <a:cxnSpLocks/>
            <a:stCxn id="38" idx="3"/>
            <a:endCxn id="60" idx="0"/>
          </p:cNvCxnSpPr>
          <p:nvPr/>
        </p:nvCxnSpPr>
        <p:spPr>
          <a:xfrm flipH="1">
            <a:off x="892905" y="4029359"/>
            <a:ext cx="352801" cy="66670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7" name="直线连接符 76">
            <a:extLst>
              <a:ext uri="{FF2B5EF4-FFF2-40B4-BE49-F238E27FC236}">
                <a16:creationId xmlns:a16="http://schemas.microsoft.com/office/drawing/2014/main" id="{04933435-B464-9B46-8888-4B1D1B2639AF}"/>
              </a:ext>
            </a:extLst>
          </p:cNvPr>
          <p:cNvCxnSpPr>
            <a:cxnSpLocks/>
            <a:stCxn id="38" idx="5"/>
            <a:endCxn id="59" idx="0"/>
          </p:cNvCxnSpPr>
          <p:nvPr/>
        </p:nvCxnSpPr>
        <p:spPr>
          <a:xfrm>
            <a:off x="1615180" y="4029359"/>
            <a:ext cx="326422" cy="65850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1" name="椭圆 90">
            <a:extLst>
              <a:ext uri="{FF2B5EF4-FFF2-40B4-BE49-F238E27FC236}">
                <a16:creationId xmlns:a16="http://schemas.microsoft.com/office/drawing/2014/main" id="{0FF0A58F-74A4-B541-99C5-265402D7F98C}"/>
              </a:ext>
            </a:extLst>
          </p:cNvPr>
          <p:cNvSpPr/>
          <p:nvPr/>
        </p:nvSpPr>
        <p:spPr>
          <a:xfrm>
            <a:off x="8608504" y="4696064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92" name="椭圆 91">
            <a:extLst>
              <a:ext uri="{FF2B5EF4-FFF2-40B4-BE49-F238E27FC236}">
                <a16:creationId xmlns:a16="http://schemas.microsoft.com/office/drawing/2014/main" id="{8147A3D2-D25B-D34E-A261-3304EB87E575}"/>
              </a:ext>
            </a:extLst>
          </p:cNvPr>
          <p:cNvSpPr/>
          <p:nvPr/>
        </p:nvSpPr>
        <p:spPr>
          <a:xfrm>
            <a:off x="9359941" y="1361771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93" name="椭圆 92">
            <a:extLst>
              <a:ext uri="{FF2B5EF4-FFF2-40B4-BE49-F238E27FC236}">
                <a16:creationId xmlns:a16="http://schemas.microsoft.com/office/drawing/2014/main" id="{A5D28210-C8E7-194A-8112-17775180F364}"/>
              </a:ext>
            </a:extLst>
          </p:cNvPr>
          <p:cNvSpPr/>
          <p:nvPr/>
        </p:nvSpPr>
        <p:spPr>
          <a:xfrm>
            <a:off x="10096964" y="2511666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/>
          </a:p>
        </p:txBody>
      </p:sp>
      <p:cxnSp>
        <p:nvCxnSpPr>
          <p:cNvPr id="94" name="直线连接符 93">
            <a:extLst>
              <a:ext uri="{FF2B5EF4-FFF2-40B4-BE49-F238E27FC236}">
                <a16:creationId xmlns:a16="http://schemas.microsoft.com/office/drawing/2014/main" id="{C1D68829-6E2E-D142-97E0-8204603017BC}"/>
              </a:ext>
            </a:extLst>
          </p:cNvPr>
          <p:cNvCxnSpPr>
            <a:cxnSpLocks/>
            <a:stCxn id="92" idx="5"/>
            <a:endCxn id="93" idx="0"/>
          </p:cNvCxnSpPr>
          <p:nvPr/>
        </p:nvCxnSpPr>
        <p:spPr>
          <a:xfrm>
            <a:off x="9805935" y="1817901"/>
            <a:ext cx="552286" cy="6937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5" name="直线连接符 94">
            <a:extLst>
              <a:ext uri="{FF2B5EF4-FFF2-40B4-BE49-F238E27FC236}">
                <a16:creationId xmlns:a16="http://schemas.microsoft.com/office/drawing/2014/main" id="{DB6EDCCE-B283-604E-9455-A3D13554A326}"/>
              </a:ext>
            </a:extLst>
          </p:cNvPr>
          <p:cNvCxnSpPr>
            <a:cxnSpLocks/>
            <a:stCxn id="92" idx="3"/>
            <a:endCxn id="97" idx="0"/>
          </p:cNvCxnSpPr>
          <p:nvPr/>
        </p:nvCxnSpPr>
        <p:spPr>
          <a:xfrm flipH="1">
            <a:off x="8797333" y="1817901"/>
            <a:ext cx="639128" cy="69452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6" name="椭圆 95">
            <a:extLst>
              <a:ext uri="{FF2B5EF4-FFF2-40B4-BE49-F238E27FC236}">
                <a16:creationId xmlns:a16="http://schemas.microsoft.com/office/drawing/2014/main" id="{2B8E23E3-6E78-034D-9103-91E0B9D552C9}"/>
              </a:ext>
            </a:extLst>
          </p:cNvPr>
          <p:cNvSpPr/>
          <p:nvPr/>
        </p:nvSpPr>
        <p:spPr>
          <a:xfrm>
            <a:off x="9574450" y="4659672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/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A3E15D9E-9368-A247-BD92-C0181B18E913}"/>
              </a:ext>
            </a:extLst>
          </p:cNvPr>
          <p:cNvSpPr/>
          <p:nvPr/>
        </p:nvSpPr>
        <p:spPr>
          <a:xfrm>
            <a:off x="8536076" y="2512429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/>
          </a:p>
        </p:txBody>
      </p:sp>
      <p:cxnSp>
        <p:nvCxnSpPr>
          <p:cNvPr id="99" name="直线连接符 98">
            <a:extLst>
              <a:ext uri="{FF2B5EF4-FFF2-40B4-BE49-F238E27FC236}">
                <a16:creationId xmlns:a16="http://schemas.microsoft.com/office/drawing/2014/main" id="{0760750A-1552-5449-9F77-121770B6B501}"/>
              </a:ext>
            </a:extLst>
          </p:cNvPr>
          <p:cNvCxnSpPr>
            <a:cxnSpLocks/>
            <a:stCxn id="100" idx="5"/>
            <a:endCxn id="96" idx="0"/>
          </p:cNvCxnSpPr>
          <p:nvPr/>
        </p:nvCxnSpPr>
        <p:spPr>
          <a:xfrm>
            <a:off x="9493229" y="4083198"/>
            <a:ext cx="342478" cy="57647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0" name="椭圆 99">
            <a:extLst>
              <a:ext uri="{FF2B5EF4-FFF2-40B4-BE49-F238E27FC236}">
                <a16:creationId xmlns:a16="http://schemas.microsoft.com/office/drawing/2014/main" id="{08A1839D-6CF0-8344-8BEF-5FF6CA5D8EA4}"/>
              </a:ext>
            </a:extLst>
          </p:cNvPr>
          <p:cNvSpPr/>
          <p:nvPr/>
        </p:nvSpPr>
        <p:spPr>
          <a:xfrm>
            <a:off x="9047235" y="3627068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101" name="椭圆 100">
            <a:extLst>
              <a:ext uri="{FF2B5EF4-FFF2-40B4-BE49-F238E27FC236}">
                <a16:creationId xmlns:a16="http://schemas.microsoft.com/office/drawing/2014/main" id="{C7942F99-D265-8447-9570-A035B447D58B}"/>
              </a:ext>
            </a:extLst>
          </p:cNvPr>
          <p:cNvSpPr/>
          <p:nvPr/>
        </p:nvSpPr>
        <p:spPr>
          <a:xfrm>
            <a:off x="7998538" y="3635264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102" name="直线连接符 101">
            <a:extLst>
              <a:ext uri="{FF2B5EF4-FFF2-40B4-BE49-F238E27FC236}">
                <a16:creationId xmlns:a16="http://schemas.microsoft.com/office/drawing/2014/main" id="{2DD80F1E-E6DF-2F48-9930-CC18DD9D2DE6}"/>
              </a:ext>
            </a:extLst>
          </p:cNvPr>
          <p:cNvCxnSpPr>
            <a:cxnSpLocks/>
            <a:stCxn id="97" idx="3"/>
            <a:endCxn id="101" idx="0"/>
          </p:cNvCxnSpPr>
          <p:nvPr/>
        </p:nvCxnSpPr>
        <p:spPr>
          <a:xfrm flipH="1">
            <a:off x="8259795" y="2968559"/>
            <a:ext cx="352801" cy="66670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3" name="直线连接符 102">
            <a:extLst>
              <a:ext uri="{FF2B5EF4-FFF2-40B4-BE49-F238E27FC236}">
                <a16:creationId xmlns:a16="http://schemas.microsoft.com/office/drawing/2014/main" id="{1B638A37-E9DE-0840-9F97-4CCE56F450C8}"/>
              </a:ext>
            </a:extLst>
          </p:cNvPr>
          <p:cNvCxnSpPr>
            <a:cxnSpLocks/>
            <a:stCxn id="97" idx="5"/>
            <a:endCxn id="100" idx="0"/>
          </p:cNvCxnSpPr>
          <p:nvPr/>
        </p:nvCxnSpPr>
        <p:spPr>
          <a:xfrm>
            <a:off x="8982070" y="2968559"/>
            <a:ext cx="326422" cy="65850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4" name="直线连接符 103">
            <a:extLst>
              <a:ext uri="{FF2B5EF4-FFF2-40B4-BE49-F238E27FC236}">
                <a16:creationId xmlns:a16="http://schemas.microsoft.com/office/drawing/2014/main" id="{A83EF49A-A01C-FE49-AC47-91D61A684415}"/>
              </a:ext>
            </a:extLst>
          </p:cNvPr>
          <p:cNvCxnSpPr>
            <a:cxnSpLocks/>
            <a:stCxn id="100" idx="3"/>
            <a:endCxn id="91" idx="0"/>
          </p:cNvCxnSpPr>
          <p:nvPr/>
        </p:nvCxnSpPr>
        <p:spPr>
          <a:xfrm flipH="1">
            <a:off x="8869761" y="4083198"/>
            <a:ext cx="253994" cy="61286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42188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A402F498-099A-6648-A8F7-43F2E2C71A6F}"/>
              </a:ext>
            </a:extLst>
          </p:cNvPr>
          <p:cNvCxnSpPr>
            <a:cxnSpLocks/>
          </p:cNvCxnSpPr>
          <p:nvPr/>
        </p:nvCxnSpPr>
        <p:spPr>
          <a:xfrm>
            <a:off x="5225143" y="1021277"/>
            <a:ext cx="0" cy="363385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C8381BBB-2AB1-F34F-9C5F-5F9DBDF38DDB}"/>
              </a:ext>
            </a:extLst>
          </p:cNvPr>
          <p:cNvCxnSpPr>
            <a:cxnSpLocks/>
          </p:cNvCxnSpPr>
          <p:nvPr/>
        </p:nvCxnSpPr>
        <p:spPr>
          <a:xfrm>
            <a:off x="7746670" y="1021277"/>
            <a:ext cx="0" cy="363385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0BD46D76-205C-7749-8E26-69A342D970D7}"/>
              </a:ext>
            </a:extLst>
          </p:cNvPr>
          <p:cNvCxnSpPr>
            <a:cxnSpLocks/>
          </p:cNvCxnSpPr>
          <p:nvPr/>
        </p:nvCxnSpPr>
        <p:spPr>
          <a:xfrm>
            <a:off x="5225143" y="4655127"/>
            <a:ext cx="252152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56247862-D136-D546-9D30-BBF394BACCA6}"/>
              </a:ext>
            </a:extLst>
          </p:cNvPr>
          <p:cNvCxnSpPr>
            <a:cxnSpLocks/>
          </p:cNvCxnSpPr>
          <p:nvPr/>
        </p:nvCxnSpPr>
        <p:spPr>
          <a:xfrm>
            <a:off x="5225143" y="4070267"/>
            <a:ext cx="252152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36C91915-5D4E-B246-8234-814CE6A0C5E7}"/>
              </a:ext>
            </a:extLst>
          </p:cNvPr>
          <p:cNvCxnSpPr>
            <a:cxnSpLocks/>
          </p:cNvCxnSpPr>
          <p:nvPr/>
        </p:nvCxnSpPr>
        <p:spPr>
          <a:xfrm>
            <a:off x="5225143" y="3429989"/>
            <a:ext cx="252152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EF6E2D6C-D54C-344C-9940-A8CF3F1891AF}"/>
              </a:ext>
            </a:extLst>
          </p:cNvPr>
          <p:cNvCxnSpPr>
            <a:cxnSpLocks/>
          </p:cNvCxnSpPr>
          <p:nvPr/>
        </p:nvCxnSpPr>
        <p:spPr>
          <a:xfrm>
            <a:off x="5225143" y="2753096"/>
            <a:ext cx="252152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551096B1-3DBA-CC4E-AB1C-70E92810DB2C}"/>
              </a:ext>
            </a:extLst>
          </p:cNvPr>
          <p:cNvCxnSpPr>
            <a:cxnSpLocks/>
          </p:cNvCxnSpPr>
          <p:nvPr/>
        </p:nvCxnSpPr>
        <p:spPr>
          <a:xfrm>
            <a:off x="5225142" y="2187242"/>
            <a:ext cx="252152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27FD3A72-604D-3A41-A27F-F69947E32429}"/>
              </a:ext>
            </a:extLst>
          </p:cNvPr>
          <p:cNvCxnSpPr>
            <a:cxnSpLocks/>
          </p:cNvCxnSpPr>
          <p:nvPr/>
        </p:nvCxnSpPr>
        <p:spPr>
          <a:xfrm>
            <a:off x="5225143" y="1553689"/>
            <a:ext cx="252152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D7BEB44F-BC38-B94F-8667-4CE77BA9F824}"/>
              </a:ext>
            </a:extLst>
          </p:cNvPr>
          <p:cNvCxnSpPr>
            <a:cxnSpLocks/>
          </p:cNvCxnSpPr>
          <p:nvPr/>
        </p:nvCxnSpPr>
        <p:spPr>
          <a:xfrm>
            <a:off x="5225143" y="1021277"/>
            <a:ext cx="252152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CE116B91-9DD7-3049-B6EB-1A2F1066E26F}"/>
              </a:ext>
            </a:extLst>
          </p:cNvPr>
          <p:cNvSpPr txBox="1"/>
          <p:nvPr/>
        </p:nvSpPr>
        <p:spPr>
          <a:xfrm>
            <a:off x="5890161" y="1129041"/>
            <a:ext cx="110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C++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86B09D7-2602-1D45-ABC0-EAD5E316EE51}"/>
              </a:ext>
            </a:extLst>
          </p:cNvPr>
          <p:cNvSpPr txBox="1"/>
          <p:nvPr/>
        </p:nvSpPr>
        <p:spPr>
          <a:xfrm>
            <a:off x="5890160" y="1640277"/>
            <a:ext cx="110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java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81EE33E-CF57-3140-AD0A-F205DA10D1AE}"/>
              </a:ext>
            </a:extLst>
          </p:cNvPr>
          <p:cNvSpPr txBox="1"/>
          <p:nvPr/>
        </p:nvSpPr>
        <p:spPr>
          <a:xfrm>
            <a:off x="5890159" y="2890652"/>
            <a:ext cx="110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python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AFD71C4-010D-654A-8599-916B399C0100}"/>
              </a:ext>
            </a:extLst>
          </p:cNvPr>
          <p:cNvSpPr txBox="1"/>
          <p:nvPr/>
        </p:nvSpPr>
        <p:spPr>
          <a:xfrm>
            <a:off x="5862447" y="4184960"/>
            <a:ext cx="1310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typescript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256CD44-3A96-B34E-8DD4-217A913FDF5E}"/>
              </a:ext>
            </a:extLst>
          </p:cNvPr>
          <p:cNvSpPr txBox="1"/>
          <p:nvPr/>
        </p:nvSpPr>
        <p:spPr>
          <a:xfrm>
            <a:off x="4664464" y="112904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0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D8DB41F-8B63-6246-8E09-7A78242CDFF1}"/>
              </a:ext>
            </a:extLst>
          </p:cNvPr>
          <p:cNvSpPr txBox="1"/>
          <p:nvPr/>
        </p:nvSpPr>
        <p:spPr>
          <a:xfrm>
            <a:off x="4654854" y="16650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5A85841-1812-6B4D-AFBF-BDB2E81295BB}"/>
              </a:ext>
            </a:extLst>
          </p:cNvPr>
          <p:cNvSpPr txBox="1"/>
          <p:nvPr/>
        </p:nvSpPr>
        <p:spPr>
          <a:xfrm>
            <a:off x="4654854" y="228767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637805D-A72A-1340-84DC-6C7C020E857B}"/>
              </a:ext>
            </a:extLst>
          </p:cNvPr>
          <p:cNvSpPr txBox="1"/>
          <p:nvPr/>
        </p:nvSpPr>
        <p:spPr>
          <a:xfrm>
            <a:off x="4654854" y="294429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3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93B9843-95B3-6B48-990C-08DAA07D8C0B}"/>
              </a:ext>
            </a:extLst>
          </p:cNvPr>
          <p:cNvSpPr txBox="1"/>
          <p:nvPr/>
        </p:nvSpPr>
        <p:spPr>
          <a:xfrm>
            <a:off x="4664464" y="354437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4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77EDE72-12FA-AC4F-A2F8-F7CCE480345F}"/>
              </a:ext>
            </a:extLst>
          </p:cNvPr>
          <p:cNvSpPr txBox="1"/>
          <p:nvPr/>
        </p:nvSpPr>
        <p:spPr>
          <a:xfrm>
            <a:off x="4669007" y="4200994"/>
            <a:ext cx="292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5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AB6E5AF-7258-6748-8B18-B6C7A580BAC0}"/>
              </a:ext>
            </a:extLst>
          </p:cNvPr>
          <p:cNvSpPr txBox="1"/>
          <p:nvPr/>
        </p:nvSpPr>
        <p:spPr>
          <a:xfrm>
            <a:off x="1520042" y="5836723"/>
            <a:ext cx="9749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>
                    <a:lumMod val="75000"/>
                  </a:schemeClr>
                </a:solidFill>
              </a:rPr>
              <a:t>散列表</a:t>
            </a:r>
          </a:p>
        </p:txBody>
      </p:sp>
    </p:spTree>
    <p:extLst>
      <p:ext uri="{BB962C8B-B14F-4D97-AF65-F5344CB8AC3E}">
        <p14:creationId xmlns:p14="http://schemas.microsoft.com/office/powerpoint/2010/main" val="17107806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A402F498-099A-6648-A8F7-43F2E2C71A6F}"/>
              </a:ext>
            </a:extLst>
          </p:cNvPr>
          <p:cNvCxnSpPr>
            <a:cxnSpLocks/>
          </p:cNvCxnSpPr>
          <p:nvPr/>
        </p:nvCxnSpPr>
        <p:spPr>
          <a:xfrm>
            <a:off x="4283034" y="1132113"/>
            <a:ext cx="0" cy="363385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C8381BBB-2AB1-F34F-9C5F-5F9DBDF38DDB}"/>
              </a:ext>
            </a:extLst>
          </p:cNvPr>
          <p:cNvCxnSpPr>
            <a:cxnSpLocks/>
          </p:cNvCxnSpPr>
          <p:nvPr/>
        </p:nvCxnSpPr>
        <p:spPr>
          <a:xfrm>
            <a:off x="5626925" y="1132113"/>
            <a:ext cx="0" cy="363385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0BD46D76-205C-7749-8E26-69A342D970D7}"/>
              </a:ext>
            </a:extLst>
          </p:cNvPr>
          <p:cNvCxnSpPr>
            <a:cxnSpLocks/>
          </p:cNvCxnSpPr>
          <p:nvPr/>
        </p:nvCxnSpPr>
        <p:spPr>
          <a:xfrm>
            <a:off x="4283034" y="4765963"/>
            <a:ext cx="134389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56247862-D136-D546-9D30-BBF394BACCA6}"/>
              </a:ext>
            </a:extLst>
          </p:cNvPr>
          <p:cNvCxnSpPr>
            <a:cxnSpLocks/>
          </p:cNvCxnSpPr>
          <p:nvPr/>
        </p:nvCxnSpPr>
        <p:spPr>
          <a:xfrm>
            <a:off x="4283034" y="4181103"/>
            <a:ext cx="134389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36C91915-5D4E-B246-8234-814CE6A0C5E7}"/>
              </a:ext>
            </a:extLst>
          </p:cNvPr>
          <p:cNvCxnSpPr>
            <a:cxnSpLocks/>
          </p:cNvCxnSpPr>
          <p:nvPr/>
        </p:nvCxnSpPr>
        <p:spPr>
          <a:xfrm flipV="1">
            <a:off x="4283034" y="3539836"/>
            <a:ext cx="1343891" cy="98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EF6E2D6C-D54C-344C-9940-A8CF3F1891AF}"/>
              </a:ext>
            </a:extLst>
          </p:cNvPr>
          <p:cNvCxnSpPr>
            <a:cxnSpLocks/>
          </p:cNvCxnSpPr>
          <p:nvPr/>
        </p:nvCxnSpPr>
        <p:spPr>
          <a:xfrm>
            <a:off x="4283034" y="2863932"/>
            <a:ext cx="134389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551096B1-3DBA-CC4E-AB1C-70E92810DB2C}"/>
              </a:ext>
            </a:extLst>
          </p:cNvPr>
          <p:cNvCxnSpPr>
            <a:cxnSpLocks/>
          </p:cNvCxnSpPr>
          <p:nvPr/>
        </p:nvCxnSpPr>
        <p:spPr>
          <a:xfrm>
            <a:off x="4283033" y="2298078"/>
            <a:ext cx="134389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27FD3A72-604D-3A41-A27F-F69947E32429}"/>
              </a:ext>
            </a:extLst>
          </p:cNvPr>
          <p:cNvCxnSpPr>
            <a:cxnSpLocks/>
          </p:cNvCxnSpPr>
          <p:nvPr/>
        </p:nvCxnSpPr>
        <p:spPr>
          <a:xfrm>
            <a:off x="4283034" y="1664525"/>
            <a:ext cx="134389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D7BEB44F-BC38-B94F-8667-4CE77BA9F824}"/>
              </a:ext>
            </a:extLst>
          </p:cNvPr>
          <p:cNvCxnSpPr>
            <a:cxnSpLocks/>
          </p:cNvCxnSpPr>
          <p:nvPr/>
        </p:nvCxnSpPr>
        <p:spPr>
          <a:xfrm>
            <a:off x="4283034" y="1132113"/>
            <a:ext cx="134389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6256CD44-3A96-B34E-8DD4-217A913FDF5E}"/>
              </a:ext>
            </a:extLst>
          </p:cNvPr>
          <p:cNvSpPr txBox="1"/>
          <p:nvPr/>
        </p:nvSpPr>
        <p:spPr>
          <a:xfrm>
            <a:off x="3722355" y="123987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0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D8DB41F-8B63-6246-8E09-7A78242CDFF1}"/>
              </a:ext>
            </a:extLst>
          </p:cNvPr>
          <p:cNvSpPr txBox="1"/>
          <p:nvPr/>
        </p:nvSpPr>
        <p:spPr>
          <a:xfrm>
            <a:off x="3712745" y="17759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5A85841-1812-6B4D-AFBF-BDB2E81295BB}"/>
              </a:ext>
            </a:extLst>
          </p:cNvPr>
          <p:cNvSpPr txBox="1"/>
          <p:nvPr/>
        </p:nvSpPr>
        <p:spPr>
          <a:xfrm>
            <a:off x="3712745" y="239851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637805D-A72A-1340-84DC-6C7C020E857B}"/>
              </a:ext>
            </a:extLst>
          </p:cNvPr>
          <p:cNvSpPr txBox="1"/>
          <p:nvPr/>
        </p:nvSpPr>
        <p:spPr>
          <a:xfrm>
            <a:off x="3712745" y="305513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3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93B9843-95B3-6B48-990C-08DAA07D8C0B}"/>
              </a:ext>
            </a:extLst>
          </p:cNvPr>
          <p:cNvSpPr txBox="1"/>
          <p:nvPr/>
        </p:nvSpPr>
        <p:spPr>
          <a:xfrm>
            <a:off x="3722355" y="365520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4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77EDE72-12FA-AC4F-A2F8-F7CCE480345F}"/>
              </a:ext>
            </a:extLst>
          </p:cNvPr>
          <p:cNvSpPr txBox="1"/>
          <p:nvPr/>
        </p:nvSpPr>
        <p:spPr>
          <a:xfrm>
            <a:off x="3726898" y="4311830"/>
            <a:ext cx="292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5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AB6E5AF-7258-6748-8B18-B6C7A580BAC0}"/>
              </a:ext>
            </a:extLst>
          </p:cNvPr>
          <p:cNvSpPr txBox="1"/>
          <p:nvPr/>
        </p:nvSpPr>
        <p:spPr>
          <a:xfrm>
            <a:off x="1520042" y="5836723"/>
            <a:ext cx="9749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>
                    <a:lumMod val="75000"/>
                  </a:schemeClr>
                </a:solidFill>
              </a:rPr>
              <a:t>分离链接法</a:t>
            </a:r>
          </a:p>
        </p:txBody>
      </p:sp>
      <p:cxnSp>
        <p:nvCxnSpPr>
          <p:cNvPr id="31" name="直线连接符 30">
            <a:extLst>
              <a:ext uri="{FF2B5EF4-FFF2-40B4-BE49-F238E27FC236}">
                <a16:creationId xmlns:a16="http://schemas.microsoft.com/office/drawing/2014/main" id="{AA99BA0F-F8E2-FC40-9E7A-197DF6B8C03B}"/>
              </a:ext>
            </a:extLst>
          </p:cNvPr>
          <p:cNvCxnSpPr/>
          <p:nvPr/>
        </p:nvCxnSpPr>
        <p:spPr>
          <a:xfrm>
            <a:off x="5626925" y="1427018"/>
            <a:ext cx="41365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A49EE69D-3A0B-E249-B8F5-562F20ECF479}"/>
              </a:ext>
            </a:extLst>
          </p:cNvPr>
          <p:cNvSpPr/>
          <p:nvPr/>
        </p:nvSpPr>
        <p:spPr>
          <a:xfrm>
            <a:off x="6040582" y="1212219"/>
            <a:ext cx="1205345" cy="4246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91011064-2611-5C40-9062-CBE91B400B6C}"/>
              </a:ext>
            </a:extLst>
          </p:cNvPr>
          <p:cNvCxnSpPr>
            <a:cxnSpLocks/>
          </p:cNvCxnSpPr>
          <p:nvPr/>
        </p:nvCxnSpPr>
        <p:spPr>
          <a:xfrm flipV="1">
            <a:off x="6954982" y="1212219"/>
            <a:ext cx="0" cy="42464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168BF3DB-7079-F340-A2EA-0C552E79DCC9}"/>
              </a:ext>
            </a:extLst>
          </p:cNvPr>
          <p:cNvCxnSpPr/>
          <p:nvPr/>
        </p:nvCxnSpPr>
        <p:spPr>
          <a:xfrm>
            <a:off x="7269674" y="1427018"/>
            <a:ext cx="413657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C543E2A0-E246-1B48-9B6B-9E1FAA0C4D49}"/>
              </a:ext>
            </a:extLst>
          </p:cNvPr>
          <p:cNvSpPr/>
          <p:nvPr/>
        </p:nvSpPr>
        <p:spPr>
          <a:xfrm>
            <a:off x="7659583" y="1212219"/>
            <a:ext cx="1205345" cy="4246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81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EC443890-280C-9947-A083-8D9706259182}"/>
              </a:ext>
            </a:extLst>
          </p:cNvPr>
          <p:cNvCxnSpPr>
            <a:cxnSpLocks/>
          </p:cNvCxnSpPr>
          <p:nvPr/>
        </p:nvCxnSpPr>
        <p:spPr>
          <a:xfrm flipV="1">
            <a:off x="8573983" y="1212219"/>
            <a:ext cx="0" cy="42464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0B1C09AE-29B6-1D42-8254-4659044A0638}"/>
              </a:ext>
            </a:extLst>
          </p:cNvPr>
          <p:cNvCxnSpPr/>
          <p:nvPr/>
        </p:nvCxnSpPr>
        <p:spPr>
          <a:xfrm>
            <a:off x="5597235" y="3949461"/>
            <a:ext cx="41365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id="{03E859CB-E667-6446-A5AF-11C3D78E589A}"/>
              </a:ext>
            </a:extLst>
          </p:cNvPr>
          <p:cNvSpPr/>
          <p:nvPr/>
        </p:nvSpPr>
        <p:spPr>
          <a:xfrm>
            <a:off x="6010892" y="3734662"/>
            <a:ext cx="1205345" cy="4246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9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F2334A24-163F-9147-B869-9124EF7FB752}"/>
              </a:ext>
            </a:extLst>
          </p:cNvPr>
          <p:cNvCxnSpPr>
            <a:cxnSpLocks/>
          </p:cNvCxnSpPr>
          <p:nvPr/>
        </p:nvCxnSpPr>
        <p:spPr>
          <a:xfrm flipV="1">
            <a:off x="6925292" y="3734662"/>
            <a:ext cx="0" cy="42464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02638426-C371-4347-B9CB-C33545C24D02}"/>
              </a:ext>
            </a:extLst>
          </p:cNvPr>
          <p:cNvCxnSpPr/>
          <p:nvPr/>
        </p:nvCxnSpPr>
        <p:spPr>
          <a:xfrm>
            <a:off x="5613070" y="3185661"/>
            <a:ext cx="41365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B2676D5D-BEE0-9849-8ABE-4785A637D840}"/>
              </a:ext>
            </a:extLst>
          </p:cNvPr>
          <p:cNvSpPr/>
          <p:nvPr/>
        </p:nvSpPr>
        <p:spPr>
          <a:xfrm>
            <a:off x="6026727" y="2970862"/>
            <a:ext cx="1205345" cy="4246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4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D552052E-D180-6545-B853-C89D6EB64C76}"/>
              </a:ext>
            </a:extLst>
          </p:cNvPr>
          <p:cNvCxnSpPr>
            <a:cxnSpLocks/>
          </p:cNvCxnSpPr>
          <p:nvPr/>
        </p:nvCxnSpPr>
        <p:spPr>
          <a:xfrm flipV="1">
            <a:off x="6941127" y="2970862"/>
            <a:ext cx="0" cy="42464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161778F9-AA38-8840-938A-32364D3CA0C0}"/>
              </a:ext>
            </a:extLst>
          </p:cNvPr>
          <p:cNvCxnSpPr/>
          <p:nvPr/>
        </p:nvCxnSpPr>
        <p:spPr>
          <a:xfrm>
            <a:off x="7219207" y="3166857"/>
            <a:ext cx="413657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矩形 49">
            <a:extLst>
              <a:ext uri="{FF2B5EF4-FFF2-40B4-BE49-F238E27FC236}">
                <a16:creationId xmlns:a16="http://schemas.microsoft.com/office/drawing/2014/main" id="{4A9360BA-243F-DB4D-9363-9532551C116B}"/>
              </a:ext>
            </a:extLst>
          </p:cNvPr>
          <p:cNvSpPr/>
          <p:nvPr/>
        </p:nvSpPr>
        <p:spPr>
          <a:xfrm>
            <a:off x="7645728" y="2970862"/>
            <a:ext cx="1205345" cy="4246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64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FB47D997-1435-E54F-BCBF-87F17B88C1AB}"/>
              </a:ext>
            </a:extLst>
          </p:cNvPr>
          <p:cNvCxnSpPr>
            <a:cxnSpLocks/>
          </p:cNvCxnSpPr>
          <p:nvPr/>
        </p:nvCxnSpPr>
        <p:spPr>
          <a:xfrm flipV="1">
            <a:off x="8560128" y="2970862"/>
            <a:ext cx="0" cy="42464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70511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729EB67-7355-F442-BEF4-95DBC788EC84}"/>
              </a:ext>
            </a:extLst>
          </p:cNvPr>
          <p:cNvSpPr/>
          <p:nvPr/>
        </p:nvSpPr>
        <p:spPr>
          <a:xfrm>
            <a:off x="4281055" y="2424545"/>
            <a:ext cx="3269672" cy="15794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Priority  Queue</a:t>
            </a:r>
            <a:endParaRPr kumimoji="1"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" name="直线箭头连接符 3">
            <a:extLst>
              <a:ext uri="{FF2B5EF4-FFF2-40B4-BE49-F238E27FC236}">
                <a16:creationId xmlns:a16="http://schemas.microsoft.com/office/drawing/2014/main" id="{DDA5AD25-889E-3D4D-A2D0-1B0BFD8EC55D}"/>
              </a:ext>
            </a:extLst>
          </p:cNvPr>
          <p:cNvCxnSpPr>
            <a:stCxn id="2" idx="1"/>
          </p:cNvCxnSpPr>
          <p:nvPr/>
        </p:nvCxnSpPr>
        <p:spPr>
          <a:xfrm flipH="1">
            <a:off x="2299855" y="3214255"/>
            <a:ext cx="1981200" cy="138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4015BF5D-F4BD-024C-921C-CB3B1621CCAB}"/>
              </a:ext>
            </a:extLst>
          </p:cNvPr>
          <p:cNvCxnSpPr/>
          <p:nvPr/>
        </p:nvCxnSpPr>
        <p:spPr>
          <a:xfrm flipH="1">
            <a:off x="7550727" y="3200400"/>
            <a:ext cx="1981200" cy="138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DC965B63-0900-944B-866E-5F003F0E8E5D}"/>
              </a:ext>
            </a:extLst>
          </p:cNvPr>
          <p:cNvSpPr txBox="1"/>
          <p:nvPr/>
        </p:nvSpPr>
        <p:spPr>
          <a:xfrm>
            <a:off x="2689168" y="2831067"/>
            <a:ext cx="120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DeleteMin</a:t>
            </a:r>
            <a:endParaRPr kumimoji="1"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C23D790-682D-264F-82AF-9AC936847DA2}"/>
              </a:ext>
            </a:extLst>
          </p:cNvPr>
          <p:cNvSpPr txBox="1"/>
          <p:nvPr/>
        </p:nvSpPr>
        <p:spPr>
          <a:xfrm>
            <a:off x="8049491" y="2831067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Insert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67FD5B6-E4D4-EA4B-BD07-6AFCC46BE696}"/>
              </a:ext>
            </a:extLst>
          </p:cNvPr>
          <p:cNvSpPr txBox="1"/>
          <p:nvPr/>
        </p:nvSpPr>
        <p:spPr>
          <a:xfrm>
            <a:off x="1981200" y="5708073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accent1">
                    <a:lumMod val="75000"/>
                  </a:schemeClr>
                </a:solidFill>
              </a:rPr>
              <a:t>优先队列的基本模型</a:t>
            </a:r>
          </a:p>
        </p:txBody>
      </p:sp>
    </p:spTree>
    <p:extLst>
      <p:ext uri="{BB962C8B-B14F-4D97-AF65-F5344CB8AC3E}">
        <p14:creationId xmlns:p14="http://schemas.microsoft.com/office/powerpoint/2010/main" val="19526807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1F0B11ED-D0BB-874F-85A6-3A80985C1179}"/>
              </a:ext>
            </a:extLst>
          </p:cNvPr>
          <p:cNvSpPr/>
          <p:nvPr/>
        </p:nvSpPr>
        <p:spPr>
          <a:xfrm>
            <a:off x="5834743" y="78433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9E88954D-87EA-4049-A7B9-699AD9D075E8}"/>
              </a:ext>
            </a:extLst>
          </p:cNvPr>
          <p:cNvSpPr/>
          <p:nvPr/>
        </p:nvSpPr>
        <p:spPr>
          <a:xfrm>
            <a:off x="3817524" y="28271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AC621B54-C013-BE49-803D-E78FEEAB7E80}"/>
              </a:ext>
            </a:extLst>
          </p:cNvPr>
          <p:cNvSpPr/>
          <p:nvPr/>
        </p:nvSpPr>
        <p:spPr>
          <a:xfrm>
            <a:off x="7061117" y="180246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BF8CB88-7501-F542-9D7F-84D076C39C55}"/>
              </a:ext>
            </a:extLst>
          </p:cNvPr>
          <p:cNvSpPr/>
          <p:nvPr/>
        </p:nvSpPr>
        <p:spPr>
          <a:xfrm>
            <a:off x="7887138" y="282709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14ADF3C-E966-1A44-BA9A-AB9A8373584B}"/>
              </a:ext>
            </a:extLst>
          </p:cNvPr>
          <p:cNvSpPr/>
          <p:nvPr/>
        </p:nvSpPr>
        <p:spPr>
          <a:xfrm>
            <a:off x="6308835" y="28271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751612B-08E7-1D49-8B75-473F3FAE3AAA}"/>
              </a:ext>
            </a:extLst>
          </p:cNvPr>
          <p:cNvSpPr/>
          <p:nvPr/>
        </p:nvSpPr>
        <p:spPr>
          <a:xfrm>
            <a:off x="5482814" y="28271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7E6A3988-1F56-2F42-AB30-5F0BD1185545}"/>
              </a:ext>
            </a:extLst>
          </p:cNvPr>
          <p:cNvSpPr/>
          <p:nvPr/>
        </p:nvSpPr>
        <p:spPr>
          <a:xfrm>
            <a:off x="3295010" y="401966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H</a:t>
            </a:r>
            <a:endParaRPr kumimoji="1" lang="zh-CN" altLang="en-US" dirty="0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0B7BFA02-8BA9-AA47-828E-2507FEABE7EA}"/>
              </a:ext>
            </a:extLst>
          </p:cNvPr>
          <p:cNvSpPr/>
          <p:nvPr/>
        </p:nvSpPr>
        <p:spPr>
          <a:xfrm>
            <a:off x="4608371" y="180034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0D614D27-4BBE-844E-91AC-BB344F698E1C}"/>
              </a:ext>
            </a:extLst>
          </p:cNvPr>
          <p:cNvCxnSpPr>
            <a:cxnSpLocks/>
            <a:stCxn id="2" idx="5"/>
            <a:endCxn id="4" idx="1"/>
          </p:cNvCxnSpPr>
          <p:nvPr/>
        </p:nvCxnSpPr>
        <p:spPr>
          <a:xfrm>
            <a:off x="6280737" y="1240464"/>
            <a:ext cx="856900" cy="64026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AB7FBD92-BE39-124F-A582-4D0FC3D0F61C}"/>
              </a:ext>
            </a:extLst>
          </p:cNvPr>
          <p:cNvCxnSpPr>
            <a:cxnSpLocks/>
            <a:stCxn id="22" idx="5"/>
            <a:endCxn id="7" idx="1"/>
          </p:cNvCxnSpPr>
          <p:nvPr/>
        </p:nvCxnSpPr>
        <p:spPr>
          <a:xfrm>
            <a:off x="5054365" y="2256473"/>
            <a:ext cx="504969" cy="6488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3F55CC3A-4F7A-A34B-890E-8172AD8DF30B}"/>
              </a:ext>
            </a:extLst>
          </p:cNvPr>
          <p:cNvCxnSpPr>
            <a:cxnSpLocks/>
            <a:stCxn id="22" idx="3"/>
            <a:endCxn id="3" idx="7"/>
          </p:cNvCxnSpPr>
          <p:nvPr/>
        </p:nvCxnSpPr>
        <p:spPr>
          <a:xfrm flipH="1">
            <a:off x="4263518" y="2256473"/>
            <a:ext cx="421373" cy="6488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1B0830CA-FE90-6943-B48C-C555E37A0A51}"/>
              </a:ext>
            </a:extLst>
          </p:cNvPr>
          <p:cNvCxnSpPr>
            <a:cxnSpLocks/>
            <a:stCxn id="4" idx="3"/>
            <a:endCxn id="6" idx="7"/>
          </p:cNvCxnSpPr>
          <p:nvPr/>
        </p:nvCxnSpPr>
        <p:spPr>
          <a:xfrm flipH="1">
            <a:off x="6754829" y="2258597"/>
            <a:ext cx="382808" cy="64676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2EDB44FC-A4D3-4840-A203-B85DA1B455DF}"/>
              </a:ext>
            </a:extLst>
          </p:cNvPr>
          <p:cNvCxnSpPr>
            <a:cxnSpLocks/>
            <a:stCxn id="4" idx="5"/>
            <a:endCxn id="5" idx="1"/>
          </p:cNvCxnSpPr>
          <p:nvPr/>
        </p:nvCxnSpPr>
        <p:spPr>
          <a:xfrm>
            <a:off x="7507111" y="2258597"/>
            <a:ext cx="456547" cy="64676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6D859646-412E-4B4C-A6AF-F8B8AE523D7B}"/>
              </a:ext>
            </a:extLst>
          </p:cNvPr>
          <p:cNvCxnSpPr>
            <a:cxnSpLocks/>
            <a:stCxn id="3" idx="3"/>
            <a:endCxn id="21" idx="0"/>
          </p:cNvCxnSpPr>
          <p:nvPr/>
        </p:nvCxnSpPr>
        <p:spPr>
          <a:xfrm flipH="1">
            <a:off x="3556267" y="3283230"/>
            <a:ext cx="337777" cy="7364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381B83DB-0EF6-914A-8406-76A33AC808E9}"/>
              </a:ext>
            </a:extLst>
          </p:cNvPr>
          <p:cNvCxnSpPr>
            <a:cxnSpLocks/>
            <a:stCxn id="2" idx="3"/>
            <a:endCxn id="22" idx="7"/>
          </p:cNvCxnSpPr>
          <p:nvPr/>
        </p:nvCxnSpPr>
        <p:spPr>
          <a:xfrm flipH="1">
            <a:off x="5054365" y="1240464"/>
            <a:ext cx="856898" cy="63813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FE01E7ED-78C2-5B4D-B07B-E61D5597E75A}"/>
              </a:ext>
            </a:extLst>
          </p:cNvPr>
          <p:cNvSpPr txBox="1"/>
          <p:nvPr/>
        </p:nvSpPr>
        <p:spPr>
          <a:xfrm>
            <a:off x="1832679" y="5774054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完全二叉树</a:t>
            </a: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44E18AD2-92BB-EF4B-894D-C60942F978D1}"/>
              </a:ext>
            </a:extLst>
          </p:cNvPr>
          <p:cNvSpPr/>
          <p:nvPr/>
        </p:nvSpPr>
        <p:spPr>
          <a:xfrm>
            <a:off x="4340139" y="401966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I</a:t>
            </a:r>
            <a:endParaRPr kumimoji="1" lang="zh-CN" altLang="en-US" dirty="0"/>
          </a:p>
        </p:txBody>
      </p: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C1A49CC6-B5B3-A441-B4A9-8F4AFD65D3D9}"/>
              </a:ext>
            </a:extLst>
          </p:cNvPr>
          <p:cNvCxnSpPr>
            <a:cxnSpLocks/>
            <a:stCxn id="3" idx="5"/>
            <a:endCxn id="40" idx="0"/>
          </p:cNvCxnSpPr>
          <p:nvPr/>
        </p:nvCxnSpPr>
        <p:spPr>
          <a:xfrm>
            <a:off x="4263518" y="3283230"/>
            <a:ext cx="337878" cy="7364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椭圆 42">
            <a:extLst>
              <a:ext uri="{FF2B5EF4-FFF2-40B4-BE49-F238E27FC236}">
                <a16:creationId xmlns:a16="http://schemas.microsoft.com/office/drawing/2014/main" id="{72CAF77A-2904-EB4C-91DC-72500C1D883D}"/>
              </a:ext>
            </a:extLst>
          </p:cNvPr>
          <p:cNvSpPr/>
          <p:nvPr/>
        </p:nvSpPr>
        <p:spPr>
          <a:xfrm>
            <a:off x="5054365" y="401483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J</a:t>
            </a:r>
            <a:endParaRPr kumimoji="1" lang="zh-CN" altLang="en-US" dirty="0"/>
          </a:p>
        </p:txBody>
      </p: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E41BBDE4-94A8-064F-B995-598BAB06EEF3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5315622" y="3278395"/>
            <a:ext cx="337777" cy="7364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90511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C67FD5B6-E4D4-EA4B-BD07-6AFCC46BE696}"/>
              </a:ext>
            </a:extLst>
          </p:cNvPr>
          <p:cNvSpPr txBox="1"/>
          <p:nvPr/>
        </p:nvSpPr>
        <p:spPr>
          <a:xfrm>
            <a:off x="1981200" y="5708073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accent1">
                    <a:lumMod val="75000"/>
                  </a:schemeClr>
                </a:solidFill>
              </a:rPr>
              <a:t>完全二叉树的数组实现</a:t>
            </a:r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330FB632-CCCD-4C48-ACCE-4E9585E2E778}"/>
              </a:ext>
            </a:extLst>
          </p:cNvPr>
          <p:cNvCxnSpPr>
            <a:cxnSpLocks/>
          </p:cNvCxnSpPr>
          <p:nvPr/>
        </p:nvCxnSpPr>
        <p:spPr>
          <a:xfrm>
            <a:off x="3072384" y="2764536"/>
            <a:ext cx="62605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48495E78-EEE8-8E47-816A-28AE588E94DD}"/>
              </a:ext>
            </a:extLst>
          </p:cNvPr>
          <p:cNvCxnSpPr>
            <a:cxnSpLocks/>
          </p:cNvCxnSpPr>
          <p:nvPr/>
        </p:nvCxnSpPr>
        <p:spPr>
          <a:xfrm>
            <a:off x="3072384" y="3429000"/>
            <a:ext cx="62605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5ABC0E57-25C1-0643-B14E-35577B9949D2}"/>
              </a:ext>
            </a:extLst>
          </p:cNvPr>
          <p:cNvCxnSpPr>
            <a:cxnSpLocks/>
          </p:cNvCxnSpPr>
          <p:nvPr/>
        </p:nvCxnSpPr>
        <p:spPr>
          <a:xfrm>
            <a:off x="3072384" y="2764536"/>
            <a:ext cx="0" cy="66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480AB33D-D347-954B-A893-8C416E144A3F}"/>
              </a:ext>
            </a:extLst>
          </p:cNvPr>
          <p:cNvCxnSpPr>
            <a:cxnSpLocks/>
          </p:cNvCxnSpPr>
          <p:nvPr/>
        </p:nvCxnSpPr>
        <p:spPr>
          <a:xfrm>
            <a:off x="8759952" y="2764536"/>
            <a:ext cx="0" cy="66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D1EEB693-063C-674E-AD1F-A636788EDA53}"/>
              </a:ext>
            </a:extLst>
          </p:cNvPr>
          <p:cNvCxnSpPr>
            <a:cxnSpLocks/>
          </p:cNvCxnSpPr>
          <p:nvPr/>
        </p:nvCxnSpPr>
        <p:spPr>
          <a:xfrm>
            <a:off x="3572256" y="2764536"/>
            <a:ext cx="0" cy="66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13B1391E-5E97-774B-B5B0-2AED1CEC4246}"/>
              </a:ext>
            </a:extLst>
          </p:cNvPr>
          <p:cNvCxnSpPr>
            <a:cxnSpLocks/>
          </p:cNvCxnSpPr>
          <p:nvPr/>
        </p:nvCxnSpPr>
        <p:spPr>
          <a:xfrm>
            <a:off x="4084320" y="2764536"/>
            <a:ext cx="0" cy="66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8866380E-12E4-AA45-AD9C-D20688F464AC}"/>
              </a:ext>
            </a:extLst>
          </p:cNvPr>
          <p:cNvCxnSpPr>
            <a:cxnSpLocks/>
          </p:cNvCxnSpPr>
          <p:nvPr/>
        </p:nvCxnSpPr>
        <p:spPr>
          <a:xfrm>
            <a:off x="4559808" y="2764536"/>
            <a:ext cx="0" cy="66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1F7C59FB-AADB-2B4F-894C-3051F5219B14}"/>
              </a:ext>
            </a:extLst>
          </p:cNvPr>
          <p:cNvCxnSpPr>
            <a:cxnSpLocks/>
          </p:cNvCxnSpPr>
          <p:nvPr/>
        </p:nvCxnSpPr>
        <p:spPr>
          <a:xfrm>
            <a:off x="5035296" y="2764536"/>
            <a:ext cx="0" cy="66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258D0F17-BA06-F648-8CED-DD4C446847D3}"/>
              </a:ext>
            </a:extLst>
          </p:cNvPr>
          <p:cNvCxnSpPr>
            <a:cxnSpLocks/>
          </p:cNvCxnSpPr>
          <p:nvPr/>
        </p:nvCxnSpPr>
        <p:spPr>
          <a:xfrm>
            <a:off x="5492496" y="2764536"/>
            <a:ext cx="0" cy="66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连接符 22">
            <a:extLst>
              <a:ext uri="{FF2B5EF4-FFF2-40B4-BE49-F238E27FC236}">
                <a16:creationId xmlns:a16="http://schemas.microsoft.com/office/drawing/2014/main" id="{53EED2D9-75CF-724E-84C1-E40450243808}"/>
              </a:ext>
            </a:extLst>
          </p:cNvPr>
          <p:cNvCxnSpPr>
            <a:cxnSpLocks/>
          </p:cNvCxnSpPr>
          <p:nvPr/>
        </p:nvCxnSpPr>
        <p:spPr>
          <a:xfrm>
            <a:off x="5949696" y="2764536"/>
            <a:ext cx="0" cy="66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5E2E0BA8-05A1-104F-8F53-616B750B8026}"/>
              </a:ext>
            </a:extLst>
          </p:cNvPr>
          <p:cNvCxnSpPr>
            <a:cxnSpLocks/>
          </p:cNvCxnSpPr>
          <p:nvPr/>
        </p:nvCxnSpPr>
        <p:spPr>
          <a:xfrm>
            <a:off x="6406896" y="2764536"/>
            <a:ext cx="0" cy="66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F3DC9D3D-15DA-9443-BA24-9DBF8674F1D9}"/>
              </a:ext>
            </a:extLst>
          </p:cNvPr>
          <p:cNvCxnSpPr>
            <a:cxnSpLocks/>
          </p:cNvCxnSpPr>
          <p:nvPr/>
        </p:nvCxnSpPr>
        <p:spPr>
          <a:xfrm>
            <a:off x="6845808" y="2764536"/>
            <a:ext cx="0" cy="66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144E42AD-EC19-6542-9D2A-855B10A66E34}"/>
              </a:ext>
            </a:extLst>
          </p:cNvPr>
          <p:cNvCxnSpPr>
            <a:cxnSpLocks/>
          </p:cNvCxnSpPr>
          <p:nvPr/>
        </p:nvCxnSpPr>
        <p:spPr>
          <a:xfrm>
            <a:off x="7272528" y="2764536"/>
            <a:ext cx="0" cy="66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连接符 26">
            <a:extLst>
              <a:ext uri="{FF2B5EF4-FFF2-40B4-BE49-F238E27FC236}">
                <a16:creationId xmlns:a16="http://schemas.microsoft.com/office/drawing/2014/main" id="{1F4EB39C-AD2A-E94D-BB5A-54CC4D4B3E57}"/>
              </a:ext>
            </a:extLst>
          </p:cNvPr>
          <p:cNvCxnSpPr>
            <a:cxnSpLocks/>
          </p:cNvCxnSpPr>
          <p:nvPr/>
        </p:nvCxnSpPr>
        <p:spPr>
          <a:xfrm>
            <a:off x="7729728" y="2764536"/>
            <a:ext cx="0" cy="66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5156D3C1-5A0D-6844-987F-294DC329BD01}"/>
              </a:ext>
            </a:extLst>
          </p:cNvPr>
          <p:cNvCxnSpPr>
            <a:cxnSpLocks/>
          </p:cNvCxnSpPr>
          <p:nvPr/>
        </p:nvCxnSpPr>
        <p:spPr>
          <a:xfrm>
            <a:off x="8229600" y="2764536"/>
            <a:ext cx="0" cy="66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75B0F6D8-6C41-4145-B2B9-08DB4DBA62D7}"/>
              </a:ext>
            </a:extLst>
          </p:cNvPr>
          <p:cNvSpPr txBox="1"/>
          <p:nvPr/>
        </p:nvSpPr>
        <p:spPr>
          <a:xfrm>
            <a:off x="3072384" y="3642359"/>
            <a:ext cx="49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43DB0525-17C1-3848-9321-F43CA7F45060}"/>
              </a:ext>
            </a:extLst>
          </p:cNvPr>
          <p:cNvSpPr txBox="1"/>
          <p:nvPr/>
        </p:nvSpPr>
        <p:spPr>
          <a:xfrm>
            <a:off x="3572256" y="3637436"/>
            <a:ext cx="49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C12353E4-8676-634D-B10E-270D87D065AA}"/>
              </a:ext>
            </a:extLst>
          </p:cNvPr>
          <p:cNvSpPr txBox="1"/>
          <p:nvPr/>
        </p:nvSpPr>
        <p:spPr>
          <a:xfrm>
            <a:off x="4084320" y="3642359"/>
            <a:ext cx="49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577C99C3-B6C7-DE46-8783-D44879BF9090}"/>
              </a:ext>
            </a:extLst>
          </p:cNvPr>
          <p:cNvSpPr txBox="1"/>
          <p:nvPr/>
        </p:nvSpPr>
        <p:spPr>
          <a:xfrm>
            <a:off x="4517136" y="3646055"/>
            <a:ext cx="49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5BF4ED6F-DBAB-A544-9F5D-1DC0A0D972E3}"/>
              </a:ext>
            </a:extLst>
          </p:cNvPr>
          <p:cNvSpPr txBox="1"/>
          <p:nvPr/>
        </p:nvSpPr>
        <p:spPr>
          <a:xfrm>
            <a:off x="4962144" y="3642359"/>
            <a:ext cx="49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4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61065863-F835-BD43-B1F9-1A937DB41784}"/>
              </a:ext>
            </a:extLst>
          </p:cNvPr>
          <p:cNvSpPr txBox="1"/>
          <p:nvPr/>
        </p:nvSpPr>
        <p:spPr>
          <a:xfrm>
            <a:off x="5462016" y="3637436"/>
            <a:ext cx="49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5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5209B5D3-9610-DA45-ABEA-2025C200068B}"/>
              </a:ext>
            </a:extLst>
          </p:cNvPr>
          <p:cNvSpPr txBox="1"/>
          <p:nvPr/>
        </p:nvSpPr>
        <p:spPr>
          <a:xfrm>
            <a:off x="5974080" y="3642359"/>
            <a:ext cx="49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6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B190BB1F-1340-C640-8317-141A5F1BEDC6}"/>
              </a:ext>
            </a:extLst>
          </p:cNvPr>
          <p:cNvSpPr txBox="1"/>
          <p:nvPr/>
        </p:nvSpPr>
        <p:spPr>
          <a:xfrm>
            <a:off x="6406896" y="3646055"/>
            <a:ext cx="49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7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15218A5D-EF54-034F-A5F1-969F1DAC6D96}"/>
              </a:ext>
            </a:extLst>
          </p:cNvPr>
          <p:cNvSpPr txBox="1"/>
          <p:nvPr/>
        </p:nvSpPr>
        <p:spPr>
          <a:xfrm>
            <a:off x="6851904" y="3633740"/>
            <a:ext cx="49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8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16368A10-9EB6-DF42-B595-D73BA2FEA4F0}"/>
              </a:ext>
            </a:extLst>
          </p:cNvPr>
          <p:cNvSpPr txBox="1"/>
          <p:nvPr/>
        </p:nvSpPr>
        <p:spPr>
          <a:xfrm>
            <a:off x="7351776" y="3628817"/>
            <a:ext cx="49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9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D8C01CEA-C21D-384A-B85A-1C0CE60CDDB2}"/>
              </a:ext>
            </a:extLst>
          </p:cNvPr>
          <p:cNvSpPr txBox="1"/>
          <p:nvPr/>
        </p:nvSpPr>
        <p:spPr>
          <a:xfrm>
            <a:off x="7729728" y="3653636"/>
            <a:ext cx="49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10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455A257F-85C5-064F-A7E2-D15A483293DC}"/>
              </a:ext>
            </a:extLst>
          </p:cNvPr>
          <p:cNvSpPr txBox="1"/>
          <p:nvPr/>
        </p:nvSpPr>
        <p:spPr>
          <a:xfrm>
            <a:off x="8296656" y="3637436"/>
            <a:ext cx="49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11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52" name="直线连接符 51">
            <a:extLst>
              <a:ext uri="{FF2B5EF4-FFF2-40B4-BE49-F238E27FC236}">
                <a16:creationId xmlns:a16="http://schemas.microsoft.com/office/drawing/2014/main" id="{FCA9471E-68CE-6943-B253-4DEC3ABEF452}"/>
              </a:ext>
            </a:extLst>
          </p:cNvPr>
          <p:cNvCxnSpPr>
            <a:cxnSpLocks/>
          </p:cNvCxnSpPr>
          <p:nvPr/>
        </p:nvCxnSpPr>
        <p:spPr>
          <a:xfrm>
            <a:off x="9278112" y="2764536"/>
            <a:ext cx="0" cy="66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4AA08D47-E786-C14D-8400-AB0C471A8B52}"/>
              </a:ext>
            </a:extLst>
          </p:cNvPr>
          <p:cNvSpPr txBox="1"/>
          <p:nvPr/>
        </p:nvSpPr>
        <p:spPr>
          <a:xfrm>
            <a:off x="8833104" y="3626204"/>
            <a:ext cx="49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12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CA2E929A-9271-5B4A-8544-CEF0E144EAE6}"/>
              </a:ext>
            </a:extLst>
          </p:cNvPr>
          <p:cNvSpPr txBox="1"/>
          <p:nvPr/>
        </p:nvSpPr>
        <p:spPr>
          <a:xfrm>
            <a:off x="3658690" y="2945976"/>
            <a:ext cx="32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A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376F86D8-E9B5-FB47-B91E-DF07049DDCCF}"/>
              </a:ext>
            </a:extLst>
          </p:cNvPr>
          <p:cNvSpPr txBox="1"/>
          <p:nvPr/>
        </p:nvSpPr>
        <p:spPr>
          <a:xfrm>
            <a:off x="5551387" y="2945976"/>
            <a:ext cx="32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E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EC917CFF-43F1-7F48-A022-0C6BC20E2212}"/>
              </a:ext>
            </a:extLst>
          </p:cNvPr>
          <p:cNvSpPr txBox="1"/>
          <p:nvPr/>
        </p:nvSpPr>
        <p:spPr>
          <a:xfrm>
            <a:off x="5059793" y="2949024"/>
            <a:ext cx="32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D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551CAA79-466C-5D49-A1C5-E37C75A1E293}"/>
              </a:ext>
            </a:extLst>
          </p:cNvPr>
          <p:cNvSpPr txBox="1"/>
          <p:nvPr/>
        </p:nvSpPr>
        <p:spPr>
          <a:xfrm>
            <a:off x="4099671" y="2945976"/>
            <a:ext cx="32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B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074809E7-E987-3743-B0E0-EB0AC4F8C0E5}"/>
              </a:ext>
            </a:extLst>
          </p:cNvPr>
          <p:cNvSpPr txBox="1"/>
          <p:nvPr/>
        </p:nvSpPr>
        <p:spPr>
          <a:xfrm>
            <a:off x="4582344" y="2945976"/>
            <a:ext cx="32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C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AFA3E904-D7FC-0B42-8F35-A863E1E8F2B7}"/>
              </a:ext>
            </a:extLst>
          </p:cNvPr>
          <p:cNvSpPr txBox="1"/>
          <p:nvPr/>
        </p:nvSpPr>
        <p:spPr>
          <a:xfrm>
            <a:off x="5999555" y="2952989"/>
            <a:ext cx="32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F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3A1A6E08-E09E-A441-A9B7-4877A4C5562F}"/>
              </a:ext>
            </a:extLst>
          </p:cNvPr>
          <p:cNvSpPr txBox="1"/>
          <p:nvPr/>
        </p:nvSpPr>
        <p:spPr>
          <a:xfrm>
            <a:off x="6443697" y="2945976"/>
            <a:ext cx="32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G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2D2AB3A3-720F-D049-A67B-0045F5895A28}"/>
              </a:ext>
            </a:extLst>
          </p:cNvPr>
          <p:cNvSpPr txBox="1"/>
          <p:nvPr/>
        </p:nvSpPr>
        <p:spPr>
          <a:xfrm>
            <a:off x="6901987" y="2957238"/>
            <a:ext cx="32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H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FD8E982B-F027-0541-8866-157917CD54F3}"/>
              </a:ext>
            </a:extLst>
          </p:cNvPr>
          <p:cNvSpPr txBox="1"/>
          <p:nvPr/>
        </p:nvSpPr>
        <p:spPr>
          <a:xfrm>
            <a:off x="7322611" y="2945976"/>
            <a:ext cx="32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I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2F44EB14-F12F-C044-82B2-0B584F12AA71}"/>
              </a:ext>
            </a:extLst>
          </p:cNvPr>
          <p:cNvSpPr txBox="1"/>
          <p:nvPr/>
        </p:nvSpPr>
        <p:spPr>
          <a:xfrm>
            <a:off x="7840128" y="2945976"/>
            <a:ext cx="32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J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9991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64F8557-0A92-7C42-BF52-2A99F9BED736}"/>
              </a:ext>
            </a:extLst>
          </p:cNvPr>
          <p:cNvSpPr/>
          <p:nvPr/>
        </p:nvSpPr>
        <p:spPr>
          <a:xfrm>
            <a:off x="2556163" y="2496782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4C046F10-2D6A-9642-A247-057699B5D974}"/>
              </a:ext>
            </a:extLst>
          </p:cNvPr>
          <p:cNvCxnSpPr/>
          <p:nvPr/>
        </p:nvCxnSpPr>
        <p:spPr>
          <a:xfrm>
            <a:off x="3699163" y="2496782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BA44C6B0-5540-C44E-9712-96AD41835684}"/>
              </a:ext>
            </a:extLst>
          </p:cNvPr>
          <p:cNvSpPr txBox="1"/>
          <p:nvPr/>
        </p:nvSpPr>
        <p:spPr>
          <a:xfrm>
            <a:off x="2784764" y="2730577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A1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AA6F2F78-E06A-DB4E-8748-86D7F2E67C32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4239490" y="2961409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C6DF8F08-9BF8-AC4B-A204-123CA35B8ED9}"/>
              </a:ext>
            </a:extLst>
          </p:cNvPr>
          <p:cNvSpPr/>
          <p:nvPr/>
        </p:nvSpPr>
        <p:spPr>
          <a:xfrm>
            <a:off x="4883727" y="2496782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9FB36215-AFF4-834E-93F4-3CE7C6876369}"/>
              </a:ext>
            </a:extLst>
          </p:cNvPr>
          <p:cNvCxnSpPr/>
          <p:nvPr/>
        </p:nvCxnSpPr>
        <p:spPr>
          <a:xfrm>
            <a:off x="6026727" y="2496782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4923BDFC-8936-1246-BA2C-611525B04088}"/>
              </a:ext>
            </a:extLst>
          </p:cNvPr>
          <p:cNvSpPr txBox="1"/>
          <p:nvPr/>
        </p:nvSpPr>
        <p:spPr>
          <a:xfrm>
            <a:off x="5112328" y="2730577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A2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2E7EA6FB-E568-1441-99B7-DBAA0DA7823D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6567054" y="2961409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7F9E740A-63FB-2047-B8EF-57AF7B04DF0F}"/>
              </a:ext>
            </a:extLst>
          </p:cNvPr>
          <p:cNvSpPr/>
          <p:nvPr/>
        </p:nvSpPr>
        <p:spPr>
          <a:xfrm>
            <a:off x="7211291" y="2493818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A1FABE5B-9A07-5047-B63F-1D22DE7D3C21}"/>
              </a:ext>
            </a:extLst>
          </p:cNvPr>
          <p:cNvCxnSpPr/>
          <p:nvPr/>
        </p:nvCxnSpPr>
        <p:spPr>
          <a:xfrm>
            <a:off x="8354291" y="2493818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7E2C2011-C5AB-2B42-99E0-B998084D3337}"/>
              </a:ext>
            </a:extLst>
          </p:cNvPr>
          <p:cNvSpPr txBox="1"/>
          <p:nvPr/>
        </p:nvSpPr>
        <p:spPr>
          <a:xfrm>
            <a:off x="7439892" y="2727613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A3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4FF52402-C0A2-8B42-8E8C-BC51D83374A8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8894618" y="2958445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BE948E85-BF45-B241-9026-35F737EDFD2E}"/>
              </a:ext>
            </a:extLst>
          </p:cNvPr>
          <p:cNvSpPr/>
          <p:nvPr/>
        </p:nvSpPr>
        <p:spPr>
          <a:xfrm>
            <a:off x="9549247" y="2490854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D3529C09-5DD3-8241-9B8A-7E68CE8FF336}"/>
              </a:ext>
            </a:extLst>
          </p:cNvPr>
          <p:cNvCxnSpPr/>
          <p:nvPr/>
        </p:nvCxnSpPr>
        <p:spPr>
          <a:xfrm>
            <a:off x="10692247" y="2490854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224FAABE-E966-214A-87BA-A41A8F17BD90}"/>
              </a:ext>
            </a:extLst>
          </p:cNvPr>
          <p:cNvSpPr txBox="1"/>
          <p:nvPr/>
        </p:nvSpPr>
        <p:spPr>
          <a:xfrm>
            <a:off x="9777848" y="2724649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A4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A58BE1E-3FB0-374B-A6CE-59CC5763F706}"/>
              </a:ext>
            </a:extLst>
          </p:cNvPr>
          <p:cNvSpPr/>
          <p:nvPr/>
        </p:nvSpPr>
        <p:spPr>
          <a:xfrm>
            <a:off x="233796" y="2490854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ACF32638-AD2E-EB49-99B4-CAC078E481A4}"/>
              </a:ext>
            </a:extLst>
          </p:cNvPr>
          <p:cNvCxnSpPr/>
          <p:nvPr/>
        </p:nvCxnSpPr>
        <p:spPr>
          <a:xfrm>
            <a:off x="1376796" y="2490854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39279B9E-6393-254F-A236-F88279C383C1}"/>
              </a:ext>
            </a:extLst>
          </p:cNvPr>
          <p:cNvSpPr txBox="1"/>
          <p:nvPr/>
        </p:nvSpPr>
        <p:spPr>
          <a:xfrm>
            <a:off x="249396" y="2724649"/>
            <a:ext cx="1162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Header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72385F59-683E-5644-B0FB-894382868CC3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1917123" y="2955481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174C3B10-B494-2042-B4F4-27D6E4E14852}"/>
              </a:ext>
            </a:extLst>
          </p:cNvPr>
          <p:cNvCxnSpPr/>
          <p:nvPr/>
        </p:nvCxnSpPr>
        <p:spPr>
          <a:xfrm flipV="1">
            <a:off x="830416" y="3426036"/>
            <a:ext cx="0" cy="10212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C140666D-4D0D-854D-BEE7-C1D67790513B}"/>
              </a:ext>
            </a:extLst>
          </p:cNvPr>
          <p:cNvSpPr txBox="1"/>
          <p:nvPr/>
        </p:nvSpPr>
        <p:spPr>
          <a:xfrm>
            <a:off x="498764" y="4447309"/>
            <a:ext cx="7273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>
                <a:solidFill>
                  <a:schemeClr val="accent1"/>
                </a:solidFill>
              </a:rPr>
              <a:t>表头</a:t>
            </a:r>
          </a:p>
        </p:txBody>
      </p: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608127DF-3458-8F47-84AA-CDA361DA80D3}"/>
              </a:ext>
            </a:extLst>
          </p:cNvPr>
          <p:cNvCxnSpPr/>
          <p:nvPr/>
        </p:nvCxnSpPr>
        <p:spPr>
          <a:xfrm flipV="1">
            <a:off x="3164907" y="3426035"/>
            <a:ext cx="0" cy="10212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73B20AD5-B572-9D46-9138-9E3F936A5741}"/>
              </a:ext>
            </a:extLst>
          </p:cNvPr>
          <p:cNvSpPr txBox="1"/>
          <p:nvPr/>
        </p:nvSpPr>
        <p:spPr>
          <a:xfrm>
            <a:off x="2847110" y="4439545"/>
            <a:ext cx="7273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>
                <a:solidFill>
                  <a:schemeClr val="accent1"/>
                </a:solidFill>
              </a:rPr>
              <a:t>元素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B37C6128-2A51-BD46-AB90-B0E9E165AFCB}"/>
              </a:ext>
            </a:extLst>
          </p:cNvPr>
          <p:cNvSpPr txBox="1"/>
          <p:nvPr/>
        </p:nvSpPr>
        <p:spPr>
          <a:xfrm>
            <a:off x="2348345" y="5798127"/>
            <a:ext cx="7190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链表模型</a:t>
            </a:r>
          </a:p>
        </p:txBody>
      </p:sp>
    </p:spTree>
    <p:extLst>
      <p:ext uri="{BB962C8B-B14F-4D97-AF65-F5344CB8AC3E}">
        <p14:creationId xmlns:p14="http://schemas.microsoft.com/office/powerpoint/2010/main" val="39164559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1F0B11ED-D0BB-874F-85A6-3A80985C1179}"/>
              </a:ext>
            </a:extLst>
          </p:cNvPr>
          <p:cNvSpPr/>
          <p:nvPr/>
        </p:nvSpPr>
        <p:spPr>
          <a:xfrm>
            <a:off x="2981815" y="85184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13</a:t>
            </a:r>
            <a:endParaRPr kumimoji="1"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9E88954D-87EA-4049-A7B9-699AD9D075E8}"/>
              </a:ext>
            </a:extLst>
          </p:cNvPr>
          <p:cNvSpPr/>
          <p:nvPr/>
        </p:nvSpPr>
        <p:spPr>
          <a:xfrm>
            <a:off x="964596" y="289461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AC621B54-C013-BE49-803D-E78FEEAB7E80}"/>
              </a:ext>
            </a:extLst>
          </p:cNvPr>
          <p:cNvSpPr/>
          <p:nvPr/>
        </p:nvSpPr>
        <p:spPr>
          <a:xfrm>
            <a:off x="4208189" y="186997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16</a:t>
            </a:r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BF8CB88-7501-F542-9D7F-84D076C39C55}"/>
              </a:ext>
            </a:extLst>
          </p:cNvPr>
          <p:cNvSpPr/>
          <p:nvPr/>
        </p:nvSpPr>
        <p:spPr>
          <a:xfrm>
            <a:off x="5034210" y="289461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68</a:t>
            </a:r>
            <a:endParaRPr kumimoji="1"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14ADF3C-E966-1A44-BA9A-AB9A8373584B}"/>
              </a:ext>
            </a:extLst>
          </p:cNvPr>
          <p:cNvSpPr/>
          <p:nvPr/>
        </p:nvSpPr>
        <p:spPr>
          <a:xfrm>
            <a:off x="3455907" y="289461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19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751612B-08E7-1D49-8B75-473F3FAE3AAA}"/>
              </a:ext>
            </a:extLst>
          </p:cNvPr>
          <p:cNvSpPr/>
          <p:nvPr/>
        </p:nvSpPr>
        <p:spPr>
          <a:xfrm>
            <a:off x="2629886" y="289461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31</a:t>
            </a:r>
            <a:endParaRPr kumimoji="1" lang="zh-CN" altLang="en-US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7E6A3988-1F56-2F42-AB30-5F0BD1185545}"/>
              </a:ext>
            </a:extLst>
          </p:cNvPr>
          <p:cNvSpPr/>
          <p:nvPr/>
        </p:nvSpPr>
        <p:spPr>
          <a:xfrm>
            <a:off x="442082" y="408717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0D614D27-4BBE-844E-91AC-BB344F698E1C}"/>
              </a:ext>
            </a:extLst>
          </p:cNvPr>
          <p:cNvCxnSpPr>
            <a:cxnSpLocks/>
            <a:stCxn id="2" idx="5"/>
            <a:endCxn id="4" idx="1"/>
          </p:cNvCxnSpPr>
          <p:nvPr/>
        </p:nvCxnSpPr>
        <p:spPr>
          <a:xfrm>
            <a:off x="3427809" y="1307976"/>
            <a:ext cx="856900" cy="64026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AB7FBD92-BE39-124F-A582-4D0FC3D0F61C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2201437" y="2323985"/>
            <a:ext cx="504969" cy="6488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3F55CC3A-4F7A-A34B-890E-8172AD8DF30B}"/>
              </a:ext>
            </a:extLst>
          </p:cNvPr>
          <p:cNvCxnSpPr>
            <a:cxnSpLocks/>
            <a:endCxn id="3" idx="7"/>
          </p:cNvCxnSpPr>
          <p:nvPr/>
        </p:nvCxnSpPr>
        <p:spPr>
          <a:xfrm flipH="1">
            <a:off x="1410590" y="2323985"/>
            <a:ext cx="421373" cy="6488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1B0830CA-FE90-6943-B48C-C555E37A0A51}"/>
              </a:ext>
            </a:extLst>
          </p:cNvPr>
          <p:cNvCxnSpPr>
            <a:cxnSpLocks/>
            <a:stCxn id="4" idx="3"/>
            <a:endCxn id="6" idx="7"/>
          </p:cNvCxnSpPr>
          <p:nvPr/>
        </p:nvCxnSpPr>
        <p:spPr>
          <a:xfrm flipH="1">
            <a:off x="3901901" y="2326109"/>
            <a:ext cx="382808" cy="64676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2EDB44FC-A4D3-4840-A203-B85DA1B455DF}"/>
              </a:ext>
            </a:extLst>
          </p:cNvPr>
          <p:cNvCxnSpPr>
            <a:cxnSpLocks/>
            <a:stCxn id="4" idx="5"/>
            <a:endCxn id="5" idx="1"/>
          </p:cNvCxnSpPr>
          <p:nvPr/>
        </p:nvCxnSpPr>
        <p:spPr>
          <a:xfrm>
            <a:off x="4654183" y="2326109"/>
            <a:ext cx="456547" cy="64676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6D859646-412E-4B4C-A6AF-F8B8AE523D7B}"/>
              </a:ext>
            </a:extLst>
          </p:cNvPr>
          <p:cNvCxnSpPr>
            <a:cxnSpLocks/>
            <a:stCxn id="3" idx="3"/>
            <a:endCxn id="21" idx="0"/>
          </p:cNvCxnSpPr>
          <p:nvPr/>
        </p:nvCxnSpPr>
        <p:spPr>
          <a:xfrm flipH="1">
            <a:off x="703339" y="3350742"/>
            <a:ext cx="337777" cy="7364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381B83DB-0EF6-914A-8406-76A33AC808E9}"/>
              </a:ext>
            </a:extLst>
          </p:cNvPr>
          <p:cNvCxnSpPr>
            <a:cxnSpLocks/>
            <a:stCxn id="2" idx="3"/>
          </p:cNvCxnSpPr>
          <p:nvPr/>
        </p:nvCxnSpPr>
        <p:spPr>
          <a:xfrm flipH="1">
            <a:off x="2201437" y="1307976"/>
            <a:ext cx="856898" cy="63813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FE01E7ED-78C2-5B4D-B07B-E61D5597E75A}"/>
              </a:ext>
            </a:extLst>
          </p:cNvPr>
          <p:cNvSpPr txBox="1"/>
          <p:nvPr/>
        </p:nvSpPr>
        <p:spPr>
          <a:xfrm>
            <a:off x="1832679" y="5774054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两棵完全树，只有左边的树是堆</a:t>
            </a: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44E18AD2-92BB-EF4B-894D-C60942F978D1}"/>
              </a:ext>
            </a:extLst>
          </p:cNvPr>
          <p:cNvSpPr/>
          <p:nvPr/>
        </p:nvSpPr>
        <p:spPr>
          <a:xfrm>
            <a:off x="1487211" y="408717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26</a:t>
            </a:r>
            <a:endParaRPr kumimoji="1" lang="zh-CN" altLang="en-US" dirty="0"/>
          </a:p>
        </p:txBody>
      </p: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C1A49CC6-B5B3-A441-B4A9-8F4AFD65D3D9}"/>
              </a:ext>
            </a:extLst>
          </p:cNvPr>
          <p:cNvCxnSpPr>
            <a:cxnSpLocks/>
            <a:stCxn id="3" idx="5"/>
            <a:endCxn id="40" idx="0"/>
          </p:cNvCxnSpPr>
          <p:nvPr/>
        </p:nvCxnSpPr>
        <p:spPr>
          <a:xfrm>
            <a:off x="1410590" y="3350742"/>
            <a:ext cx="337878" cy="7364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椭圆 42">
            <a:extLst>
              <a:ext uri="{FF2B5EF4-FFF2-40B4-BE49-F238E27FC236}">
                <a16:creationId xmlns:a16="http://schemas.microsoft.com/office/drawing/2014/main" id="{72CAF77A-2904-EB4C-91DC-72500C1D883D}"/>
              </a:ext>
            </a:extLst>
          </p:cNvPr>
          <p:cNvSpPr/>
          <p:nvPr/>
        </p:nvSpPr>
        <p:spPr>
          <a:xfrm>
            <a:off x="2201437" y="408234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32</a:t>
            </a:r>
            <a:endParaRPr kumimoji="1" lang="zh-CN" altLang="en-US" dirty="0"/>
          </a:p>
        </p:txBody>
      </p: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E41BBDE4-94A8-064F-B995-598BAB06EEF3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2462694" y="3345907"/>
            <a:ext cx="337777" cy="7364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9268F607-C1E7-A341-A3B7-269AAD0E7D81}"/>
              </a:ext>
            </a:extLst>
          </p:cNvPr>
          <p:cNvSpPr/>
          <p:nvPr/>
        </p:nvSpPr>
        <p:spPr>
          <a:xfrm>
            <a:off x="1755443" y="186311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CE3EC16D-F249-FE4A-BDDA-915ED389913C}"/>
              </a:ext>
            </a:extLst>
          </p:cNvPr>
          <p:cNvSpPr/>
          <p:nvPr/>
        </p:nvSpPr>
        <p:spPr>
          <a:xfrm>
            <a:off x="9109781" y="85184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13</a:t>
            </a:r>
            <a:endParaRPr kumimoji="1" lang="zh-CN" altLang="en-US" dirty="0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9EA651CB-5939-B143-B6AE-3ED1E1641145}"/>
              </a:ext>
            </a:extLst>
          </p:cNvPr>
          <p:cNvSpPr/>
          <p:nvPr/>
        </p:nvSpPr>
        <p:spPr>
          <a:xfrm>
            <a:off x="7092562" y="2894612"/>
            <a:ext cx="522514" cy="53438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AAE19E6D-4A0E-D344-966C-8F5A35F81F9D}"/>
              </a:ext>
            </a:extLst>
          </p:cNvPr>
          <p:cNvSpPr/>
          <p:nvPr/>
        </p:nvSpPr>
        <p:spPr>
          <a:xfrm>
            <a:off x="10336155" y="186997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16</a:t>
            </a:r>
            <a:endParaRPr kumimoji="1" lang="zh-CN" altLang="en-US" dirty="0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C1E1F848-C34B-7C41-94FD-5EFBC771DEFB}"/>
              </a:ext>
            </a:extLst>
          </p:cNvPr>
          <p:cNvSpPr/>
          <p:nvPr/>
        </p:nvSpPr>
        <p:spPr>
          <a:xfrm>
            <a:off x="11162176" y="289461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68</a:t>
            </a:r>
            <a:endParaRPr kumimoji="1" lang="zh-CN" altLang="en-US" dirty="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AE0D3EEF-5FE9-324D-AD99-69E8E4DC5244}"/>
              </a:ext>
            </a:extLst>
          </p:cNvPr>
          <p:cNvSpPr/>
          <p:nvPr/>
        </p:nvSpPr>
        <p:spPr>
          <a:xfrm>
            <a:off x="9583873" y="289461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19</a:t>
            </a:r>
            <a:endParaRPr kumimoji="1" lang="zh-CN" altLang="en-US" dirty="0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3B7AB19A-09B3-3F44-A833-C2EB15DF49B5}"/>
              </a:ext>
            </a:extLst>
          </p:cNvPr>
          <p:cNvSpPr/>
          <p:nvPr/>
        </p:nvSpPr>
        <p:spPr>
          <a:xfrm>
            <a:off x="8757852" y="289461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31</a:t>
            </a:r>
            <a:endParaRPr kumimoji="1" lang="zh-CN" altLang="en-US" dirty="0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E3FD1558-EA7F-A741-AD6F-10C344A25414}"/>
              </a:ext>
            </a:extLst>
          </p:cNvPr>
          <p:cNvSpPr/>
          <p:nvPr/>
        </p:nvSpPr>
        <p:spPr>
          <a:xfrm>
            <a:off x="6570048" y="408717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AA10DF08-D074-1D43-8B9B-920A28047EAD}"/>
              </a:ext>
            </a:extLst>
          </p:cNvPr>
          <p:cNvCxnSpPr>
            <a:cxnSpLocks/>
            <a:stCxn id="27" idx="5"/>
            <a:endCxn id="29" idx="1"/>
          </p:cNvCxnSpPr>
          <p:nvPr/>
        </p:nvCxnSpPr>
        <p:spPr>
          <a:xfrm>
            <a:off x="9555775" y="1307976"/>
            <a:ext cx="856900" cy="64026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直线连接符 37">
            <a:extLst>
              <a:ext uri="{FF2B5EF4-FFF2-40B4-BE49-F238E27FC236}">
                <a16:creationId xmlns:a16="http://schemas.microsoft.com/office/drawing/2014/main" id="{B9F2A900-6DCB-B64E-950C-D5A1B8082FBE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8329403" y="2323985"/>
            <a:ext cx="504969" cy="6488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4F43C774-7D70-6441-8CB0-B5CE23078441}"/>
              </a:ext>
            </a:extLst>
          </p:cNvPr>
          <p:cNvCxnSpPr>
            <a:cxnSpLocks/>
            <a:endCxn id="28" idx="7"/>
          </p:cNvCxnSpPr>
          <p:nvPr/>
        </p:nvCxnSpPr>
        <p:spPr>
          <a:xfrm flipH="1">
            <a:off x="7538556" y="2323985"/>
            <a:ext cx="421373" cy="6488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04EA8EED-A198-A742-B39A-C5D3C3F7ADE8}"/>
              </a:ext>
            </a:extLst>
          </p:cNvPr>
          <p:cNvCxnSpPr>
            <a:cxnSpLocks/>
            <a:stCxn id="29" idx="3"/>
            <a:endCxn id="32" idx="7"/>
          </p:cNvCxnSpPr>
          <p:nvPr/>
        </p:nvCxnSpPr>
        <p:spPr>
          <a:xfrm flipH="1">
            <a:off x="10029867" y="2326109"/>
            <a:ext cx="382808" cy="64676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59ED6D0F-1861-B143-B296-D369128A9229}"/>
              </a:ext>
            </a:extLst>
          </p:cNvPr>
          <p:cNvCxnSpPr>
            <a:cxnSpLocks/>
            <a:stCxn id="29" idx="5"/>
            <a:endCxn id="31" idx="1"/>
          </p:cNvCxnSpPr>
          <p:nvPr/>
        </p:nvCxnSpPr>
        <p:spPr>
          <a:xfrm>
            <a:off x="10782149" y="2326109"/>
            <a:ext cx="456547" cy="64676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F99C4AC0-0163-D24B-94A9-CCF1E1E4C362}"/>
              </a:ext>
            </a:extLst>
          </p:cNvPr>
          <p:cNvCxnSpPr>
            <a:cxnSpLocks/>
            <a:stCxn id="28" idx="3"/>
            <a:endCxn id="35" idx="0"/>
          </p:cNvCxnSpPr>
          <p:nvPr/>
        </p:nvCxnSpPr>
        <p:spPr>
          <a:xfrm flipH="1">
            <a:off x="6831305" y="3350742"/>
            <a:ext cx="337777" cy="7364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3B1681F3-EF73-1741-8B11-15BF48E00D02}"/>
              </a:ext>
            </a:extLst>
          </p:cNvPr>
          <p:cNvCxnSpPr>
            <a:cxnSpLocks/>
            <a:stCxn id="27" idx="3"/>
          </p:cNvCxnSpPr>
          <p:nvPr/>
        </p:nvCxnSpPr>
        <p:spPr>
          <a:xfrm flipH="1">
            <a:off x="8329403" y="1307976"/>
            <a:ext cx="856898" cy="63813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椭圆 49">
            <a:extLst>
              <a:ext uri="{FF2B5EF4-FFF2-40B4-BE49-F238E27FC236}">
                <a16:creationId xmlns:a16="http://schemas.microsoft.com/office/drawing/2014/main" id="{64DA2751-6537-7C41-8D4C-D7C588BAF33F}"/>
              </a:ext>
            </a:extLst>
          </p:cNvPr>
          <p:cNvSpPr/>
          <p:nvPr/>
        </p:nvSpPr>
        <p:spPr>
          <a:xfrm>
            <a:off x="7615177" y="408717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26</a:t>
            </a:r>
            <a:endParaRPr kumimoji="1" lang="zh-CN" altLang="en-US" dirty="0"/>
          </a:p>
        </p:txBody>
      </p: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62FC17E5-476E-4442-8AE5-406BA95D24A5}"/>
              </a:ext>
            </a:extLst>
          </p:cNvPr>
          <p:cNvCxnSpPr>
            <a:cxnSpLocks/>
            <a:stCxn id="28" idx="5"/>
            <a:endCxn id="50" idx="0"/>
          </p:cNvCxnSpPr>
          <p:nvPr/>
        </p:nvCxnSpPr>
        <p:spPr>
          <a:xfrm>
            <a:off x="7538556" y="3350742"/>
            <a:ext cx="337878" cy="7364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2" name="椭圆 51">
            <a:extLst>
              <a:ext uri="{FF2B5EF4-FFF2-40B4-BE49-F238E27FC236}">
                <a16:creationId xmlns:a16="http://schemas.microsoft.com/office/drawing/2014/main" id="{8BE0F415-43AB-244C-86F6-4CFE5A6718C2}"/>
              </a:ext>
            </a:extLst>
          </p:cNvPr>
          <p:cNvSpPr/>
          <p:nvPr/>
        </p:nvSpPr>
        <p:spPr>
          <a:xfrm>
            <a:off x="8329403" y="408234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32</a:t>
            </a:r>
            <a:endParaRPr kumimoji="1" lang="zh-CN" altLang="en-US" dirty="0"/>
          </a:p>
        </p:txBody>
      </p: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13A219F3-2768-1142-85C2-D963BCB1D8CD}"/>
              </a:ext>
            </a:extLst>
          </p:cNvPr>
          <p:cNvCxnSpPr>
            <a:cxnSpLocks/>
            <a:endCxn id="52" idx="0"/>
          </p:cNvCxnSpPr>
          <p:nvPr/>
        </p:nvCxnSpPr>
        <p:spPr>
          <a:xfrm flipH="1">
            <a:off x="8590660" y="3345907"/>
            <a:ext cx="337777" cy="7364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椭圆 53">
            <a:extLst>
              <a:ext uri="{FF2B5EF4-FFF2-40B4-BE49-F238E27FC236}">
                <a16:creationId xmlns:a16="http://schemas.microsoft.com/office/drawing/2014/main" id="{431200ED-BD06-A64A-9F51-866A0E7E2754}"/>
              </a:ext>
            </a:extLst>
          </p:cNvPr>
          <p:cNvSpPr/>
          <p:nvPr/>
        </p:nvSpPr>
        <p:spPr>
          <a:xfrm>
            <a:off x="7883409" y="186311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26389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1F0B11ED-D0BB-874F-85A6-3A80985C1179}"/>
              </a:ext>
            </a:extLst>
          </p:cNvPr>
          <p:cNvSpPr/>
          <p:nvPr/>
        </p:nvSpPr>
        <p:spPr>
          <a:xfrm>
            <a:off x="2780647" y="16061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13</a:t>
            </a:r>
            <a:endParaRPr kumimoji="1"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9E88954D-87EA-4049-A7B9-699AD9D075E8}"/>
              </a:ext>
            </a:extLst>
          </p:cNvPr>
          <p:cNvSpPr/>
          <p:nvPr/>
        </p:nvSpPr>
        <p:spPr>
          <a:xfrm>
            <a:off x="1086314" y="148308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AC621B54-C013-BE49-803D-E78FEEAB7E80}"/>
              </a:ext>
            </a:extLst>
          </p:cNvPr>
          <p:cNvSpPr/>
          <p:nvPr/>
        </p:nvSpPr>
        <p:spPr>
          <a:xfrm>
            <a:off x="3723886" y="80992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16</a:t>
            </a:r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BF8CB88-7501-F542-9D7F-84D076C39C55}"/>
              </a:ext>
            </a:extLst>
          </p:cNvPr>
          <p:cNvSpPr/>
          <p:nvPr/>
        </p:nvSpPr>
        <p:spPr>
          <a:xfrm>
            <a:off x="4331351" y="1483084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68</a:t>
            </a:r>
            <a:endParaRPr kumimoji="1"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14ADF3C-E966-1A44-BA9A-AB9A8373584B}"/>
              </a:ext>
            </a:extLst>
          </p:cNvPr>
          <p:cNvSpPr/>
          <p:nvPr/>
        </p:nvSpPr>
        <p:spPr>
          <a:xfrm>
            <a:off x="3212590" y="1483085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19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751612B-08E7-1D49-8B75-473F3FAE3AAA}"/>
              </a:ext>
            </a:extLst>
          </p:cNvPr>
          <p:cNvSpPr/>
          <p:nvPr/>
        </p:nvSpPr>
        <p:spPr>
          <a:xfrm>
            <a:off x="2450023" y="148308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31</a:t>
            </a:r>
            <a:endParaRPr kumimoji="1" lang="zh-CN" altLang="en-US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7E6A3988-1F56-2F42-AB30-5F0BD1185545}"/>
              </a:ext>
            </a:extLst>
          </p:cNvPr>
          <p:cNvSpPr/>
          <p:nvPr/>
        </p:nvSpPr>
        <p:spPr>
          <a:xfrm>
            <a:off x="627843" y="2203380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0D614D27-4BBE-844E-91AC-BB344F698E1C}"/>
              </a:ext>
            </a:extLst>
          </p:cNvPr>
          <p:cNvCxnSpPr>
            <a:cxnSpLocks/>
            <a:stCxn id="2" idx="5"/>
            <a:endCxn id="4" idx="1"/>
          </p:cNvCxnSpPr>
          <p:nvPr/>
        </p:nvCxnSpPr>
        <p:spPr>
          <a:xfrm>
            <a:off x="3135396" y="554672"/>
            <a:ext cx="649355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AB7FBD92-BE39-124F-A582-4D0FC3D0F61C}"/>
              </a:ext>
            </a:extLst>
          </p:cNvPr>
          <p:cNvCxnSpPr>
            <a:cxnSpLocks/>
            <a:stCxn id="25" idx="5"/>
            <a:endCxn id="7" idx="0"/>
          </p:cNvCxnSpPr>
          <p:nvPr/>
        </p:nvCxnSpPr>
        <p:spPr>
          <a:xfrm>
            <a:off x="2187428" y="1203983"/>
            <a:ext cx="470402" cy="27910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3F55CC3A-4F7A-A34B-890E-8172AD8DF30B}"/>
              </a:ext>
            </a:extLst>
          </p:cNvPr>
          <p:cNvCxnSpPr>
            <a:cxnSpLocks/>
            <a:stCxn id="25" idx="3"/>
            <a:endCxn id="3" idx="0"/>
          </p:cNvCxnSpPr>
          <p:nvPr/>
        </p:nvCxnSpPr>
        <p:spPr>
          <a:xfrm flipH="1">
            <a:off x="1294121" y="1203983"/>
            <a:ext cx="599423" cy="2791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1B0830CA-FE90-6943-B48C-C555E37A0A51}"/>
              </a:ext>
            </a:extLst>
          </p:cNvPr>
          <p:cNvCxnSpPr>
            <a:cxnSpLocks/>
            <a:stCxn id="4" idx="3"/>
            <a:endCxn id="6" idx="0"/>
          </p:cNvCxnSpPr>
          <p:nvPr/>
        </p:nvCxnSpPr>
        <p:spPr>
          <a:xfrm flipH="1">
            <a:off x="3420397" y="1203983"/>
            <a:ext cx="364354" cy="27910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2EDB44FC-A4D3-4840-A203-B85DA1B455DF}"/>
              </a:ext>
            </a:extLst>
          </p:cNvPr>
          <p:cNvCxnSpPr>
            <a:cxnSpLocks/>
            <a:stCxn id="4" idx="5"/>
            <a:endCxn id="5" idx="0"/>
          </p:cNvCxnSpPr>
          <p:nvPr/>
        </p:nvCxnSpPr>
        <p:spPr>
          <a:xfrm>
            <a:off x="4078635" y="1203983"/>
            <a:ext cx="460523" cy="27910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6D859646-412E-4B4C-A6AF-F8B8AE523D7B}"/>
              </a:ext>
            </a:extLst>
          </p:cNvPr>
          <p:cNvCxnSpPr>
            <a:cxnSpLocks/>
            <a:stCxn id="3" idx="3"/>
            <a:endCxn id="21" idx="0"/>
          </p:cNvCxnSpPr>
          <p:nvPr/>
        </p:nvCxnSpPr>
        <p:spPr>
          <a:xfrm flipH="1">
            <a:off x="835650" y="1877143"/>
            <a:ext cx="311529" cy="3262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381B83DB-0EF6-914A-8406-76A33AC808E9}"/>
              </a:ext>
            </a:extLst>
          </p:cNvPr>
          <p:cNvCxnSpPr>
            <a:cxnSpLocks/>
            <a:stCxn id="2" idx="3"/>
            <a:endCxn id="25" idx="7"/>
          </p:cNvCxnSpPr>
          <p:nvPr/>
        </p:nvCxnSpPr>
        <p:spPr>
          <a:xfrm flipH="1">
            <a:off x="2187428" y="554672"/>
            <a:ext cx="654084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FE01E7ED-78C2-5B4D-B07B-E61D5597E75A}"/>
              </a:ext>
            </a:extLst>
          </p:cNvPr>
          <p:cNvSpPr txBox="1"/>
          <p:nvPr/>
        </p:nvSpPr>
        <p:spPr>
          <a:xfrm>
            <a:off x="1593832" y="6101821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向堆中插入</a:t>
            </a:r>
            <a:r>
              <a:rPr kumimoji="1" lang="en-US" altLang="zh-CN" sz="2400" dirty="0">
                <a:solidFill>
                  <a:schemeClr val="accent1"/>
                </a:solidFill>
              </a:rPr>
              <a:t>14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44E18AD2-92BB-EF4B-894D-C60942F978D1}"/>
              </a:ext>
            </a:extLst>
          </p:cNvPr>
          <p:cNvSpPr/>
          <p:nvPr/>
        </p:nvSpPr>
        <p:spPr>
          <a:xfrm>
            <a:off x="1502901" y="2203381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26</a:t>
            </a:r>
            <a:endParaRPr kumimoji="1" lang="zh-CN" altLang="en-US" dirty="0"/>
          </a:p>
        </p:txBody>
      </p: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C1A49CC6-B5B3-A441-B4A9-8F4AFD65D3D9}"/>
              </a:ext>
            </a:extLst>
          </p:cNvPr>
          <p:cNvCxnSpPr>
            <a:cxnSpLocks/>
            <a:stCxn id="3" idx="5"/>
            <a:endCxn id="40" idx="0"/>
          </p:cNvCxnSpPr>
          <p:nvPr/>
        </p:nvCxnSpPr>
        <p:spPr>
          <a:xfrm>
            <a:off x="1441063" y="1877143"/>
            <a:ext cx="269645" cy="32623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椭圆 42">
            <a:extLst>
              <a:ext uri="{FF2B5EF4-FFF2-40B4-BE49-F238E27FC236}">
                <a16:creationId xmlns:a16="http://schemas.microsoft.com/office/drawing/2014/main" id="{72CAF77A-2904-EB4C-91DC-72500C1D883D}"/>
              </a:ext>
            </a:extLst>
          </p:cNvPr>
          <p:cNvSpPr/>
          <p:nvPr/>
        </p:nvSpPr>
        <p:spPr>
          <a:xfrm>
            <a:off x="2049933" y="2203381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32</a:t>
            </a:r>
            <a:endParaRPr kumimoji="1" lang="zh-CN" altLang="en-US" dirty="0"/>
          </a:p>
        </p:txBody>
      </p: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E41BBDE4-94A8-064F-B995-598BAB06EEF3}"/>
              </a:ext>
            </a:extLst>
          </p:cNvPr>
          <p:cNvCxnSpPr>
            <a:cxnSpLocks/>
            <a:stCxn id="7" idx="3"/>
            <a:endCxn id="43" idx="0"/>
          </p:cNvCxnSpPr>
          <p:nvPr/>
        </p:nvCxnSpPr>
        <p:spPr>
          <a:xfrm flipH="1">
            <a:off x="2257740" y="1877142"/>
            <a:ext cx="253148" cy="32623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9268F607-C1E7-A341-A3B7-269AAD0E7D81}"/>
              </a:ext>
            </a:extLst>
          </p:cNvPr>
          <p:cNvSpPr/>
          <p:nvPr/>
        </p:nvSpPr>
        <p:spPr>
          <a:xfrm>
            <a:off x="1832679" y="80992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cxnSp>
        <p:nvCxnSpPr>
          <p:cNvPr id="94" name="直线连接符 93">
            <a:extLst>
              <a:ext uri="{FF2B5EF4-FFF2-40B4-BE49-F238E27FC236}">
                <a16:creationId xmlns:a16="http://schemas.microsoft.com/office/drawing/2014/main" id="{36C3CCEF-E141-8E43-933B-F3790DDFFCA0}"/>
              </a:ext>
            </a:extLst>
          </p:cNvPr>
          <p:cNvCxnSpPr>
            <a:cxnSpLocks/>
            <a:stCxn id="7" idx="5"/>
            <a:endCxn id="97" idx="0"/>
          </p:cNvCxnSpPr>
          <p:nvPr/>
        </p:nvCxnSpPr>
        <p:spPr>
          <a:xfrm>
            <a:off x="2804772" y="1877142"/>
            <a:ext cx="268672" cy="32623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7" name="椭圆 96">
            <a:extLst>
              <a:ext uri="{FF2B5EF4-FFF2-40B4-BE49-F238E27FC236}">
                <a16:creationId xmlns:a16="http://schemas.microsoft.com/office/drawing/2014/main" id="{0EEC95A3-1B2A-1142-B2F4-1038FACE9632}"/>
              </a:ext>
            </a:extLst>
          </p:cNvPr>
          <p:cNvSpPr/>
          <p:nvPr/>
        </p:nvSpPr>
        <p:spPr>
          <a:xfrm>
            <a:off x="2865637" y="2203381"/>
            <a:ext cx="415614" cy="46166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85" name="椭圆 184">
            <a:extLst>
              <a:ext uri="{FF2B5EF4-FFF2-40B4-BE49-F238E27FC236}">
                <a16:creationId xmlns:a16="http://schemas.microsoft.com/office/drawing/2014/main" id="{BEDF0969-C87F-BA43-8BB1-D314E16DACDF}"/>
              </a:ext>
            </a:extLst>
          </p:cNvPr>
          <p:cNvSpPr/>
          <p:nvPr/>
        </p:nvSpPr>
        <p:spPr>
          <a:xfrm>
            <a:off x="9102227" y="172381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13</a:t>
            </a:r>
            <a:endParaRPr kumimoji="1" lang="zh-CN" altLang="en-US" dirty="0"/>
          </a:p>
        </p:txBody>
      </p:sp>
      <p:sp>
        <p:nvSpPr>
          <p:cNvPr id="186" name="椭圆 185">
            <a:extLst>
              <a:ext uri="{FF2B5EF4-FFF2-40B4-BE49-F238E27FC236}">
                <a16:creationId xmlns:a16="http://schemas.microsoft.com/office/drawing/2014/main" id="{958CAD72-0E37-1B42-B459-F618D6280F55}"/>
              </a:ext>
            </a:extLst>
          </p:cNvPr>
          <p:cNvSpPr/>
          <p:nvPr/>
        </p:nvSpPr>
        <p:spPr>
          <a:xfrm>
            <a:off x="7407894" y="149485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sp>
        <p:nvSpPr>
          <p:cNvPr id="187" name="椭圆 186">
            <a:extLst>
              <a:ext uri="{FF2B5EF4-FFF2-40B4-BE49-F238E27FC236}">
                <a16:creationId xmlns:a16="http://schemas.microsoft.com/office/drawing/2014/main" id="{1D21646A-BE65-494A-9465-FB500C068E40}"/>
              </a:ext>
            </a:extLst>
          </p:cNvPr>
          <p:cNvSpPr/>
          <p:nvPr/>
        </p:nvSpPr>
        <p:spPr>
          <a:xfrm>
            <a:off x="10045466" y="82169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16</a:t>
            </a:r>
            <a:endParaRPr kumimoji="1" lang="zh-CN" altLang="en-US" dirty="0"/>
          </a:p>
        </p:txBody>
      </p:sp>
      <p:sp>
        <p:nvSpPr>
          <p:cNvPr id="188" name="椭圆 187">
            <a:extLst>
              <a:ext uri="{FF2B5EF4-FFF2-40B4-BE49-F238E27FC236}">
                <a16:creationId xmlns:a16="http://schemas.microsoft.com/office/drawing/2014/main" id="{9F216BDB-C35B-5140-92A3-8648665B60FE}"/>
              </a:ext>
            </a:extLst>
          </p:cNvPr>
          <p:cNvSpPr/>
          <p:nvPr/>
        </p:nvSpPr>
        <p:spPr>
          <a:xfrm>
            <a:off x="10652931" y="1494849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68</a:t>
            </a:r>
            <a:endParaRPr kumimoji="1" lang="zh-CN" altLang="en-US" dirty="0"/>
          </a:p>
        </p:txBody>
      </p:sp>
      <p:sp>
        <p:nvSpPr>
          <p:cNvPr id="189" name="椭圆 188">
            <a:extLst>
              <a:ext uri="{FF2B5EF4-FFF2-40B4-BE49-F238E27FC236}">
                <a16:creationId xmlns:a16="http://schemas.microsoft.com/office/drawing/2014/main" id="{9DBF1C4C-1CBA-244D-9646-1C000AC76EAE}"/>
              </a:ext>
            </a:extLst>
          </p:cNvPr>
          <p:cNvSpPr/>
          <p:nvPr/>
        </p:nvSpPr>
        <p:spPr>
          <a:xfrm>
            <a:off x="9534170" y="1494850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19</a:t>
            </a:r>
            <a:endParaRPr kumimoji="1" lang="zh-CN" altLang="en-US" dirty="0"/>
          </a:p>
        </p:txBody>
      </p:sp>
      <p:sp>
        <p:nvSpPr>
          <p:cNvPr id="190" name="椭圆 189">
            <a:extLst>
              <a:ext uri="{FF2B5EF4-FFF2-40B4-BE49-F238E27FC236}">
                <a16:creationId xmlns:a16="http://schemas.microsoft.com/office/drawing/2014/main" id="{BD18EBA8-101B-3C4B-8C54-24F3D3EC8E1A}"/>
              </a:ext>
            </a:extLst>
          </p:cNvPr>
          <p:cNvSpPr/>
          <p:nvPr/>
        </p:nvSpPr>
        <p:spPr>
          <a:xfrm>
            <a:off x="8771603" y="1494851"/>
            <a:ext cx="415614" cy="46166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endParaRPr kumimoji="1" lang="zh-CN" altLang="en-US" dirty="0"/>
          </a:p>
        </p:txBody>
      </p:sp>
      <p:sp>
        <p:nvSpPr>
          <p:cNvPr id="191" name="椭圆 190">
            <a:extLst>
              <a:ext uri="{FF2B5EF4-FFF2-40B4-BE49-F238E27FC236}">
                <a16:creationId xmlns:a16="http://schemas.microsoft.com/office/drawing/2014/main" id="{804D0DD1-D8D5-F145-A263-3E18D0CD675C}"/>
              </a:ext>
            </a:extLst>
          </p:cNvPr>
          <p:cNvSpPr/>
          <p:nvPr/>
        </p:nvSpPr>
        <p:spPr>
          <a:xfrm>
            <a:off x="6949423" y="2215145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cxnSp>
        <p:nvCxnSpPr>
          <p:cNvPr id="192" name="直线连接符 191">
            <a:extLst>
              <a:ext uri="{FF2B5EF4-FFF2-40B4-BE49-F238E27FC236}">
                <a16:creationId xmlns:a16="http://schemas.microsoft.com/office/drawing/2014/main" id="{70BE718F-E3FA-364F-8957-0428C22FA249}"/>
              </a:ext>
            </a:extLst>
          </p:cNvPr>
          <p:cNvCxnSpPr>
            <a:cxnSpLocks/>
            <a:stCxn id="185" idx="5"/>
            <a:endCxn id="187" idx="1"/>
          </p:cNvCxnSpPr>
          <p:nvPr/>
        </p:nvCxnSpPr>
        <p:spPr>
          <a:xfrm>
            <a:off x="9456976" y="566437"/>
            <a:ext cx="649355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3" name="直线连接符 192">
            <a:extLst>
              <a:ext uri="{FF2B5EF4-FFF2-40B4-BE49-F238E27FC236}">
                <a16:creationId xmlns:a16="http://schemas.microsoft.com/office/drawing/2014/main" id="{32943CC2-831B-124B-B964-059A6B2C3D18}"/>
              </a:ext>
            </a:extLst>
          </p:cNvPr>
          <p:cNvCxnSpPr>
            <a:cxnSpLocks/>
            <a:stCxn id="203" idx="5"/>
            <a:endCxn id="190" idx="0"/>
          </p:cNvCxnSpPr>
          <p:nvPr/>
        </p:nvCxnSpPr>
        <p:spPr>
          <a:xfrm>
            <a:off x="8509008" y="1215748"/>
            <a:ext cx="470402" cy="27910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4" name="直线连接符 193">
            <a:extLst>
              <a:ext uri="{FF2B5EF4-FFF2-40B4-BE49-F238E27FC236}">
                <a16:creationId xmlns:a16="http://schemas.microsoft.com/office/drawing/2014/main" id="{1C50AEA0-2524-1047-808A-66C2C091D771}"/>
              </a:ext>
            </a:extLst>
          </p:cNvPr>
          <p:cNvCxnSpPr>
            <a:cxnSpLocks/>
            <a:stCxn id="203" idx="3"/>
            <a:endCxn id="186" idx="0"/>
          </p:cNvCxnSpPr>
          <p:nvPr/>
        </p:nvCxnSpPr>
        <p:spPr>
          <a:xfrm flipH="1">
            <a:off x="7615701" y="1215748"/>
            <a:ext cx="599423" cy="2791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5" name="直线连接符 194">
            <a:extLst>
              <a:ext uri="{FF2B5EF4-FFF2-40B4-BE49-F238E27FC236}">
                <a16:creationId xmlns:a16="http://schemas.microsoft.com/office/drawing/2014/main" id="{2493B842-1983-2747-BC28-793941E7307D}"/>
              </a:ext>
            </a:extLst>
          </p:cNvPr>
          <p:cNvCxnSpPr>
            <a:cxnSpLocks/>
            <a:stCxn id="187" idx="3"/>
            <a:endCxn id="189" idx="0"/>
          </p:cNvCxnSpPr>
          <p:nvPr/>
        </p:nvCxnSpPr>
        <p:spPr>
          <a:xfrm flipH="1">
            <a:off x="9741977" y="1215748"/>
            <a:ext cx="364354" cy="27910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6" name="直线连接符 195">
            <a:extLst>
              <a:ext uri="{FF2B5EF4-FFF2-40B4-BE49-F238E27FC236}">
                <a16:creationId xmlns:a16="http://schemas.microsoft.com/office/drawing/2014/main" id="{F2416E60-806A-7F4A-869E-C157B0773FC7}"/>
              </a:ext>
            </a:extLst>
          </p:cNvPr>
          <p:cNvCxnSpPr>
            <a:cxnSpLocks/>
            <a:stCxn id="187" idx="5"/>
            <a:endCxn id="188" idx="0"/>
          </p:cNvCxnSpPr>
          <p:nvPr/>
        </p:nvCxnSpPr>
        <p:spPr>
          <a:xfrm>
            <a:off x="10400215" y="1215748"/>
            <a:ext cx="460523" cy="27910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7" name="直线连接符 196">
            <a:extLst>
              <a:ext uri="{FF2B5EF4-FFF2-40B4-BE49-F238E27FC236}">
                <a16:creationId xmlns:a16="http://schemas.microsoft.com/office/drawing/2014/main" id="{50ADE3E4-2FE1-6C45-AF40-C1C9F45F2EBE}"/>
              </a:ext>
            </a:extLst>
          </p:cNvPr>
          <p:cNvCxnSpPr>
            <a:cxnSpLocks/>
            <a:stCxn id="186" idx="3"/>
            <a:endCxn id="191" idx="0"/>
          </p:cNvCxnSpPr>
          <p:nvPr/>
        </p:nvCxnSpPr>
        <p:spPr>
          <a:xfrm flipH="1">
            <a:off x="7157230" y="1888908"/>
            <a:ext cx="311529" cy="3262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8" name="直线连接符 197">
            <a:extLst>
              <a:ext uri="{FF2B5EF4-FFF2-40B4-BE49-F238E27FC236}">
                <a16:creationId xmlns:a16="http://schemas.microsoft.com/office/drawing/2014/main" id="{688C630B-1321-0140-92BF-AED4E05FC56A}"/>
              </a:ext>
            </a:extLst>
          </p:cNvPr>
          <p:cNvCxnSpPr>
            <a:cxnSpLocks/>
            <a:stCxn id="185" idx="3"/>
            <a:endCxn id="203" idx="7"/>
          </p:cNvCxnSpPr>
          <p:nvPr/>
        </p:nvCxnSpPr>
        <p:spPr>
          <a:xfrm flipH="1">
            <a:off x="8509008" y="566437"/>
            <a:ext cx="654084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9" name="椭圆 198">
            <a:extLst>
              <a:ext uri="{FF2B5EF4-FFF2-40B4-BE49-F238E27FC236}">
                <a16:creationId xmlns:a16="http://schemas.microsoft.com/office/drawing/2014/main" id="{9F838FEC-1D88-9B42-969F-6243B892ADB3}"/>
              </a:ext>
            </a:extLst>
          </p:cNvPr>
          <p:cNvSpPr/>
          <p:nvPr/>
        </p:nvSpPr>
        <p:spPr>
          <a:xfrm>
            <a:off x="7824481" y="221514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26</a:t>
            </a:r>
            <a:endParaRPr kumimoji="1" lang="zh-CN" altLang="en-US" dirty="0"/>
          </a:p>
        </p:txBody>
      </p:sp>
      <p:cxnSp>
        <p:nvCxnSpPr>
          <p:cNvPr id="200" name="直线连接符 199">
            <a:extLst>
              <a:ext uri="{FF2B5EF4-FFF2-40B4-BE49-F238E27FC236}">
                <a16:creationId xmlns:a16="http://schemas.microsoft.com/office/drawing/2014/main" id="{DBA25B27-21D2-3543-BCCA-9DBD8B435606}"/>
              </a:ext>
            </a:extLst>
          </p:cNvPr>
          <p:cNvCxnSpPr>
            <a:cxnSpLocks/>
            <a:stCxn id="186" idx="5"/>
            <a:endCxn id="199" idx="0"/>
          </p:cNvCxnSpPr>
          <p:nvPr/>
        </p:nvCxnSpPr>
        <p:spPr>
          <a:xfrm>
            <a:off x="7762643" y="1888908"/>
            <a:ext cx="269645" cy="32623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1" name="椭圆 200">
            <a:extLst>
              <a:ext uri="{FF2B5EF4-FFF2-40B4-BE49-F238E27FC236}">
                <a16:creationId xmlns:a16="http://schemas.microsoft.com/office/drawing/2014/main" id="{C9656386-0A05-9944-BA94-ABEFF63E427A}"/>
              </a:ext>
            </a:extLst>
          </p:cNvPr>
          <p:cNvSpPr/>
          <p:nvPr/>
        </p:nvSpPr>
        <p:spPr>
          <a:xfrm>
            <a:off x="8371513" y="221514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32</a:t>
            </a:r>
            <a:endParaRPr kumimoji="1" lang="zh-CN" altLang="en-US" dirty="0"/>
          </a:p>
        </p:txBody>
      </p:sp>
      <p:cxnSp>
        <p:nvCxnSpPr>
          <p:cNvPr id="202" name="直线连接符 201">
            <a:extLst>
              <a:ext uri="{FF2B5EF4-FFF2-40B4-BE49-F238E27FC236}">
                <a16:creationId xmlns:a16="http://schemas.microsoft.com/office/drawing/2014/main" id="{744D20E2-B724-9649-A9AA-7768C058621C}"/>
              </a:ext>
            </a:extLst>
          </p:cNvPr>
          <p:cNvCxnSpPr>
            <a:cxnSpLocks/>
            <a:stCxn id="190" idx="3"/>
            <a:endCxn id="201" idx="0"/>
          </p:cNvCxnSpPr>
          <p:nvPr/>
        </p:nvCxnSpPr>
        <p:spPr>
          <a:xfrm flipH="1">
            <a:off x="8579320" y="1888907"/>
            <a:ext cx="253148" cy="32623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3" name="椭圆 202">
            <a:extLst>
              <a:ext uri="{FF2B5EF4-FFF2-40B4-BE49-F238E27FC236}">
                <a16:creationId xmlns:a16="http://schemas.microsoft.com/office/drawing/2014/main" id="{55020FF0-DC47-C349-B4FF-241F071DB67B}"/>
              </a:ext>
            </a:extLst>
          </p:cNvPr>
          <p:cNvSpPr/>
          <p:nvPr/>
        </p:nvSpPr>
        <p:spPr>
          <a:xfrm>
            <a:off x="8154259" y="82169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cxnSp>
        <p:nvCxnSpPr>
          <p:cNvPr id="204" name="直线连接符 203">
            <a:extLst>
              <a:ext uri="{FF2B5EF4-FFF2-40B4-BE49-F238E27FC236}">
                <a16:creationId xmlns:a16="http://schemas.microsoft.com/office/drawing/2014/main" id="{FB198588-F6D8-C243-AB22-C0872C0D6541}"/>
              </a:ext>
            </a:extLst>
          </p:cNvPr>
          <p:cNvCxnSpPr>
            <a:cxnSpLocks/>
            <a:stCxn id="190" idx="5"/>
            <a:endCxn id="205" idx="0"/>
          </p:cNvCxnSpPr>
          <p:nvPr/>
        </p:nvCxnSpPr>
        <p:spPr>
          <a:xfrm>
            <a:off x="9126352" y="1888907"/>
            <a:ext cx="268672" cy="32623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5" name="椭圆 204">
            <a:extLst>
              <a:ext uri="{FF2B5EF4-FFF2-40B4-BE49-F238E27FC236}">
                <a16:creationId xmlns:a16="http://schemas.microsoft.com/office/drawing/2014/main" id="{050F9171-A006-D140-8193-DC42A35F95BD}"/>
              </a:ext>
            </a:extLst>
          </p:cNvPr>
          <p:cNvSpPr/>
          <p:nvPr/>
        </p:nvSpPr>
        <p:spPr>
          <a:xfrm>
            <a:off x="9187217" y="2215146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31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206" name="椭圆 205">
            <a:extLst>
              <a:ext uri="{FF2B5EF4-FFF2-40B4-BE49-F238E27FC236}">
                <a16:creationId xmlns:a16="http://schemas.microsoft.com/office/drawing/2014/main" id="{698F1B91-0F9B-D749-8636-8A7EA72A014E}"/>
              </a:ext>
            </a:extLst>
          </p:cNvPr>
          <p:cNvSpPr/>
          <p:nvPr/>
        </p:nvSpPr>
        <p:spPr>
          <a:xfrm>
            <a:off x="2782174" y="299184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13</a:t>
            </a:r>
            <a:endParaRPr kumimoji="1" lang="zh-CN" altLang="en-US" dirty="0"/>
          </a:p>
        </p:txBody>
      </p:sp>
      <p:sp>
        <p:nvSpPr>
          <p:cNvPr id="207" name="椭圆 206">
            <a:extLst>
              <a:ext uri="{FF2B5EF4-FFF2-40B4-BE49-F238E27FC236}">
                <a16:creationId xmlns:a16="http://schemas.microsoft.com/office/drawing/2014/main" id="{E254BC4D-DA32-8842-875F-35043B7175F0}"/>
              </a:ext>
            </a:extLst>
          </p:cNvPr>
          <p:cNvSpPr/>
          <p:nvPr/>
        </p:nvSpPr>
        <p:spPr>
          <a:xfrm>
            <a:off x="1087841" y="4314314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sp>
        <p:nvSpPr>
          <p:cNvPr id="208" name="椭圆 207">
            <a:extLst>
              <a:ext uri="{FF2B5EF4-FFF2-40B4-BE49-F238E27FC236}">
                <a16:creationId xmlns:a16="http://schemas.microsoft.com/office/drawing/2014/main" id="{864187BB-0890-8F4F-B5B6-CD3EF3FBA669}"/>
              </a:ext>
            </a:extLst>
          </p:cNvPr>
          <p:cNvSpPr/>
          <p:nvPr/>
        </p:nvSpPr>
        <p:spPr>
          <a:xfrm>
            <a:off x="3725413" y="3641154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16</a:t>
            </a:r>
            <a:endParaRPr kumimoji="1" lang="zh-CN" altLang="en-US" dirty="0"/>
          </a:p>
        </p:txBody>
      </p:sp>
      <p:sp>
        <p:nvSpPr>
          <p:cNvPr id="209" name="椭圆 208">
            <a:extLst>
              <a:ext uri="{FF2B5EF4-FFF2-40B4-BE49-F238E27FC236}">
                <a16:creationId xmlns:a16="http://schemas.microsoft.com/office/drawing/2014/main" id="{76D0664E-9B7C-8A45-8732-690EA9F405B7}"/>
              </a:ext>
            </a:extLst>
          </p:cNvPr>
          <p:cNvSpPr/>
          <p:nvPr/>
        </p:nvSpPr>
        <p:spPr>
          <a:xfrm>
            <a:off x="4332878" y="4314311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68</a:t>
            </a:r>
            <a:endParaRPr kumimoji="1" lang="zh-CN" altLang="en-US" dirty="0"/>
          </a:p>
        </p:txBody>
      </p:sp>
      <p:sp>
        <p:nvSpPr>
          <p:cNvPr id="210" name="椭圆 209">
            <a:extLst>
              <a:ext uri="{FF2B5EF4-FFF2-40B4-BE49-F238E27FC236}">
                <a16:creationId xmlns:a16="http://schemas.microsoft.com/office/drawing/2014/main" id="{5444ED50-B298-1B4D-97FD-A2CB9FCAE216}"/>
              </a:ext>
            </a:extLst>
          </p:cNvPr>
          <p:cNvSpPr/>
          <p:nvPr/>
        </p:nvSpPr>
        <p:spPr>
          <a:xfrm>
            <a:off x="3214117" y="431431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19</a:t>
            </a:r>
            <a:endParaRPr kumimoji="1" lang="zh-CN" altLang="en-US" dirty="0"/>
          </a:p>
        </p:txBody>
      </p:sp>
      <p:sp>
        <p:nvSpPr>
          <p:cNvPr id="211" name="椭圆 210">
            <a:extLst>
              <a:ext uri="{FF2B5EF4-FFF2-40B4-BE49-F238E27FC236}">
                <a16:creationId xmlns:a16="http://schemas.microsoft.com/office/drawing/2014/main" id="{CC764DFD-F347-ED49-A368-97202C5E02DB}"/>
              </a:ext>
            </a:extLst>
          </p:cNvPr>
          <p:cNvSpPr/>
          <p:nvPr/>
        </p:nvSpPr>
        <p:spPr>
          <a:xfrm>
            <a:off x="2451550" y="431431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sp>
        <p:nvSpPr>
          <p:cNvPr id="212" name="椭圆 211">
            <a:extLst>
              <a:ext uri="{FF2B5EF4-FFF2-40B4-BE49-F238E27FC236}">
                <a16:creationId xmlns:a16="http://schemas.microsoft.com/office/drawing/2014/main" id="{05576CF3-916C-3D44-BEDE-D431C400005C}"/>
              </a:ext>
            </a:extLst>
          </p:cNvPr>
          <p:cNvSpPr/>
          <p:nvPr/>
        </p:nvSpPr>
        <p:spPr>
          <a:xfrm>
            <a:off x="629370" y="503460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cxnSp>
        <p:nvCxnSpPr>
          <p:cNvPr id="213" name="直线连接符 212">
            <a:extLst>
              <a:ext uri="{FF2B5EF4-FFF2-40B4-BE49-F238E27FC236}">
                <a16:creationId xmlns:a16="http://schemas.microsoft.com/office/drawing/2014/main" id="{D6101F9D-2450-1B4C-8FAE-B3F81C0F5912}"/>
              </a:ext>
            </a:extLst>
          </p:cNvPr>
          <p:cNvCxnSpPr>
            <a:cxnSpLocks/>
            <a:stCxn id="206" idx="5"/>
            <a:endCxn id="208" idx="1"/>
          </p:cNvCxnSpPr>
          <p:nvPr/>
        </p:nvCxnSpPr>
        <p:spPr>
          <a:xfrm>
            <a:off x="3136923" y="3385899"/>
            <a:ext cx="649355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4" name="直线连接符 213">
            <a:extLst>
              <a:ext uri="{FF2B5EF4-FFF2-40B4-BE49-F238E27FC236}">
                <a16:creationId xmlns:a16="http://schemas.microsoft.com/office/drawing/2014/main" id="{A4EB390F-0F2C-644A-A85A-DB8CCBC4D73B}"/>
              </a:ext>
            </a:extLst>
          </p:cNvPr>
          <p:cNvCxnSpPr>
            <a:cxnSpLocks/>
            <a:stCxn id="224" idx="5"/>
            <a:endCxn id="211" idx="0"/>
          </p:cNvCxnSpPr>
          <p:nvPr/>
        </p:nvCxnSpPr>
        <p:spPr>
          <a:xfrm>
            <a:off x="2188955" y="4035210"/>
            <a:ext cx="470402" cy="27910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5" name="直线连接符 214">
            <a:extLst>
              <a:ext uri="{FF2B5EF4-FFF2-40B4-BE49-F238E27FC236}">
                <a16:creationId xmlns:a16="http://schemas.microsoft.com/office/drawing/2014/main" id="{DCF97D54-E702-6D42-91E6-7F983ED350E2}"/>
              </a:ext>
            </a:extLst>
          </p:cNvPr>
          <p:cNvCxnSpPr>
            <a:cxnSpLocks/>
            <a:stCxn id="224" idx="3"/>
            <a:endCxn id="207" idx="0"/>
          </p:cNvCxnSpPr>
          <p:nvPr/>
        </p:nvCxnSpPr>
        <p:spPr>
          <a:xfrm flipH="1">
            <a:off x="1295648" y="4035210"/>
            <a:ext cx="599423" cy="2791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6" name="直线连接符 215">
            <a:extLst>
              <a:ext uri="{FF2B5EF4-FFF2-40B4-BE49-F238E27FC236}">
                <a16:creationId xmlns:a16="http://schemas.microsoft.com/office/drawing/2014/main" id="{06DDE595-D283-8649-82D1-FF2C4E78803D}"/>
              </a:ext>
            </a:extLst>
          </p:cNvPr>
          <p:cNvCxnSpPr>
            <a:cxnSpLocks/>
            <a:stCxn id="208" idx="3"/>
            <a:endCxn id="210" idx="0"/>
          </p:cNvCxnSpPr>
          <p:nvPr/>
        </p:nvCxnSpPr>
        <p:spPr>
          <a:xfrm flipH="1">
            <a:off x="3421924" y="4035210"/>
            <a:ext cx="364354" cy="27910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7" name="直线连接符 216">
            <a:extLst>
              <a:ext uri="{FF2B5EF4-FFF2-40B4-BE49-F238E27FC236}">
                <a16:creationId xmlns:a16="http://schemas.microsoft.com/office/drawing/2014/main" id="{1DE56045-3E99-924F-BB35-3E13BB347968}"/>
              </a:ext>
            </a:extLst>
          </p:cNvPr>
          <p:cNvCxnSpPr>
            <a:cxnSpLocks/>
            <a:stCxn id="208" idx="5"/>
            <a:endCxn id="209" idx="0"/>
          </p:cNvCxnSpPr>
          <p:nvPr/>
        </p:nvCxnSpPr>
        <p:spPr>
          <a:xfrm>
            <a:off x="4080162" y="4035210"/>
            <a:ext cx="460523" cy="27910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8" name="直线连接符 217">
            <a:extLst>
              <a:ext uri="{FF2B5EF4-FFF2-40B4-BE49-F238E27FC236}">
                <a16:creationId xmlns:a16="http://schemas.microsoft.com/office/drawing/2014/main" id="{C29B78D4-5478-A74C-8292-7F9F9A40C56A}"/>
              </a:ext>
            </a:extLst>
          </p:cNvPr>
          <p:cNvCxnSpPr>
            <a:cxnSpLocks/>
            <a:stCxn id="207" idx="3"/>
            <a:endCxn id="212" idx="0"/>
          </p:cNvCxnSpPr>
          <p:nvPr/>
        </p:nvCxnSpPr>
        <p:spPr>
          <a:xfrm flipH="1">
            <a:off x="837177" y="4708370"/>
            <a:ext cx="311529" cy="3262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9" name="直线连接符 218">
            <a:extLst>
              <a:ext uri="{FF2B5EF4-FFF2-40B4-BE49-F238E27FC236}">
                <a16:creationId xmlns:a16="http://schemas.microsoft.com/office/drawing/2014/main" id="{783F5210-FF24-7F46-A518-39CAC1CF3D4F}"/>
              </a:ext>
            </a:extLst>
          </p:cNvPr>
          <p:cNvCxnSpPr>
            <a:cxnSpLocks/>
            <a:stCxn id="206" idx="3"/>
            <a:endCxn id="224" idx="7"/>
          </p:cNvCxnSpPr>
          <p:nvPr/>
        </p:nvCxnSpPr>
        <p:spPr>
          <a:xfrm flipH="1">
            <a:off x="2188955" y="3385899"/>
            <a:ext cx="654084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0" name="椭圆 219">
            <a:extLst>
              <a:ext uri="{FF2B5EF4-FFF2-40B4-BE49-F238E27FC236}">
                <a16:creationId xmlns:a16="http://schemas.microsoft.com/office/drawing/2014/main" id="{1B439D6B-10BC-894F-8F4D-2A1BF3FB5A37}"/>
              </a:ext>
            </a:extLst>
          </p:cNvPr>
          <p:cNvSpPr/>
          <p:nvPr/>
        </p:nvSpPr>
        <p:spPr>
          <a:xfrm>
            <a:off x="1504428" y="5034608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26</a:t>
            </a:r>
            <a:endParaRPr kumimoji="1" lang="zh-CN" altLang="en-US" dirty="0"/>
          </a:p>
        </p:txBody>
      </p:sp>
      <p:cxnSp>
        <p:nvCxnSpPr>
          <p:cNvPr id="221" name="直线连接符 220">
            <a:extLst>
              <a:ext uri="{FF2B5EF4-FFF2-40B4-BE49-F238E27FC236}">
                <a16:creationId xmlns:a16="http://schemas.microsoft.com/office/drawing/2014/main" id="{B3954D44-94AA-1249-9A6F-2D839D0B5A88}"/>
              </a:ext>
            </a:extLst>
          </p:cNvPr>
          <p:cNvCxnSpPr>
            <a:cxnSpLocks/>
            <a:stCxn id="207" idx="5"/>
            <a:endCxn id="220" idx="0"/>
          </p:cNvCxnSpPr>
          <p:nvPr/>
        </p:nvCxnSpPr>
        <p:spPr>
          <a:xfrm>
            <a:off x="1442590" y="4708370"/>
            <a:ext cx="269645" cy="32623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2" name="椭圆 221">
            <a:extLst>
              <a:ext uri="{FF2B5EF4-FFF2-40B4-BE49-F238E27FC236}">
                <a16:creationId xmlns:a16="http://schemas.microsoft.com/office/drawing/2014/main" id="{4651A372-43F2-1E41-A63D-82AD793007F1}"/>
              </a:ext>
            </a:extLst>
          </p:cNvPr>
          <p:cNvSpPr/>
          <p:nvPr/>
        </p:nvSpPr>
        <p:spPr>
          <a:xfrm>
            <a:off x="2051460" y="5034608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32</a:t>
            </a:r>
            <a:endParaRPr kumimoji="1" lang="zh-CN" altLang="en-US" dirty="0"/>
          </a:p>
        </p:txBody>
      </p:sp>
      <p:cxnSp>
        <p:nvCxnSpPr>
          <p:cNvPr id="223" name="直线连接符 222">
            <a:extLst>
              <a:ext uri="{FF2B5EF4-FFF2-40B4-BE49-F238E27FC236}">
                <a16:creationId xmlns:a16="http://schemas.microsoft.com/office/drawing/2014/main" id="{60DC7A27-58DA-894C-8B52-2BEAA6021134}"/>
              </a:ext>
            </a:extLst>
          </p:cNvPr>
          <p:cNvCxnSpPr>
            <a:cxnSpLocks/>
            <a:stCxn id="211" idx="3"/>
            <a:endCxn id="222" idx="0"/>
          </p:cNvCxnSpPr>
          <p:nvPr/>
        </p:nvCxnSpPr>
        <p:spPr>
          <a:xfrm flipH="1">
            <a:off x="2259267" y="4708369"/>
            <a:ext cx="253148" cy="32623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4" name="椭圆 223">
            <a:extLst>
              <a:ext uri="{FF2B5EF4-FFF2-40B4-BE49-F238E27FC236}">
                <a16:creationId xmlns:a16="http://schemas.microsoft.com/office/drawing/2014/main" id="{F2E64697-AFB1-0E42-85D9-185782FDE71D}"/>
              </a:ext>
            </a:extLst>
          </p:cNvPr>
          <p:cNvSpPr/>
          <p:nvPr/>
        </p:nvSpPr>
        <p:spPr>
          <a:xfrm>
            <a:off x="1834206" y="3641154"/>
            <a:ext cx="415614" cy="46166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endParaRPr kumimoji="1" lang="zh-CN" altLang="en-US" dirty="0"/>
          </a:p>
        </p:txBody>
      </p:sp>
      <p:cxnSp>
        <p:nvCxnSpPr>
          <p:cNvPr id="225" name="直线连接符 224">
            <a:extLst>
              <a:ext uri="{FF2B5EF4-FFF2-40B4-BE49-F238E27FC236}">
                <a16:creationId xmlns:a16="http://schemas.microsoft.com/office/drawing/2014/main" id="{E5221874-054E-F24A-8898-0A6638C48BFB}"/>
              </a:ext>
            </a:extLst>
          </p:cNvPr>
          <p:cNvCxnSpPr>
            <a:cxnSpLocks/>
            <a:stCxn id="211" idx="5"/>
            <a:endCxn id="226" idx="0"/>
          </p:cNvCxnSpPr>
          <p:nvPr/>
        </p:nvCxnSpPr>
        <p:spPr>
          <a:xfrm>
            <a:off x="2806299" y="4708369"/>
            <a:ext cx="268672" cy="32623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6" name="椭圆 225">
            <a:extLst>
              <a:ext uri="{FF2B5EF4-FFF2-40B4-BE49-F238E27FC236}">
                <a16:creationId xmlns:a16="http://schemas.microsoft.com/office/drawing/2014/main" id="{7F0490B9-1F15-EB45-947C-08B55CE7ED16}"/>
              </a:ext>
            </a:extLst>
          </p:cNvPr>
          <p:cNvSpPr/>
          <p:nvPr/>
        </p:nvSpPr>
        <p:spPr>
          <a:xfrm>
            <a:off x="2867164" y="5034608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31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227" name="椭圆 226">
            <a:extLst>
              <a:ext uri="{FF2B5EF4-FFF2-40B4-BE49-F238E27FC236}">
                <a16:creationId xmlns:a16="http://schemas.microsoft.com/office/drawing/2014/main" id="{2FA08670-D8C0-324A-8F2D-3004585F7B49}"/>
              </a:ext>
            </a:extLst>
          </p:cNvPr>
          <p:cNvSpPr/>
          <p:nvPr/>
        </p:nvSpPr>
        <p:spPr>
          <a:xfrm>
            <a:off x="9225044" y="2996431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13</a:t>
            </a:r>
            <a:endParaRPr kumimoji="1" lang="zh-CN" altLang="en-US" dirty="0"/>
          </a:p>
        </p:txBody>
      </p:sp>
      <p:sp>
        <p:nvSpPr>
          <p:cNvPr id="228" name="椭圆 227">
            <a:extLst>
              <a:ext uri="{FF2B5EF4-FFF2-40B4-BE49-F238E27FC236}">
                <a16:creationId xmlns:a16="http://schemas.microsoft.com/office/drawing/2014/main" id="{FB9F3642-5139-F047-97F1-00D2869850A4}"/>
              </a:ext>
            </a:extLst>
          </p:cNvPr>
          <p:cNvSpPr/>
          <p:nvPr/>
        </p:nvSpPr>
        <p:spPr>
          <a:xfrm>
            <a:off x="7530711" y="431890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sp>
        <p:nvSpPr>
          <p:cNvPr id="229" name="椭圆 228">
            <a:extLst>
              <a:ext uri="{FF2B5EF4-FFF2-40B4-BE49-F238E27FC236}">
                <a16:creationId xmlns:a16="http://schemas.microsoft.com/office/drawing/2014/main" id="{2E6FEE28-BFDD-A840-82CB-536C8D2DA8DF}"/>
              </a:ext>
            </a:extLst>
          </p:cNvPr>
          <p:cNvSpPr/>
          <p:nvPr/>
        </p:nvSpPr>
        <p:spPr>
          <a:xfrm>
            <a:off x="10168283" y="364574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16</a:t>
            </a:r>
            <a:endParaRPr kumimoji="1" lang="zh-CN" altLang="en-US" dirty="0"/>
          </a:p>
        </p:txBody>
      </p:sp>
      <p:sp>
        <p:nvSpPr>
          <p:cNvPr id="230" name="椭圆 229">
            <a:extLst>
              <a:ext uri="{FF2B5EF4-FFF2-40B4-BE49-F238E27FC236}">
                <a16:creationId xmlns:a16="http://schemas.microsoft.com/office/drawing/2014/main" id="{4464C164-E01C-E84E-99D4-65ED4F98A370}"/>
              </a:ext>
            </a:extLst>
          </p:cNvPr>
          <p:cNvSpPr/>
          <p:nvPr/>
        </p:nvSpPr>
        <p:spPr>
          <a:xfrm>
            <a:off x="10775748" y="4318899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68</a:t>
            </a:r>
            <a:endParaRPr kumimoji="1" lang="zh-CN" altLang="en-US" dirty="0"/>
          </a:p>
        </p:txBody>
      </p:sp>
      <p:sp>
        <p:nvSpPr>
          <p:cNvPr id="231" name="椭圆 230">
            <a:extLst>
              <a:ext uri="{FF2B5EF4-FFF2-40B4-BE49-F238E27FC236}">
                <a16:creationId xmlns:a16="http://schemas.microsoft.com/office/drawing/2014/main" id="{25A6155E-9D00-2149-9E7C-339735FB21EB}"/>
              </a:ext>
            </a:extLst>
          </p:cNvPr>
          <p:cNvSpPr/>
          <p:nvPr/>
        </p:nvSpPr>
        <p:spPr>
          <a:xfrm>
            <a:off x="9656987" y="4318900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19</a:t>
            </a:r>
            <a:endParaRPr kumimoji="1" lang="zh-CN" altLang="en-US" dirty="0"/>
          </a:p>
        </p:txBody>
      </p:sp>
      <p:sp>
        <p:nvSpPr>
          <p:cNvPr id="232" name="椭圆 231">
            <a:extLst>
              <a:ext uri="{FF2B5EF4-FFF2-40B4-BE49-F238E27FC236}">
                <a16:creationId xmlns:a16="http://schemas.microsoft.com/office/drawing/2014/main" id="{46EE6F02-8229-2F4E-A45B-CA9A4F23B45C}"/>
              </a:ext>
            </a:extLst>
          </p:cNvPr>
          <p:cNvSpPr/>
          <p:nvPr/>
        </p:nvSpPr>
        <p:spPr>
          <a:xfrm>
            <a:off x="8894420" y="4318901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sp>
        <p:nvSpPr>
          <p:cNvPr id="233" name="椭圆 232">
            <a:extLst>
              <a:ext uri="{FF2B5EF4-FFF2-40B4-BE49-F238E27FC236}">
                <a16:creationId xmlns:a16="http://schemas.microsoft.com/office/drawing/2014/main" id="{EC08DCD2-2D61-2D4A-BCAC-75FA1453F00E}"/>
              </a:ext>
            </a:extLst>
          </p:cNvPr>
          <p:cNvSpPr/>
          <p:nvPr/>
        </p:nvSpPr>
        <p:spPr>
          <a:xfrm>
            <a:off x="7072240" y="5039195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cxnSp>
        <p:nvCxnSpPr>
          <p:cNvPr id="234" name="直线连接符 233">
            <a:extLst>
              <a:ext uri="{FF2B5EF4-FFF2-40B4-BE49-F238E27FC236}">
                <a16:creationId xmlns:a16="http://schemas.microsoft.com/office/drawing/2014/main" id="{3681336D-54CB-DA45-B9F2-E25675C13915}"/>
              </a:ext>
            </a:extLst>
          </p:cNvPr>
          <p:cNvCxnSpPr>
            <a:cxnSpLocks/>
            <a:stCxn id="227" idx="5"/>
            <a:endCxn id="229" idx="1"/>
          </p:cNvCxnSpPr>
          <p:nvPr/>
        </p:nvCxnSpPr>
        <p:spPr>
          <a:xfrm>
            <a:off x="9579793" y="3390487"/>
            <a:ext cx="649355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5" name="直线连接符 234">
            <a:extLst>
              <a:ext uri="{FF2B5EF4-FFF2-40B4-BE49-F238E27FC236}">
                <a16:creationId xmlns:a16="http://schemas.microsoft.com/office/drawing/2014/main" id="{F67C11D6-0E4A-9245-BF13-7AC07538ED8B}"/>
              </a:ext>
            </a:extLst>
          </p:cNvPr>
          <p:cNvCxnSpPr>
            <a:cxnSpLocks/>
            <a:stCxn id="245" idx="5"/>
            <a:endCxn id="232" idx="0"/>
          </p:cNvCxnSpPr>
          <p:nvPr/>
        </p:nvCxnSpPr>
        <p:spPr>
          <a:xfrm>
            <a:off x="8631825" y="4039798"/>
            <a:ext cx="470402" cy="27910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6" name="直线连接符 235">
            <a:extLst>
              <a:ext uri="{FF2B5EF4-FFF2-40B4-BE49-F238E27FC236}">
                <a16:creationId xmlns:a16="http://schemas.microsoft.com/office/drawing/2014/main" id="{4D5BBB71-E6F0-B649-9443-ADFABE450595}"/>
              </a:ext>
            </a:extLst>
          </p:cNvPr>
          <p:cNvCxnSpPr>
            <a:cxnSpLocks/>
            <a:stCxn id="245" idx="3"/>
            <a:endCxn id="228" idx="0"/>
          </p:cNvCxnSpPr>
          <p:nvPr/>
        </p:nvCxnSpPr>
        <p:spPr>
          <a:xfrm flipH="1">
            <a:off x="7738518" y="4039798"/>
            <a:ext cx="599423" cy="2791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7" name="直线连接符 236">
            <a:extLst>
              <a:ext uri="{FF2B5EF4-FFF2-40B4-BE49-F238E27FC236}">
                <a16:creationId xmlns:a16="http://schemas.microsoft.com/office/drawing/2014/main" id="{D3251A10-0451-084B-9902-9B9D7084BDD0}"/>
              </a:ext>
            </a:extLst>
          </p:cNvPr>
          <p:cNvCxnSpPr>
            <a:cxnSpLocks/>
            <a:stCxn id="229" idx="3"/>
            <a:endCxn id="231" idx="0"/>
          </p:cNvCxnSpPr>
          <p:nvPr/>
        </p:nvCxnSpPr>
        <p:spPr>
          <a:xfrm flipH="1">
            <a:off x="9864794" y="4039798"/>
            <a:ext cx="364354" cy="27910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8" name="直线连接符 237">
            <a:extLst>
              <a:ext uri="{FF2B5EF4-FFF2-40B4-BE49-F238E27FC236}">
                <a16:creationId xmlns:a16="http://schemas.microsoft.com/office/drawing/2014/main" id="{386794A1-8F76-0142-95F0-469A321305DC}"/>
              </a:ext>
            </a:extLst>
          </p:cNvPr>
          <p:cNvCxnSpPr>
            <a:cxnSpLocks/>
            <a:stCxn id="229" idx="5"/>
            <a:endCxn id="230" idx="0"/>
          </p:cNvCxnSpPr>
          <p:nvPr/>
        </p:nvCxnSpPr>
        <p:spPr>
          <a:xfrm>
            <a:off x="10523032" y="4039798"/>
            <a:ext cx="460523" cy="27910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9" name="直线连接符 238">
            <a:extLst>
              <a:ext uri="{FF2B5EF4-FFF2-40B4-BE49-F238E27FC236}">
                <a16:creationId xmlns:a16="http://schemas.microsoft.com/office/drawing/2014/main" id="{9F69E6CF-772F-F241-85B6-71EE90B9147D}"/>
              </a:ext>
            </a:extLst>
          </p:cNvPr>
          <p:cNvCxnSpPr>
            <a:cxnSpLocks/>
            <a:stCxn id="228" idx="3"/>
            <a:endCxn id="233" idx="0"/>
          </p:cNvCxnSpPr>
          <p:nvPr/>
        </p:nvCxnSpPr>
        <p:spPr>
          <a:xfrm flipH="1">
            <a:off x="7280047" y="4712958"/>
            <a:ext cx="311529" cy="3262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0" name="直线连接符 239">
            <a:extLst>
              <a:ext uri="{FF2B5EF4-FFF2-40B4-BE49-F238E27FC236}">
                <a16:creationId xmlns:a16="http://schemas.microsoft.com/office/drawing/2014/main" id="{24D6B89C-A06B-AA44-A0FF-DC0FA4907D77}"/>
              </a:ext>
            </a:extLst>
          </p:cNvPr>
          <p:cNvCxnSpPr>
            <a:cxnSpLocks/>
            <a:stCxn id="227" idx="3"/>
            <a:endCxn id="245" idx="7"/>
          </p:cNvCxnSpPr>
          <p:nvPr/>
        </p:nvCxnSpPr>
        <p:spPr>
          <a:xfrm flipH="1">
            <a:off x="8631825" y="3390487"/>
            <a:ext cx="654084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1" name="椭圆 240">
            <a:extLst>
              <a:ext uri="{FF2B5EF4-FFF2-40B4-BE49-F238E27FC236}">
                <a16:creationId xmlns:a16="http://schemas.microsoft.com/office/drawing/2014/main" id="{4DDEFCFE-D2CF-004A-81D4-256DE4FC61B6}"/>
              </a:ext>
            </a:extLst>
          </p:cNvPr>
          <p:cNvSpPr/>
          <p:nvPr/>
        </p:nvSpPr>
        <p:spPr>
          <a:xfrm>
            <a:off x="7947298" y="503919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26</a:t>
            </a:r>
            <a:endParaRPr kumimoji="1" lang="zh-CN" altLang="en-US" dirty="0"/>
          </a:p>
        </p:txBody>
      </p:sp>
      <p:cxnSp>
        <p:nvCxnSpPr>
          <p:cNvPr id="242" name="直线连接符 241">
            <a:extLst>
              <a:ext uri="{FF2B5EF4-FFF2-40B4-BE49-F238E27FC236}">
                <a16:creationId xmlns:a16="http://schemas.microsoft.com/office/drawing/2014/main" id="{40930D2E-4E43-0B43-A303-4198DF801BD9}"/>
              </a:ext>
            </a:extLst>
          </p:cNvPr>
          <p:cNvCxnSpPr>
            <a:cxnSpLocks/>
            <a:stCxn id="228" idx="5"/>
            <a:endCxn id="241" idx="0"/>
          </p:cNvCxnSpPr>
          <p:nvPr/>
        </p:nvCxnSpPr>
        <p:spPr>
          <a:xfrm>
            <a:off x="7885460" y="4712958"/>
            <a:ext cx="269645" cy="32623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3" name="椭圆 242">
            <a:extLst>
              <a:ext uri="{FF2B5EF4-FFF2-40B4-BE49-F238E27FC236}">
                <a16:creationId xmlns:a16="http://schemas.microsoft.com/office/drawing/2014/main" id="{B3CF3F2B-0546-1A4F-A4B1-AD7140BE5AC6}"/>
              </a:ext>
            </a:extLst>
          </p:cNvPr>
          <p:cNvSpPr/>
          <p:nvPr/>
        </p:nvSpPr>
        <p:spPr>
          <a:xfrm>
            <a:off x="8494330" y="503919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32</a:t>
            </a:r>
            <a:endParaRPr kumimoji="1" lang="zh-CN" altLang="en-US" dirty="0"/>
          </a:p>
        </p:txBody>
      </p:sp>
      <p:cxnSp>
        <p:nvCxnSpPr>
          <p:cNvPr id="244" name="直线连接符 243">
            <a:extLst>
              <a:ext uri="{FF2B5EF4-FFF2-40B4-BE49-F238E27FC236}">
                <a16:creationId xmlns:a16="http://schemas.microsoft.com/office/drawing/2014/main" id="{1AEA288B-4588-3041-889E-2A4984DDEC67}"/>
              </a:ext>
            </a:extLst>
          </p:cNvPr>
          <p:cNvCxnSpPr>
            <a:cxnSpLocks/>
            <a:stCxn id="232" idx="3"/>
            <a:endCxn id="243" idx="0"/>
          </p:cNvCxnSpPr>
          <p:nvPr/>
        </p:nvCxnSpPr>
        <p:spPr>
          <a:xfrm flipH="1">
            <a:off x="8702137" y="4712957"/>
            <a:ext cx="253148" cy="32623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5" name="椭圆 244">
            <a:extLst>
              <a:ext uri="{FF2B5EF4-FFF2-40B4-BE49-F238E27FC236}">
                <a16:creationId xmlns:a16="http://schemas.microsoft.com/office/drawing/2014/main" id="{AE1B065B-0B31-814A-9718-3A910461DE7E}"/>
              </a:ext>
            </a:extLst>
          </p:cNvPr>
          <p:cNvSpPr/>
          <p:nvPr/>
        </p:nvSpPr>
        <p:spPr>
          <a:xfrm>
            <a:off x="8277076" y="364574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cxnSp>
        <p:nvCxnSpPr>
          <p:cNvPr id="246" name="直线连接符 245">
            <a:extLst>
              <a:ext uri="{FF2B5EF4-FFF2-40B4-BE49-F238E27FC236}">
                <a16:creationId xmlns:a16="http://schemas.microsoft.com/office/drawing/2014/main" id="{BEF36C76-59A8-A44F-A113-80780EA398E0}"/>
              </a:ext>
            </a:extLst>
          </p:cNvPr>
          <p:cNvCxnSpPr>
            <a:cxnSpLocks/>
            <a:stCxn id="232" idx="5"/>
            <a:endCxn id="247" idx="0"/>
          </p:cNvCxnSpPr>
          <p:nvPr/>
        </p:nvCxnSpPr>
        <p:spPr>
          <a:xfrm>
            <a:off x="9249169" y="4712957"/>
            <a:ext cx="268672" cy="32623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7" name="椭圆 246">
            <a:extLst>
              <a:ext uri="{FF2B5EF4-FFF2-40B4-BE49-F238E27FC236}">
                <a16:creationId xmlns:a16="http://schemas.microsoft.com/office/drawing/2014/main" id="{587119AD-54F1-E044-BB40-2B8B9A292150}"/>
              </a:ext>
            </a:extLst>
          </p:cNvPr>
          <p:cNvSpPr/>
          <p:nvPr/>
        </p:nvSpPr>
        <p:spPr>
          <a:xfrm>
            <a:off x="9310034" y="5039196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14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248" name="右箭头 247">
            <a:extLst>
              <a:ext uri="{FF2B5EF4-FFF2-40B4-BE49-F238E27FC236}">
                <a16:creationId xmlns:a16="http://schemas.microsoft.com/office/drawing/2014/main" id="{E025273C-7A6D-7F46-9F00-11EABDDB15CE}"/>
              </a:ext>
            </a:extLst>
          </p:cNvPr>
          <p:cNvSpPr/>
          <p:nvPr/>
        </p:nvSpPr>
        <p:spPr>
          <a:xfrm>
            <a:off x="5488819" y="1702151"/>
            <a:ext cx="755904" cy="338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9" name="右箭头 248">
            <a:extLst>
              <a:ext uri="{FF2B5EF4-FFF2-40B4-BE49-F238E27FC236}">
                <a16:creationId xmlns:a16="http://schemas.microsoft.com/office/drawing/2014/main" id="{B5721E77-8FE5-4E4F-B4E9-588AB5F42B41}"/>
              </a:ext>
            </a:extLst>
          </p:cNvPr>
          <p:cNvSpPr/>
          <p:nvPr/>
        </p:nvSpPr>
        <p:spPr>
          <a:xfrm>
            <a:off x="5513142" y="4314311"/>
            <a:ext cx="755904" cy="338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38018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1159D3EB-7030-1142-B417-955C52FE6BC1}"/>
              </a:ext>
            </a:extLst>
          </p:cNvPr>
          <p:cNvSpPr/>
          <p:nvPr/>
        </p:nvSpPr>
        <p:spPr>
          <a:xfrm>
            <a:off x="2780647" y="16061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13</a:t>
            </a:r>
            <a:endParaRPr kumimoji="1"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B3440578-BFAE-4A43-8B6B-FEF4CC92E714}"/>
              </a:ext>
            </a:extLst>
          </p:cNvPr>
          <p:cNvSpPr/>
          <p:nvPr/>
        </p:nvSpPr>
        <p:spPr>
          <a:xfrm>
            <a:off x="1086314" y="148308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9CFD84F5-6FAF-CD46-9EEC-BD5F2D48B095}"/>
              </a:ext>
            </a:extLst>
          </p:cNvPr>
          <p:cNvSpPr/>
          <p:nvPr/>
        </p:nvSpPr>
        <p:spPr>
          <a:xfrm>
            <a:off x="3723886" y="80992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16</a:t>
            </a:r>
            <a:endParaRPr kumimoji="1"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235E1683-E0B9-AF46-9376-ABCE99F35E08}"/>
              </a:ext>
            </a:extLst>
          </p:cNvPr>
          <p:cNvSpPr/>
          <p:nvPr/>
        </p:nvSpPr>
        <p:spPr>
          <a:xfrm>
            <a:off x="3212590" y="1483085"/>
            <a:ext cx="415614" cy="46166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19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5FC8A85-D475-F642-AC63-03C5CD551A37}"/>
              </a:ext>
            </a:extLst>
          </p:cNvPr>
          <p:cNvSpPr/>
          <p:nvPr/>
        </p:nvSpPr>
        <p:spPr>
          <a:xfrm>
            <a:off x="2450023" y="148308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31</a:t>
            </a:r>
            <a:endParaRPr kumimoji="1" lang="zh-CN" altLang="en-US" dirty="0"/>
          </a:p>
        </p:txBody>
      </p: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3149A0D0-370A-2D4C-9692-F3056D2FDBDA}"/>
              </a:ext>
            </a:extLst>
          </p:cNvPr>
          <p:cNvCxnSpPr>
            <a:cxnSpLocks/>
            <a:stCxn id="2" idx="5"/>
            <a:endCxn id="4" idx="1"/>
          </p:cNvCxnSpPr>
          <p:nvPr/>
        </p:nvCxnSpPr>
        <p:spPr>
          <a:xfrm>
            <a:off x="3135396" y="554672"/>
            <a:ext cx="649355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E85B3B99-A0A1-2643-BF44-D9CFDD0891D2}"/>
              </a:ext>
            </a:extLst>
          </p:cNvPr>
          <p:cNvCxnSpPr>
            <a:cxnSpLocks/>
            <a:stCxn id="20" idx="5"/>
            <a:endCxn id="7" idx="0"/>
          </p:cNvCxnSpPr>
          <p:nvPr/>
        </p:nvCxnSpPr>
        <p:spPr>
          <a:xfrm>
            <a:off x="2187428" y="1203983"/>
            <a:ext cx="470402" cy="27910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838E36C6-9F3F-2341-9E0B-FE39C1788CEF}"/>
              </a:ext>
            </a:extLst>
          </p:cNvPr>
          <p:cNvCxnSpPr>
            <a:cxnSpLocks/>
            <a:stCxn id="20" idx="3"/>
            <a:endCxn id="3" idx="0"/>
          </p:cNvCxnSpPr>
          <p:nvPr/>
        </p:nvCxnSpPr>
        <p:spPr>
          <a:xfrm flipH="1">
            <a:off x="1294121" y="1203983"/>
            <a:ext cx="599423" cy="2791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BEE8D3EC-2F8A-6F4D-87AF-C0B574A60560}"/>
              </a:ext>
            </a:extLst>
          </p:cNvPr>
          <p:cNvCxnSpPr>
            <a:cxnSpLocks/>
            <a:stCxn id="4" idx="3"/>
            <a:endCxn id="6" idx="0"/>
          </p:cNvCxnSpPr>
          <p:nvPr/>
        </p:nvCxnSpPr>
        <p:spPr>
          <a:xfrm flipH="1">
            <a:off x="3420397" y="1203983"/>
            <a:ext cx="364354" cy="279102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BB1B0A33-363B-164E-B574-331FA9CFC681}"/>
              </a:ext>
            </a:extLst>
          </p:cNvPr>
          <p:cNvCxnSpPr>
            <a:cxnSpLocks/>
            <a:stCxn id="2" idx="3"/>
            <a:endCxn id="20" idx="7"/>
          </p:cNvCxnSpPr>
          <p:nvPr/>
        </p:nvCxnSpPr>
        <p:spPr>
          <a:xfrm flipH="1">
            <a:off x="2187428" y="554672"/>
            <a:ext cx="654084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椭圆 19">
            <a:extLst>
              <a:ext uri="{FF2B5EF4-FFF2-40B4-BE49-F238E27FC236}">
                <a16:creationId xmlns:a16="http://schemas.microsoft.com/office/drawing/2014/main" id="{C3DEAA6F-E655-2D43-ADBC-2A5B05A01DE5}"/>
              </a:ext>
            </a:extLst>
          </p:cNvPr>
          <p:cNvSpPr/>
          <p:nvPr/>
        </p:nvSpPr>
        <p:spPr>
          <a:xfrm>
            <a:off x="1832679" y="80992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B4AFAE9-9030-8945-ACF3-FA6E6D967773}"/>
              </a:ext>
            </a:extLst>
          </p:cNvPr>
          <p:cNvSpPr txBox="1"/>
          <p:nvPr/>
        </p:nvSpPr>
        <p:spPr>
          <a:xfrm>
            <a:off x="1593832" y="6101821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从堆</a:t>
            </a:r>
            <a:r>
              <a:rPr kumimoji="1" lang="zh-CN" altLang="en-US" sz="2400">
                <a:solidFill>
                  <a:schemeClr val="accent1"/>
                </a:solidFill>
              </a:rPr>
              <a:t>中删除最小元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E52CD184-AEEE-ED47-82BD-294C6CC38E9C}"/>
              </a:ext>
            </a:extLst>
          </p:cNvPr>
          <p:cNvSpPr/>
          <p:nvPr/>
        </p:nvSpPr>
        <p:spPr>
          <a:xfrm>
            <a:off x="8645719" y="160616"/>
            <a:ext cx="415614" cy="46166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endParaRPr kumimoji="1" lang="zh-CN" altLang="en-US" dirty="0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E304955A-0576-B249-A878-28E33FB3A005}"/>
              </a:ext>
            </a:extLst>
          </p:cNvPr>
          <p:cNvSpPr/>
          <p:nvPr/>
        </p:nvSpPr>
        <p:spPr>
          <a:xfrm>
            <a:off x="6951386" y="148308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867A0710-4EBD-4E41-8BC6-60D705A3EE0D}"/>
              </a:ext>
            </a:extLst>
          </p:cNvPr>
          <p:cNvSpPr/>
          <p:nvPr/>
        </p:nvSpPr>
        <p:spPr>
          <a:xfrm>
            <a:off x="9588958" y="80992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16</a:t>
            </a:r>
            <a:endParaRPr kumimoji="1" lang="zh-CN" altLang="en-US" dirty="0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75976305-8223-194D-9945-4D4C742DDDE2}"/>
              </a:ext>
            </a:extLst>
          </p:cNvPr>
          <p:cNvSpPr/>
          <p:nvPr/>
        </p:nvSpPr>
        <p:spPr>
          <a:xfrm>
            <a:off x="9077662" y="1483085"/>
            <a:ext cx="415614" cy="46166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19</a:t>
            </a:r>
            <a:endParaRPr kumimoji="1" lang="zh-CN" altLang="en-US" dirty="0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5CB4770A-A2AB-9143-9EA4-E84DC3D92384}"/>
              </a:ext>
            </a:extLst>
          </p:cNvPr>
          <p:cNvSpPr/>
          <p:nvPr/>
        </p:nvSpPr>
        <p:spPr>
          <a:xfrm>
            <a:off x="8315095" y="148308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31</a:t>
            </a:r>
            <a:endParaRPr kumimoji="1" lang="zh-CN" altLang="en-US" dirty="0"/>
          </a:p>
        </p:txBody>
      </p: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A9C5FCDE-7F2D-014D-93FA-9F634887FD54}"/>
              </a:ext>
            </a:extLst>
          </p:cNvPr>
          <p:cNvCxnSpPr>
            <a:cxnSpLocks/>
            <a:stCxn id="45" idx="5"/>
            <a:endCxn id="47" idx="1"/>
          </p:cNvCxnSpPr>
          <p:nvPr/>
        </p:nvCxnSpPr>
        <p:spPr>
          <a:xfrm>
            <a:off x="9000468" y="554672"/>
            <a:ext cx="649355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FDEEB645-B091-8947-869A-5E2E31239791}"/>
              </a:ext>
            </a:extLst>
          </p:cNvPr>
          <p:cNvCxnSpPr>
            <a:cxnSpLocks/>
            <a:stCxn id="55" idx="5"/>
            <a:endCxn id="49" idx="0"/>
          </p:cNvCxnSpPr>
          <p:nvPr/>
        </p:nvCxnSpPr>
        <p:spPr>
          <a:xfrm>
            <a:off x="8052500" y="1203983"/>
            <a:ext cx="470402" cy="27910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直线连接符 51">
            <a:extLst>
              <a:ext uri="{FF2B5EF4-FFF2-40B4-BE49-F238E27FC236}">
                <a16:creationId xmlns:a16="http://schemas.microsoft.com/office/drawing/2014/main" id="{DF234432-C431-4446-8B18-172888812D64}"/>
              </a:ext>
            </a:extLst>
          </p:cNvPr>
          <p:cNvCxnSpPr>
            <a:cxnSpLocks/>
            <a:stCxn id="55" idx="3"/>
            <a:endCxn id="46" idx="0"/>
          </p:cNvCxnSpPr>
          <p:nvPr/>
        </p:nvCxnSpPr>
        <p:spPr>
          <a:xfrm flipH="1">
            <a:off x="7159193" y="1203983"/>
            <a:ext cx="599423" cy="2791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C79C33E8-7D45-0F43-B4E6-95FCF4470F9C}"/>
              </a:ext>
            </a:extLst>
          </p:cNvPr>
          <p:cNvCxnSpPr>
            <a:cxnSpLocks/>
            <a:stCxn id="47" idx="3"/>
            <a:endCxn id="48" idx="0"/>
          </p:cNvCxnSpPr>
          <p:nvPr/>
        </p:nvCxnSpPr>
        <p:spPr>
          <a:xfrm flipH="1">
            <a:off x="9285469" y="1203983"/>
            <a:ext cx="364354" cy="279102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直线连接符 53">
            <a:extLst>
              <a:ext uri="{FF2B5EF4-FFF2-40B4-BE49-F238E27FC236}">
                <a16:creationId xmlns:a16="http://schemas.microsoft.com/office/drawing/2014/main" id="{1010F6BF-E34D-6D45-B1A8-3D58A4A998D0}"/>
              </a:ext>
            </a:extLst>
          </p:cNvPr>
          <p:cNvCxnSpPr>
            <a:cxnSpLocks/>
            <a:stCxn id="45" idx="3"/>
            <a:endCxn id="55" idx="7"/>
          </p:cNvCxnSpPr>
          <p:nvPr/>
        </p:nvCxnSpPr>
        <p:spPr>
          <a:xfrm flipH="1">
            <a:off x="8052500" y="554672"/>
            <a:ext cx="654084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5" name="椭圆 54">
            <a:extLst>
              <a:ext uri="{FF2B5EF4-FFF2-40B4-BE49-F238E27FC236}">
                <a16:creationId xmlns:a16="http://schemas.microsoft.com/office/drawing/2014/main" id="{46002BA6-95F2-0B42-9FE4-5FB27582D4E1}"/>
              </a:ext>
            </a:extLst>
          </p:cNvPr>
          <p:cNvSpPr/>
          <p:nvPr/>
        </p:nvSpPr>
        <p:spPr>
          <a:xfrm>
            <a:off x="7697751" y="80992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FA64928F-B1CD-F443-9D2E-816EF8A69F12}"/>
              </a:ext>
            </a:extLst>
          </p:cNvPr>
          <p:cNvSpPr/>
          <p:nvPr/>
        </p:nvSpPr>
        <p:spPr>
          <a:xfrm>
            <a:off x="2572840" y="305310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98670419-85D4-694D-96C9-160F1D4CA6F1}"/>
              </a:ext>
            </a:extLst>
          </p:cNvPr>
          <p:cNvSpPr/>
          <p:nvPr/>
        </p:nvSpPr>
        <p:spPr>
          <a:xfrm>
            <a:off x="878507" y="4375578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1FBC4923-FC98-024B-809E-BD07D1FD939E}"/>
              </a:ext>
            </a:extLst>
          </p:cNvPr>
          <p:cNvSpPr/>
          <p:nvPr/>
        </p:nvSpPr>
        <p:spPr>
          <a:xfrm>
            <a:off x="3516079" y="3702418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16</a:t>
            </a:r>
            <a:endParaRPr kumimoji="1" lang="zh-CN" altLang="en-US" dirty="0"/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802C8A09-49F9-8143-BE91-E694E3FA4968}"/>
              </a:ext>
            </a:extLst>
          </p:cNvPr>
          <p:cNvSpPr/>
          <p:nvPr/>
        </p:nvSpPr>
        <p:spPr>
          <a:xfrm>
            <a:off x="3004783" y="4375576"/>
            <a:ext cx="415614" cy="46166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19</a:t>
            </a:r>
            <a:endParaRPr kumimoji="1" lang="zh-CN" altLang="en-US" dirty="0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9CF1535E-34F5-5E4E-800A-3434279B3964}"/>
              </a:ext>
            </a:extLst>
          </p:cNvPr>
          <p:cNvSpPr/>
          <p:nvPr/>
        </p:nvSpPr>
        <p:spPr>
          <a:xfrm>
            <a:off x="2242216" y="437557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31</a:t>
            </a:r>
            <a:endParaRPr kumimoji="1" lang="zh-CN" altLang="en-US" dirty="0"/>
          </a:p>
        </p:txBody>
      </p:sp>
      <p:cxnSp>
        <p:nvCxnSpPr>
          <p:cNvPr id="61" name="直线连接符 60">
            <a:extLst>
              <a:ext uri="{FF2B5EF4-FFF2-40B4-BE49-F238E27FC236}">
                <a16:creationId xmlns:a16="http://schemas.microsoft.com/office/drawing/2014/main" id="{81EC1E6F-6800-B944-B825-FF45B8875630}"/>
              </a:ext>
            </a:extLst>
          </p:cNvPr>
          <p:cNvCxnSpPr>
            <a:cxnSpLocks/>
            <a:stCxn id="56" idx="5"/>
            <a:endCxn id="58" idx="1"/>
          </p:cNvCxnSpPr>
          <p:nvPr/>
        </p:nvCxnSpPr>
        <p:spPr>
          <a:xfrm>
            <a:off x="2927589" y="3447163"/>
            <a:ext cx="649355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2" name="直线连接符 61">
            <a:extLst>
              <a:ext uri="{FF2B5EF4-FFF2-40B4-BE49-F238E27FC236}">
                <a16:creationId xmlns:a16="http://schemas.microsoft.com/office/drawing/2014/main" id="{FABB9682-7609-A54D-BD95-A529732239C6}"/>
              </a:ext>
            </a:extLst>
          </p:cNvPr>
          <p:cNvCxnSpPr>
            <a:cxnSpLocks/>
            <a:stCxn id="66" idx="5"/>
            <a:endCxn id="60" idx="0"/>
          </p:cNvCxnSpPr>
          <p:nvPr/>
        </p:nvCxnSpPr>
        <p:spPr>
          <a:xfrm>
            <a:off x="1979621" y="4096474"/>
            <a:ext cx="470402" cy="27910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直线连接符 62">
            <a:extLst>
              <a:ext uri="{FF2B5EF4-FFF2-40B4-BE49-F238E27FC236}">
                <a16:creationId xmlns:a16="http://schemas.microsoft.com/office/drawing/2014/main" id="{88BF3A76-39CA-6049-A452-DB43DC2B6C44}"/>
              </a:ext>
            </a:extLst>
          </p:cNvPr>
          <p:cNvCxnSpPr>
            <a:cxnSpLocks/>
            <a:stCxn id="66" idx="3"/>
            <a:endCxn id="57" idx="0"/>
          </p:cNvCxnSpPr>
          <p:nvPr/>
        </p:nvCxnSpPr>
        <p:spPr>
          <a:xfrm flipH="1">
            <a:off x="1086314" y="4096474"/>
            <a:ext cx="599423" cy="2791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4" name="直线连接符 63">
            <a:extLst>
              <a:ext uri="{FF2B5EF4-FFF2-40B4-BE49-F238E27FC236}">
                <a16:creationId xmlns:a16="http://schemas.microsoft.com/office/drawing/2014/main" id="{1634A6E7-48A6-C643-A38D-54817ABDC6FA}"/>
              </a:ext>
            </a:extLst>
          </p:cNvPr>
          <p:cNvCxnSpPr>
            <a:cxnSpLocks/>
            <a:stCxn id="58" idx="3"/>
            <a:endCxn id="59" idx="0"/>
          </p:cNvCxnSpPr>
          <p:nvPr/>
        </p:nvCxnSpPr>
        <p:spPr>
          <a:xfrm flipH="1">
            <a:off x="3212590" y="4096474"/>
            <a:ext cx="364354" cy="279102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直线连接符 64">
            <a:extLst>
              <a:ext uri="{FF2B5EF4-FFF2-40B4-BE49-F238E27FC236}">
                <a16:creationId xmlns:a16="http://schemas.microsoft.com/office/drawing/2014/main" id="{4E891281-009C-6A45-8D43-2BDBCD24A552}"/>
              </a:ext>
            </a:extLst>
          </p:cNvPr>
          <p:cNvCxnSpPr>
            <a:cxnSpLocks/>
            <a:stCxn id="56" idx="3"/>
            <a:endCxn id="66" idx="7"/>
          </p:cNvCxnSpPr>
          <p:nvPr/>
        </p:nvCxnSpPr>
        <p:spPr>
          <a:xfrm flipH="1">
            <a:off x="1979621" y="3447163"/>
            <a:ext cx="654084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6" name="椭圆 65">
            <a:extLst>
              <a:ext uri="{FF2B5EF4-FFF2-40B4-BE49-F238E27FC236}">
                <a16:creationId xmlns:a16="http://schemas.microsoft.com/office/drawing/2014/main" id="{01055071-D41E-7045-9C24-39198EDE916A}"/>
              </a:ext>
            </a:extLst>
          </p:cNvPr>
          <p:cNvSpPr/>
          <p:nvPr/>
        </p:nvSpPr>
        <p:spPr>
          <a:xfrm>
            <a:off x="1624872" y="3702418"/>
            <a:ext cx="415614" cy="46166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endParaRPr kumimoji="1" lang="zh-CN" altLang="en-US" dirty="0"/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F2F8F9FA-80B0-E543-AA55-8B57325B52B9}"/>
              </a:ext>
            </a:extLst>
          </p:cNvPr>
          <p:cNvSpPr/>
          <p:nvPr/>
        </p:nvSpPr>
        <p:spPr>
          <a:xfrm>
            <a:off x="8771603" y="3057961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84748587-9ED8-664C-96FF-3E8F76A43716}"/>
              </a:ext>
            </a:extLst>
          </p:cNvPr>
          <p:cNvSpPr/>
          <p:nvPr/>
        </p:nvSpPr>
        <p:spPr>
          <a:xfrm>
            <a:off x="7077270" y="438043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959FD826-C625-4241-9EC9-4BEC18DE5CFC}"/>
              </a:ext>
            </a:extLst>
          </p:cNvPr>
          <p:cNvSpPr/>
          <p:nvPr/>
        </p:nvSpPr>
        <p:spPr>
          <a:xfrm>
            <a:off x="9714842" y="370727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16</a:t>
            </a:r>
            <a:endParaRPr kumimoji="1" lang="zh-CN" altLang="en-US" dirty="0"/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43D998D2-81D4-CA41-8BF9-368F5F2280A5}"/>
              </a:ext>
            </a:extLst>
          </p:cNvPr>
          <p:cNvSpPr/>
          <p:nvPr/>
        </p:nvSpPr>
        <p:spPr>
          <a:xfrm>
            <a:off x="8440979" y="4380431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31</a:t>
            </a:r>
            <a:endParaRPr kumimoji="1" lang="zh-CN" altLang="en-US" dirty="0"/>
          </a:p>
        </p:txBody>
      </p:sp>
      <p:cxnSp>
        <p:nvCxnSpPr>
          <p:cNvPr id="72" name="直线连接符 71">
            <a:extLst>
              <a:ext uri="{FF2B5EF4-FFF2-40B4-BE49-F238E27FC236}">
                <a16:creationId xmlns:a16="http://schemas.microsoft.com/office/drawing/2014/main" id="{06A3E72B-1F4E-7D4F-9B52-D021E3C7D1BF}"/>
              </a:ext>
            </a:extLst>
          </p:cNvPr>
          <p:cNvCxnSpPr>
            <a:cxnSpLocks/>
            <a:stCxn id="67" idx="5"/>
            <a:endCxn id="69" idx="1"/>
          </p:cNvCxnSpPr>
          <p:nvPr/>
        </p:nvCxnSpPr>
        <p:spPr>
          <a:xfrm>
            <a:off x="9126352" y="3452017"/>
            <a:ext cx="649355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3" name="直线连接符 72">
            <a:extLst>
              <a:ext uri="{FF2B5EF4-FFF2-40B4-BE49-F238E27FC236}">
                <a16:creationId xmlns:a16="http://schemas.microsoft.com/office/drawing/2014/main" id="{03366BA8-06AD-FA4B-A06A-ED9B30A1F076}"/>
              </a:ext>
            </a:extLst>
          </p:cNvPr>
          <p:cNvCxnSpPr>
            <a:cxnSpLocks/>
            <a:stCxn id="77" idx="5"/>
            <a:endCxn id="71" idx="0"/>
          </p:cNvCxnSpPr>
          <p:nvPr/>
        </p:nvCxnSpPr>
        <p:spPr>
          <a:xfrm>
            <a:off x="8178384" y="4101328"/>
            <a:ext cx="470402" cy="27910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A9CCA94D-4F0D-404C-9BF4-3F3136776F83}"/>
              </a:ext>
            </a:extLst>
          </p:cNvPr>
          <p:cNvCxnSpPr>
            <a:cxnSpLocks/>
            <a:stCxn id="77" idx="3"/>
            <a:endCxn id="68" idx="0"/>
          </p:cNvCxnSpPr>
          <p:nvPr/>
        </p:nvCxnSpPr>
        <p:spPr>
          <a:xfrm flipH="1">
            <a:off x="7285077" y="4101328"/>
            <a:ext cx="599423" cy="2791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6" name="直线连接符 75">
            <a:extLst>
              <a:ext uri="{FF2B5EF4-FFF2-40B4-BE49-F238E27FC236}">
                <a16:creationId xmlns:a16="http://schemas.microsoft.com/office/drawing/2014/main" id="{457A5F0B-17A6-A148-AFD8-912678F1A0E6}"/>
              </a:ext>
            </a:extLst>
          </p:cNvPr>
          <p:cNvCxnSpPr>
            <a:cxnSpLocks/>
            <a:stCxn id="67" idx="3"/>
            <a:endCxn id="77" idx="7"/>
          </p:cNvCxnSpPr>
          <p:nvPr/>
        </p:nvCxnSpPr>
        <p:spPr>
          <a:xfrm flipH="1">
            <a:off x="8178384" y="3452017"/>
            <a:ext cx="654084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7" name="椭圆 76">
            <a:extLst>
              <a:ext uri="{FF2B5EF4-FFF2-40B4-BE49-F238E27FC236}">
                <a16:creationId xmlns:a16="http://schemas.microsoft.com/office/drawing/2014/main" id="{2F080498-2F51-B743-BFB1-BF6E65A1AAD7}"/>
              </a:ext>
            </a:extLst>
          </p:cNvPr>
          <p:cNvSpPr/>
          <p:nvPr/>
        </p:nvSpPr>
        <p:spPr>
          <a:xfrm>
            <a:off x="7823635" y="3707272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19</a:t>
            </a:r>
            <a:endParaRPr kumimoji="1" lang="zh-CN" altLang="en-US" dirty="0"/>
          </a:p>
        </p:txBody>
      </p:sp>
      <p:sp>
        <p:nvSpPr>
          <p:cNvPr id="78" name="右箭头 77">
            <a:extLst>
              <a:ext uri="{FF2B5EF4-FFF2-40B4-BE49-F238E27FC236}">
                <a16:creationId xmlns:a16="http://schemas.microsoft.com/office/drawing/2014/main" id="{F1E8DBCF-F76B-A344-9C52-A9B5054F0488}"/>
              </a:ext>
            </a:extLst>
          </p:cNvPr>
          <p:cNvSpPr/>
          <p:nvPr/>
        </p:nvSpPr>
        <p:spPr>
          <a:xfrm>
            <a:off x="5287541" y="1040759"/>
            <a:ext cx="755904" cy="338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9" name="右箭头 78">
            <a:extLst>
              <a:ext uri="{FF2B5EF4-FFF2-40B4-BE49-F238E27FC236}">
                <a16:creationId xmlns:a16="http://schemas.microsoft.com/office/drawing/2014/main" id="{6BFCBB9B-C711-2243-8826-3E9842879963}"/>
              </a:ext>
            </a:extLst>
          </p:cNvPr>
          <p:cNvSpPr/>
          <p:nvPr/>
        </p:nvSpPr>
        <p:spPr>
          <a:xfrm>
            <a:off x="5287541" y="3961064"/>
            <a:ext cx="755904" cy="338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73294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D3FC8FBB-CA7F-C94F-978F-1AA0637A9F21}"/>
              </a:ext>
            </a:extLst>
          </p:cNvPr>
          <p:cNvSpPr/>
          <p:nvPr/>
        </p:nvSpPr>
        <p:spPr>
          <a:xfrm>
            <a:off x="2923522" y="108930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B3FA8873-9118-CD46-9808-A616A84950D7}"/>
              </a:ext>
            </a:extLst>
          </p:cNvPr>
          <p:cNvSpPr/>
          <p:nvPr/>
        </p:nvSpPr>
        <p:spPr>
          <a:xfrm>
            <a:off x="1307084" y="319816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1A750CF0-015F-9A4B-95C8-2D2C7D9B361F}"/>
              </a:ext>
            </a:extLst>
          </p:cNvPr>
          <p:cNvSpPr/>
          <p:nvPr/>
        </p:nvSpPr>
        <p:spPr>
          <a:xfrm>
            <a:off x="3852929" y="205900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2BA939B0-D6BC-614A-9790-52FD57EC6E4D}"/>
              </a:ext>
            </a:extLst>
          </p:cNvPr>
          <p:cNvSpPr/>
          <p:nvPr/>
        </p:nvSpPr>
        <p:spPr>
          <a:xfrm>
            <a:off x="2507908" y="317899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C886FD55-E3B4-DE43-A814-DFD14D59A1D3}"/>
              </a:ext>
            </a:extLst>
          </p:cNvPr>
          <p:cNvCxnSpPr>
            <a:cxnSpLocks/>
            <a:stCxn id="2" idx="5"/>
            <a:endCxn id="4" idx="1"/>
          </p:cNvCxnSpPr>
          <p:nvPr/>
        </p:nvCxnSpPr>
        <p:spPr>
          <a:xfrm>
            <a:off x="3278271" y="1483359"/>
            <a:ext cx="635523" cy="64325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CF59A559-B586-2F4B-9D98-66EE6527CF87}"/>
              </a:ext>
            </a:extLst>
          </p:cNvPr>
          <p:cNvCxnSpPr>
            <a:cxnSpLocks/>
            <a:stCxn id="12" idx="5"/>
            <a:endCxn id="6" idx="0"/>
          </p:cNvCxnSpPr>
          <p:nvPr/>
        </p:nvCxnSpPr>
        <p:spPr>
          <a:xfrm>
            <a:off x="2358557" y="2453059"/>
            <a:ext cx="357158" cy="7259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8D8651AB-A4EB-A34C-BC5A-D2AE0DFD33F0}"/>
              </a:ext>
            </a:extLst>
          </p:cNvPr>
          <p:cNvCxnSpPr>
            <a:cxnSpLocks/>
            <a:stCxn id="12" idx="3"/>
            <a:endCxn id="3" idx="0"/>
          </p:cNvCxnSpPr>
          <p:nvPr/>
        </p:nvCxnSpPr>
        <p:spPr>
          <a:xfrm flipH="1">
            <a:off x="1514891" y="2453059"/>
            <a:ext cx="549782" cy="74510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20956153-44C8-E54E-B2EA-2D1E45F04945}"/>
              </a:ext>
            </a:extLst>
          </p:cNvPr>
          <p:cNvCxnSpPr>
            <a:cxnSpLocks/>
            <a:stCxn id="2" idx="3"/>
            <a:endCxn id="12" idx="7"/>
          </p:cNvCxnSpPr>
          <p:nvPr/>
        </p:nvCxnSpPr>
        <p:spPr>
          <a:xfrm flipH="1">
            <a:off x="2358557" y="1483359"/>
            <a:ext cx="625830" cy="64325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C205C730-824A-054B-B41D-6CD9E94DA717}"/>
              </a:ext>
            </a:extLst>
          </p:cNvPr>
          <p:cNvSpPr/>
          <p:nvPr/>
        </p:nvSpPr>
        <p:spPr>
          <a:xfrm>
            <a:off x="2003808" y="205900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5F0CFF68-4748-0B4F-A332-592E3D462FB8}"/>
              </a:ext>
            </a:extLst>
          </p:cNvPr>
          <p:cNvCxnSpPr>
            <a:cxnSpLocks/>
            <a:stCxn id="14" idx="0"/>
            <a:endCxn id="6" idx="4"/>
          </p:cNvCxnSpPr>
          <p:nvPr/>
        </p:nvCxnSpPr>
        <p:spPr>
          <a:xfrm flipV="1">
            <a:off x="2162383" y="3640657"/>
            <a:ext cx="553332" cy="80647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椭圆 13">
            <a:extLst>
              <a:ext uri="{FF2B5EF4-FFF2-40B4-BE49-F238E27FC236}">
                <a16:creationId xmlns:a16="http://schemas.microsoft.com/office/drawing/2014/main" id="{6A83CE0B-CDE4-714F-87A7-D471FD6F371D}"/>
              </a:ext>
            </a:extLst>
          </p:cNvPr>
          <p:cNvSpPr/>
          <p:nvPr/>
        </p:nvSpPr>
        <p:spPr>
          <a:xfrm>
            <a:off x="1954576" y="444713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16AA8DA-2B48-1C4D-9B0D-91B250B31A81}"/>
              </a:ext>
            </a:extLst>
          </p:cNvPr>
          <p:cNvSpPr txBox="1"/>
          <p:nvPr/>
        </p:nvSpPr>
        <p:spPr>
          <a:xfrm>
            <a:off x="1593832" y="6101821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两棵树的零路径长</a:t>
            </a: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A4352617-0276-6D4D-BB1E-6D538A3F4394}"/>
              </a:ext>
            </a:extLst>
          </p:cNvPr>
          <p:cNvSpPr/>
          <p:nvPr/>
        </p:nvSpPr>
        <p:spPr>
          <a:xfrm>
            <a:off x="8931732" y="108930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CDE79DBB-F2EA-3E4D-A5FB-5D0FB4749586}"/>
              </a:ext>
            </a:extLst>
          </p:cNvPr>
          <p:cNvSpPr/>
          <p:nvPr/>
        </p:nvSpPr>
        <p:spPr>
          <a:xfrm>
            <a:off x="7315294" y="319816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26E8D238-6A1C-BB44-84FE-C3D019D9B8EC}"/>
              </a:ext>
            </a:extLst>
          </p:cNvPr>
          <p:cNvSpPr/>
          <p:nvPr/>
        </p:nvSpPr>
        <p:spPr>
          <a:xfrm>
            <a:off x="9861139" y="205900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79C4EC6F-780D-9143-B230-742FB8FDEEED}"/>
              </a:ext>
            </a:extLst>
          </p:cNvPr>
          <p:cNvSpPr/>
          <p:nvPr/>
        </p:nvSpPr>
        <p:spPr>
          <a:xfrm>
            <a:off x="8516118" y="317899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03FAE08E-A3CD-7548-A4D9-5BF03E28B080}"/>
              </a:ext>
            </a:extLst>
          </p:cNvPr>
          <p:cNvCxnSpPr>
            <a:cxnSpLocks/>
            <a:stCxn id="18" idx="5"/>
            <a:endCxn id="20" idx="1"/>
          </p:cNvCxnSpPr>
          <p:nvPr/>
        </p:nvCxnSpPr>
        <p:spPr>
          <a:xfrm>
            <a:off x="9286481" y="1483359"/>
            <a:ext cx="635523" cy="64325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线连接符 22">
            <a:extLst>
              <a:ext uri="{FF2B5EF4-FFF2-40B4-BE49-F238E27FC236}">
                <a16:creationId xmlns:a16="http://schemas.microsoft.com/office/drawing/2014/main" id="{29869A58-3F41-864C-9D23-83B9380255C0}"/>
              </a:ext>
            </a:extLst>
          </p:cNvPr>
          <p:cNvCxnSpPr>
            <a:cxnSpLocks/>
            <a:stCxn id="26" idx="5"/>
            <a:endCxn id="21" idx="0"/>
          </p:cNvCxnSpPr>
          <p:nvPr/>
        </p:nvCxnSpPr>
        <p:spPr>
          <a:xfrm>
            <a:off x="8366767" y="2453059"/>
            <a:ext cx="357158" cy="7259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CEC31BC4-CECD-B942-A204-75A7B4A46122}"/>
              </a:ext>
            </a:extLst>
          </p:cNvPr>
          <p:cNvCxnSpPr>
            <a:cxnSpLocks/>
            <a:stCxn id="26" idx="3"/>
            <a:endCxn id="19" idx="0"/>
          </p:cNvCxnSpPr>
          <p:nvPr/>
        </p:nvCxnSpPr>
        <p:spPr>
          <a:xfrm flipH="1">
            <a:off x="7523101" y="2453059"/>
            <a:ext cx="549782" cy="74510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E193FBE4-A8DC-A14B-81F2-7A4EA1A446BC}"/>
              </a:ext>
            </a:extLst>
          </p:cNvPr>
          <p:cNvCxnSpPr>
            <a:cxnSpLocks/>
            <a:stCxn id="18" idx="3"/>
            <a:endCxn id="26" idx="7"/>
          </p:cNvCxnSpPr>
          <p:nvPr/>
        </p:nvCxnSpPr>
        <p:spPr>
          <a:xfrm flipH="1">
            <a:off x="8366767" y="1483359"/>
            <a:ext cx="625830" cy="64325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椭圆 25">
            <a:extLst>
              <a:ext uri="{FF2B5EF4-FFF2-40B4-BE49-F238E27FC236}">
                <a16:creationId xmlns:a16="http://schemas.microsoft.com/office/drawing/2014/main" id="{07EE78CE-4D9E-3646-8C76-329255EAA7E2}"/>
              </a:ext>
            </a:extLst>
          </p:cNvPr>
          <p:cNvSpPr/>
          <p:nvPr/>
        </p:nvSpPr>
        <p:spPr>
          <a:xfrm>
            <a:off x="8012018" y="205900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cxnSp>
        <p:nvCxnSpPr>
          <p:cNvPr id="27" name="直线连接符 26">
            <a:extLst>
              <a:ext uri="{FF2B5EF4-FFF2-40B4-BE49-F238E27FC236}">
                <a16:creationId xmlns:a16="http://schemas.microsoft.com/office/drawing/2014/main" id="{BDDFC300-F1B2-914F-9CC5-6BAEDB68F567}"/>
              </a:ext>
            </a:extLst>
          </p:cNvPr>
          <p:cNvCxnSpPr>
            <a:cxnSpLocks/>
            <a:stCxn id="28" idx="0"/>
            <a:endCxn id="21" idx="3"/>
          </p:cNvCxnSpPr>
          <p:nvPr/>
        </p:nvCxnSpPr>
        <p:spPr>
          <a:xfrm flipV="1">
            <a:off x="8170593" y="3573048"/>
            <a:ext cx="406390" cy="87408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椭圆 27">
            <a:extLst>
              <a:ext uri="{FF2B5EF4-FFF2-40B4-BE49-F238E27FC236}">
                <a16:creationId xmlns:a16="http://schemas.microsoft.com/office/drawing/2014/main" id="{1B22FFBE-BD17-5F43-988C-BCFCBB441E52}"/>
              </a:ext>
            </a:extLst>
          </p:cNvPr>
          <p:cNvSpPr/>
          <p:nvPr/>
        </p:nvSpPr>
        <p:spPr>
          <a:xfrm>
            <a:off x="7962786" y="444713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cxnSp>
        <p:nvCxnSpPr>
          <p:cNvPr id="29" name="直线连接符 28">
            <a:extLst>
              <a:ext uri="{FF2B5EF4-FFF2-40B4-BE49-F238E27FC236}">
                <a16:creationId xmlns:a16="http://schemas.microsoft.com/office/drawing/2014/main" id="{73F0578B-5A82-7548-9B55-53C8B75B889E}"/>
              </a:ext>
            </a:extLst>
          </p:cNvPr>
          <p:cNvCxnSpPr>
            <a:cxnSpLocks/>
            <a:stCxn id="32" idx="0"/>
            <a:endCxn id="21" idx="5"/>
          </p:cNvCxnSpPr>
          <p:nvPr/>
        </p:nvCxnSpPr>
        <p:spPr>
          <a:xfrm flipH="1" flipV="1">
            <a:off x="8870867" y="3573048"/>
            <a:ext cx="500550" cy="8633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椭圆 31">
            <a:extLst>
              <a:ext uri="{FF2B5EF4-FFF2-40B4-BE49-F238E27FC236}">
                <a16:creationId xmlns:a16="http://schemas.microsoft.com/office/drawing/2014/main" id="{6E11D0B3-BB3E-5F47-A2D7-CB338206E937}"/>
              </a:ext>
            </a:extLst>
          </p:cNvPr>
          <p:cNvSpPr/>
          <p:nvPr/>
        </p:nvSpPr>
        <p:spPr>
          <a:xfrm>
            <a:off x="9163610" y="4436358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58259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707542F9-6430-A744-A312-2A1EB31EE4CD}"/>
              </a:ext>
            </a:extLst>
          </p:cNvPr>
          <p:cNvSpPr/>
          <p:nvPr/>
        </p:nvSpPr>
        <p:spPr>
          <a:xfrm>
            <a:off x="2923522" y="108930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BAC8812F-581B-564B-8C6A-520BD0267E8C}"/>
              </a:ext>
            </a:extLst>
          </p:cNvPr>
          <p:cNvSpPr/>
          <p:nvPr/>
        </p:nvSpPr>
        <p:spPr>
          <a:xfrm>
            <a:off x="1307084" y="319816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16F6D24C-7129-ED4D-A634-D3FA4D475C6B}"/>
              </a:ext>
            </a:extLst>
          </p:cNvPr>
          <p:cNvSpPr/>
          <p:nvPr/>
        </p:nvSpPr>
        <p:spPr>
          <a:xfrm>
            <a:off x="3852929" y="205900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18229DB-4E0F-1E4A-89F3-5A96D10D0652}"/>
              </a:ext>
            </a:extLst>
          </p:cNvPr>
          <p:cNvSpPr/>
          <p:nvPr/>
        </p:nvSpPr>
        <p:spPr>
          <a:xfrm>
            <a:off x="3268238" y="3178992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17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4010E0F9-F7D1-A94A-A374-BDBE3530EA31}"/>
              </a:ext>
            </a:extLst>
          </p:cNvPr>
          <p:cNvSpPr/>
          <p:nvPr/>
        </p:nvSpPr>
        <p:spPr>
          <a:xfrm>
            <a:off x="2507908" y="317899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2F240A48-CA26-FA46-BB75-0420DA37350C}"/>
              </a:ext>
            </a:extLst>
          </p:cNvPr>
          <p:cNvCxnSpPr>
            <a:cxnSpLocks/>
            <a:stCxn id="2" idx="5"/>
            <a:endCxn id="4" idx="1"/>
          </p:cNvCxnSpPr>
          <p:nvPr/>
        </p:nvCxnSpPr>
        <p:spPr>
          <a:xfrm>
            <a:off x="3278271" y="1483359"/>
            <a:ext cx="635523" cy="64325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745D22BA-1647-504D-B0A3-7D885E1F66D6}"/>
              </a:ext>
            </a:extLst>
          </p:cNvPr>
          <p:cNvCxnSpPr>
            <a:cxnSpLocks/>
            <a:stCxn id="12" idx="5"/>
            <a:endCxn id="6" idx="0"/>
          </p:cNvCxnSpPr>
          <p:nvPr/>
        </p:nvCxnSpPr>
        <p:spPr>
          <a:xfrm>
            <a:off x="2358557" y="2453059"/>
            <a:ext cx="357158" cy="7259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95240BBC-FF2D-084A-9CAB-6DB4C85B63D9}"/>
              </a:ext>
            </a:extLst>
          </p:cNvPr>
          <p:cNvCxnSpPr>
            <a:cxnSpLocks/>
            <a:stCxn id="12" idx="3"/>
            <a:endCxn id="3" idx="0"/>
          </p:cNvCxnSpPr>
          <p:nvPr/>
        </p:nvCxnSpPr>
        <p:spPr>
          <a:xfrm flipH="1">
            <a:off x="1514891" y="2453059"/>
            <a:ext cx="549782" cy="74510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515F9FE8-C513-5444-BBE8-8E813413488E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 flipH="1">
            <a:off x="3476045" y="2453058"/>
            <a:ext cx="437749" cy="72593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5C9013C0-4BD1-8245-9E2F-3B0BC152E33C}"/>
              </a:ext>
            </a:extLst>
          </p:cNvPr>
          <p:cNvCxnSpPr>
            <a:cxnSpLocks/>
            <a:stCxn id="2" idx="3"/>
            <a:endCxn id="12" idx="7"/>
          </p:cNvCxnSpPr>
          <p:nvPr/>
        </p:nvCxnSpPr>
        <p:spPr>
          <a:xfrm flipH="1">
            <a:off x="2358557" y="1483359"/>
            <a:ext cx="625830" cy="64325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30F6BCE4-78AD-E749-83F2-656A85C9577B}"/>
              </a:ext>
            </a:extLst>
          </p:cNvPr>
          <p:cNvSpPr/>
          <p:nvPr/>
        </p:nvSpPr>
        <p:spPr>
          <a:xfrm>
            <a:off x="2003808" y="205900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10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0125051-16F9-3F47-BAFD-981BC660E40C}"/>
              </a:ext>
            </a:extLst>
          </p:cNvPr>
          <p:cNvSpPr txBox="1"/>
          <p:nvPr/>
        </p:nvSpPr>
        <p:spPr>
          <a:xfrm>
            <a:off x="1593832" y="6101821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两个左式堆</a:t>
            </a:r>
            <a:r>
              <a:rPr kumimoji="1" lang="en-US" altLang="zh-CN" sz="2400" dirty="0">
                <a:solidFill>
                  <a:schemeClr val="accent1"/>
                </a:solidFill>
              </a:rPr>
              <a:t>H1</a:t>
            </a:r>
            <a:r>
              <a:rPr kumimoji="1" lang="zh-CN" altLang="en-US" sz="2400" dirty="0">
                <a:solidFill>
                  <a:schemeClr val="accent1"/>
                </a:solidFill>
              </a:rPr>
              <a:t>和</a:t>
            </a:r>
            <a:r>
              <a:rPr kumimoji="1" lang="en-US" altLang="zh-CN" sz="2400" dirty="0">
                <a:solidFill>
                  <a:schemeClr val="accent1"/>
                </a:solidFill>
              </a:rPr>
              <a:t>H2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1EF1FD0E-A16D-F444-B7A2-60FF7A9A495B}"/>
              </a:ext>
            </a:extLst>
          </p:cNvPr>
          <p:cNvCxnSpPr>
            <a:cxnSpLocks/>
            <a:stCxn id="25" idx="0"/>
            <a:endCxn id="6" idx="4"/>
          </p:cNvCxnSpPr>
          <p:nvPr/>
        </p:nvCxnSpPr>
        <p:spPr>
          <a:xfrm flipV="1">
            <a:off x="2162383" y="3640657"/>
            <a:ext cx="553332" cy="80647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8E9B98E9-A526-1242-B01A-14813592672C}"/>
              </a:ext>
            </a:extLst>
          </p:cNvPr>
          <p:cNvSpPr/>
          <p:nvPr/>
        </p:nvSpPr>
        <p:spPr>
          <a:xfrm>
            <a:off x="1954576" y="444713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23</a:t>
            </a:r>
            <a:endParaRPr kumimoji="1" lang="zh-CN" altLang="en-US" dirty="0"/>
          </a:p>
        </p:txBody>
      </p:sp>
      <p:cxnSp>
        <p:nvCxnSpPr>
          <p:cNvPr id="29" name="直线连接符 28">
            <a:extLst>
              <a:ext uri="{FF2B5EF4-FFF2-40B4-BE49-F238E27FC236}">
                <a16:creationId xmlns:a16="http://schemas.microsoft.com/office/drawing/2014/main" id="{D71858ED-495C-7541-B176-5F0E0AD2C818}"/>
              </a:ext>
            </a:extLst>
          </p:cNvPr>
          <p:cNvCxnSpPr>
            <a:cxnSpLocks/>
            <a:stCxn id="30" idx="0"/>
            <a:endCxn id="5" idx="4"/>
          </p:cNvCxnSpPr>
          <p:nvPr/>
        </p:nvCxnSpPr>
        <p:spPr>
          <a:xfrm flipV="1">
            <a:off x="3085933" y="3640657"/>
            <a:ext cx="390112" cy="80647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F6A9ED0F-ADA4-2F41-9650-B0F65D6C3EA5}"/>
              </a:ext>
            </a:extLst>
          </p:cNvPr>
          <p:cNvSpPr/>
          <p:nvPr/>
        </p:nvSpPr>
        <p:spPr>
          <a:xfrm>
            <a:off x="2878126" y="4447133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26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8EE66537-E14C-3146-A613-67385D2C3B2B}"/>
              </a:ext>
            </a:extLst>
          </p:cNvPr>
          <p:cNvSpPr txBox="1"/>
          <p:nvPr/>
        </p:nvSpPr>
        <p:spPr>
          <a:xfrm>
            <a:off x="1954576" y="5241862"/>
            <a:ext cx="1729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H1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C2CB2D54-072C-E54F-9443-47E44618AF62}"/>
              </a:ext>
            </a:extLst>
          </p:cNvPr>
          <p:cNvSpPr/>
          <p:nvPr/>
        </p:nvSpPr>
        <p:spPr>
          <a:xfrm>
            <a:off x="8391525" y="108930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ED677468-8EBF-F04F-8007-5BF23F2E6A0C}"/>
              </a:ext>
            </a:extLst>
          </p:cNvPr>
          <p:cNvSpPr/>
          <p:nvPr/>
        </p:nvSpPr>
        <p:spPr>
          <a:xfrm>
            <a:off x="6776508" y="319816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18</a:t>
            </a:r>
            <a:endParaRPr kumimoji="1" lang="zh-CN" altLang="en-US" dirty="0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C188807B-5B53-0247-B522-902B38A671CE}"/>
              </a:ext>
            </a:extLst>
          </p:cNvPr>
          <p:cNvSpPr/>
          <p:nvPr/>
        </p:nvSpPr>
        <p:spPr>
          <a:xfrm>
            <a:off x="9320932" y="205900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7</a:t>
            </a:r>
            <a:endParaRPr kumimoji="1" lang="zh-CN" altLang="en-US" dirty="0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A9E5B764-2082-DB45-80DB-402545B8AA5A}"/>
              </a:ext>
            </a:extLst>
          </p:cNvPr>
          <p:cNvSpPr/>
          <p:nvPr/>
        </p:nvSpPr>
        <p:spPr>
          <a:xfrm>
            <a:off x="8736241" y="3178992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37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B2D35C20-5BBF-654A-82A7-EF7CB02B69B9}"/>
              </a:ext>
            </a:extLst>
          </p:cNvPr>
          <p:cNvSpPr/>
          <p:nvPr/>
        </p:nvSpPr>
        <p:spPr>
          <a:xfrm>
            <a:off x="7975911" y="317899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CE1C6247-B592-974F-89BE-898A61ECA8D6}"/>
              </a:ext>
            </a:extLst>
          </p:cNvPr>
          <p:cNvCxnSpPr>
            <a:cxnSpLocks/>
            <a:stCxn id="40" idx="5"/>
            <a:endCxn id="42" idx="1"/>
          </p:cNvCxnSpPr>
          <p:nvPr/>
        </p:nvCxnSpPr>
        <p:spPr>
          <a:xfrm>
            <a:off x="8746274" y="1483359"/>
            <a:ext cx="635523" cy="64325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51C17C14-602C-044B-AEC0-1653751550AC}"/>
              </a:ext>
            </a:extLst>
          </p:cNvPr>
          <p:cNvCxnSpPr>
            <a:cxnSpLocks/>
            <a:stCxn id="50" idx="5"/>
            <a:endCxn id="44" idx="0"/>
          </p:cNvCxnSpPr>
          <p:nvPr/>
        </p:nvCxnSpPr>
        <p:spPr>
          <a:xfrm>
            <a:off x="7826560" y="2453059"/>
            <a:ext cx="357158" cy="7259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7226DA79-92A7-1B44-BD98-0385BACA6CCD}"/>
              </a:ext>
            </a:extLst>
          </p:cNvPr>
          <p:cNvCxnSpPr>
            <a:cxnSpLocks/>
            <a:stCxn id="50" idx="3"/>
            <a:endCxn id="41" idx="0"/>
          </p:cNvCxnSpPr>
          <p:nvPr/>
        </p:nvCxnSpPr>
        <p:spPr>
          <a:xfrm flipH="1">
            <a:off x="6984315" y="2453059"/>
            <a:ext cx="548361" cy="7451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A480BE66-2772-6544-AE26-DDCA36BDC806}"/>
              </a:ext>
            </a:extLst>
          </p:cNvPr>
          <p:cNvCxnSpPr>
            <a:cxnSpLocks/>
            <a:stCxn id="42" idx="3"/>
            <a:endCxn id="43" idx="0"/>
          </p:cNvCxnSpPr>
          <p:nvPr/>
        </p:nvCxnSpPr>
        <p:spPr>
          <a:xfrm flipH="1">
            <a:off x="8944048" y="2453058"/>
            <a:ext cx="437749" cy="72593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1BF48DCB-DC46-DC4F-99C7-1A1FC9BBB453}"/>
              </a:ext>
            </a:extLst>
          </p:cNvPr>
          <p:cNvCxnSpPr>
            <a:cxnSpLocks/>
            <a:stCxn id="40" idx="3"/>
            <a:endCxn id="50" idx="7"/>
          </p:cNvCxnSpPr>
          <p:nvPr/>
        </p:nvCxnSpPr>
        <p:spPr>
          <a:xfrm flipH="1">
            <a:off x="7826560" y="1483359"/>
            <a:ext cx="625830" cy="64325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椭圆 49">
            <a:extLst>
              <a:ext uri="{FF2B5EF4-FFF2-40B4-BE49-F238E27FC236}">
                <a16:creationId xmlns:a16="http://schemas.microsoft.com/office/drawing/2014/main" id="{2722F71A-1234-BE4F-9D24-FF744D30AB66}"/>
              </a:ext>
            </a:extLst>
          </p:cNvPr>
          <p:cNvSpPr/>
          <p:nvPr/>
        </p:nvSpPr>
        <p:spPr>
          <a:xfrm>
            <a:off x="7471811" y="205900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12</a:t>
            </a:r>
            <a:endParaRPr kumimoji="1" lang="zh-CN" altLang="en-US" dirty="0"/>
          </a:p>
        </p:txBody>
      </p: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1B98ED21-CD64-2F45-834D-BD6EB81263C7}"/>
              </a:ext>
            </a:extLst>
          </p:cNvPr>
          <p:cNvCxnSpPr>
            <a:cxnSpLocks/>
            <a:stCxn id="52" idx="0"/>
            <a:endCxn id="44" idx="4"/>
          </p:cNvCxnSpPr>
          <p:nvPr/>
        </p:nvCxnSpPr>
        <p:spPr>
          <a:xfrm flipV="1">
            <a:off x="7630386" y="3640657"/>
            <a:ext cx="553332" cy="80647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2" name="椭圆 51">
            <a:extLst>
              <a:ext uri="{FF2B5EF4-FFF2-40B4-BE49-F238E27FC236}">
                <a16:creationId xmlns:a16="http://schemas.microsoft.com/office/drawing/2014/main" id="{64060DCE-6BB4-284A-BA1C-F1A224F29C68}"/>
              </a:ext>
            </a:extLst>
          </p:cNvPr>
          <p:cNvSpPr/>
          <p:nvPr/>
        </p:nvSpPr>
        <p:spPr>
          <a:xfrm>
            <a:off x="7422579" y="444713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33</a:t>
            </a:r>
            <a:endParaRPr kumimoji="1" lang="zh-CN" altLang="en-US" dirty="0"/>
          </a:p>
        </p:txBody>
      </p: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CF72DCB5-9296-D245-9FC9-FA3C9BAD2B75}"/>
              </a:ext>
            </a:extLst>
          </p:cNvPr>
          <p:cNvCxnSpPr>
            <a:cxnSpLocks/>
            <a:stCxn id="54" idx="0"/>
            <a:endCxn id="42" idx="5"/>
          </p:cNvCxnSpPr>
          <p:nvPr/>
        </p:nvCxnSpPr>
        <p:spPr>
          <a:xfrm flipH="1" flipV="1">
            <a:off x="9675681" y="2453058"/>
            <a:ext cx="444311" cy="72593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椭圆 53">
            <a:extLst>
              <a:ext uri="{FF2B5EF4-FFF2-40B4-BE49-F238E27FC236}">
                <a16:creationId xmlns:a16="http://schemas.microsoft.com/office/drawing/2014/main" id="{61F75DF0-69E7-C74B-AF7E-6033C519E48A}"/>
              </a:ext>
            </a:extLst>
          </p:cNvPr>
          <p:cNvSpPr/>
          <p:nvPr/>
        </p:nvSpPr>
        <p:spPr>
          <a:xfrm>
            <a:off x="9912185" y="3178991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19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69FB7F72-9282-9345-9F3C-0DCF01691EF5}"/>
              </a:ext>
            </a:extLst>
          </p:cNvPr>
          <p:cNvSpPr txBox="1"/>
          <p:nvPr/>
        </p:nvSpPr>
        <p:spPr>
          <a:xfrm>
            <a:off x="7422579" y="5241862"/>
            <a:ext cx="1729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H2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37554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707542F9-6430-A744-A312-2A1EB31EE4CD}"/>
              </a:ext>
            </a:extLst>
          </p:cNvPr>
          <p:cNvSpPr/>
          <p:nvPr/>
        </p:nvSpPr>
        <p:spPr>
          <a:xfrm>
            <a:off x="5378932" y="294514"/>
            <a:ext cx="415614" cy="46166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BAC8812F-581B-564B-8C6A-520BD0267E8C}"/>
              </a:ext>
            </a:extLst>
          </p:cNvPr>
          <p:cNvSpPr/>
          <p:nvPr/>
        </p:nvSpPr>
        <p:spPr>
          <a:xfrm>
            <a:off x="3248701" y="2270091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16F6D24C-7129-ED4D-A634-D3FA4D475C6B}"/>
              </a:ext>
            </a:extLst>
          </p:cNvPr>
          <p:cNvSpPr/>
          <p:nvPr/>
        </p:nvSpPr>
        <p:spPr>
          <a:xfrm>
            <a:off x="8732554" y="322061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18229DB-4E0F-1E4A-89F3-5A96D10D0652}"/>
              </a:ext>
            </a:extLst>
          </p:cNvPr>
          <p:cNvSpPr/>
          <p:nvPr/>
        </p:nvSpPr>
        <p:spPr>
          <a:xfrm>
            <a:off x="8176780" y="4177382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17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4010E0F9-F7D1-A94A-A374-BDBE3530EA31}"/>
              </a:ext>
            </a:extLst>
          </p:cNvPr>
          <p:cNvSpPr/>
          <p:nvPr/>
        </p:nvSpPr>
        <p:spPr>
          <a:xfrm>
            <a:off x="4449525" y="225091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2F240A48-CA26-FA46-BB75-0420DA37350C}"/>
              </a:ext>
            </a:extLst>
          </p:cNvPr>
          <p:cNvCxnSpPr>
            <a:cxnSpLocks/>
            <a:stCxn id="2" idx="5"/>
            <a:endCxn id="40" idx="0"/>
          </p:cNvCxnSpPr>
          <p:nvPr/>
        </p:nvCxnSpPr>
        <p:spPr>
          <a:xfrm>
            <a:off x="5733681" y="688570"/>
            <a:ext cx="1448088" cy="44235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745D22BA-1647-504D-B0A3-7D885E1F66D6}"/>
              </a:ext>
            </a:extLst>
          </p:cNvPr>
          <p:cNvCxnSpPr>
            <a:cxnSpLocks/>
            <a:stCxn id="12" idx="5"/>
            <a:endCxn id="6" idx="0"/>
          </p:cNvCxnSpPr>
          <p:nvPr/>
        </p:nvCxnSpPr>
        <p:spPr>
          <a:xfrm>
            <a:off x="4300174" y="1524983"/>
            <a:ext cx="357158" cy="7259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95240BBC-FF2D-084A-9CAB-6DB4C85B63D9}"/>
              </a:ext>
            </a:extLst>
          </p:cNvPr>
          <p:cNvCxnSpPr>
            <a:cxnSpLocks/>
            <a:stCxn id="12" idx="3"/>
            <a:endCxn id="3" idx="0"/>
          </p:cNvCxnSpPr>
          <p:nvPr/>
        </p:nvCxnSpPr>
        <p:spPr>
          <a:xfrm flipH="1">
            <a:off x="3456508" y="1524983"/>
            <a:ext cx="549782" cy="74510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515F9FE8-C513-5444-BBE8-8E813413488E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 flipH="1">
            <a:off x="8384587" y="3614672"/>
            <a:ext cx="408832" cy="56271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5C9013C0-4BD1-8245-9E2F-3B0BC152E33C}"/>
              </a:ext>
            </a:extLst>
          </p:cNvPr>
          <p:cNvCxnSpPr>
            <a:cxnSpLocks/>
            <a:stCxn id="2" idx="3"/>
            <a:endCxn id="12" idx="0"/>
          </p:cNvCxnSpPr>
          <p:nvPr/>
        </p:nvCxnSpPr>
        <p:spPr>
          <a:xfrm flipH="1">
            <a:off x="4153232" y="688570"/>
            <a:ext cx="1286565" cy="44235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30F6BCE4-78AD-E749-83F2-656A85C9577B}"/>
              </a:ext>
            </a:extLst>
          </p:cNvPr>
          <p:cNvSpPr/>
          <p:nvPr/>
        </p:nvSpPr>
        <p:spPr>
          <a:xfrm>
            <a:off x="3945425" y="113092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10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0125051-16F9-3F47-BAFD-981BC660E40C}"/>
              </a:ext>
            </a:extLst>
          </p:cNvPr>
          <p:cNvSpPr txBox="1"/>
          <p:nvPr/>
        </p:nvSpPr>
        <p:spPr>
          <a:xfrm>
            <a:off x="1593832" y="6101821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H2</a:t>
            </a:r>
            <a:r>
              <a:rPr kumimoji="1" lang="zh-CN" altLang="en-US" sz="2400" dirty="0">
                <a:solidFill>
                  <a:schemeClr val="accent1"/>
                </a:solidFill>
              </a:rPr>
              <a:t>与</a:t>
            </a:r>
            <a:r>
              <a:rPr kumimoji="1" lang="en-US" altLang="zh-CN" sz="2400" dirty="0">
                <a:solidFill>
                  <a:schemeClr val="accent1"/>
                </a:solidFill>
              </a:rPr>
              <a:t>H1</a:t>
            </a:r>
            <a:r>
              <a:rPr kumimoji="1" lang="zh-CN" altLang="en-US" sz="2400" dirty="0">
                <a:solidFill>
                  <a:schemeClr val="accent1"/>
                </a:solidFill>
              </a:rPr>
              <a:t>的右子堆合并</a:t>
            </a:r>
          </a:p>
        </p:txBody>
      </p: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1EF1FD0E-A16D-F444-B7A2-60FF7A9A495B}"/>
              </a:ext>
            </a:extLst>
          </p:cNvPr>
          <p:cNvCxnSpPr>
            <a:cxnSpLocks/>
            <a:stCxn id="25" idx="0"/>
            <a:endCxn id="6" idx="4"/>
          </p:cNvCxnSpPr>
          <p:nvPr/>
        </p:nvCxnSpPr>
        <p:spPr>
          <a:xfrm flipV="1">
            <a:off x="4148574" y="2712581"/>
            <a:ext cx="508758" cy="5532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8E9B98E9-A526-1242-B01A-14813592672C}"/>
              </a:ext>
            </a:extLst>
          </p:cNvPr>
          <p:cNvSpPr/>
          <p:nvPr/>
        </p:nvSpPr>
        <p:spPr>
          <a:xfrm>
            <a:off x="3940767" y="326582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23</a:t>
            </a:r>
            <a:endParaRPr kumimoji="1" lang="zh-CN" altLang="en-US" dirty="0"/>
          </a:p>
        </p:txBody>
      </p:sp>
      <p:cxnSp>
        <p:nvCxnSpPr>
          <p:cNvPr id="29" name="直线连接符 28">
            <a:extLst>
              <a:ext uri="{FF2B5EF4-FFF2-40B4-BE49-F238E27FC236}">
                <a16:creationId xmlns:a16="http://schemas.microsoft.com/office/drawing/2014/main" id="{D71858ED-495C-7541-B176-5F0E0AD2C818}"/>
              </a:ext>
            </a:extLst>
          </p:cNvPr>
          <p:cNvCxnSpPr>
            <a:cxnSpLocks/>
            <a:stCxn id="30" idx="0"/>
            <a:endCxn id="5" idx="4"/>
          </p:cNvCxnSpPr>
          <p:nvPr/>
        </p:nvCxnSpPr>
        <p:spPr>
          <a:xfrm flipV="1">
            <a:off x="8014183" y="4639047"/>
            <a:ext cx="370404" cy="53738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F6A9ED0F-ADA4-2F41-9650-B0F65D6C3EA5}"/>
              </a:ext>
            </a:extLst>
          </p:cNvPr>
          <p:cNvSpPr/>
          <p:nvPr/>
        </p:nvSpPr>
        <p:spPr>
          <a:xfrm>
            <a:off x="7806376" y="5176430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26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C2CB2D54-072C-E54F-9443-47E44618AF62}"/>
              </a:ext>
            </a:extLst>
          </p:cNvPr>
          <p:cNvSpPr/>
          <p:nvPr/>
        </p:nvSpPr>
        <p:spPr>
          <a:xfrm>
            <a:off x="6973962" y="113092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ED677468-8EBF-F04F-8007-5BF23F2E6A0C}"/>
              </a:ext>
            </a:extLst>
          </p:cNvPr>
          <p:cNvSpPr/>
          <p:nvPr/>
        </p:nvSpPr>
        <p:spPr>
          <a:xfrm>
            <a:off x="5358945" y="3239790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18</a:t>
            </a:r>
            <a:endParaRPr kumimoji="1" lang="zh-CN" altLang="en-US" dirty="0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C188807B-5B53-0247-B522-902B38A671CE}"/>
              </a:ext>
            </a:extLst>
          </p:cNvPr>
          <p:cNvSpPr/>
          <p:nvPr/>
        </p:nvSpPr>
        <p:spPr>
          <a:xfrm>
            <a:off x="7903369" y="2100626"/>
            <a:ext cx="415614" cy="46166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7</a:t>
            </a:r>
            <a:endParaRPr kumimoji="1" lang="zh-CN" altLang="en-US" dirty="0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A9E5B764-2082-DB45-80DB-402545B8AA5A}"/>
              </a:ext>
            </a:extLst>
          </p:cNvPr>
          <p:cNvSpPr/>
          <p:nvPr/>
        </p:nvSpPr>
        <p:spPr>
          <a:xfrm>
            <a:off x="7183586" y="3220616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37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B2D35C20-5BBF-654A-82A7-EF7CB02B69B9}"/>
              </a:ext>
            </a:extLst>
          </p:cNvPr>
          <p:cNvSpPr/>
          <p:nvPr/>
        </p:nvSpPr>
        <p:spPr>
          <a:xfrm>
            <a:off x="6558348" y="322061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CE1C6247-B592-974F-89BE-898A61ECA8D6}"/>
              </a:ext>
            </a:extLst>
          </p:cNvPr>
          <p:cNvCxnSpPr>
            <a:cxnSpLocks/>
            <a:stCxn id="40" idx="5"/>
            <a:endCxn id="42" idx="1"/>
          </p:cNvCxnSpPr>
          <p:nvPr/>
        </p:nvCxnSpPr>
        <p:spPr>
          <a:xfrm>
            <a:off x="7328711" y="1524983"/>
            <a:ext cx="635523" cy="64325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51C17C14-602C-044B-AEC0-1653751550AC}"/>
              </a:ext>
            </a:extLst>
          </p:cNvPr>
          <p:cNvCxnSpPr>
            <a:cxnSpLocks/>
            <a:stCxn id="50" idx="5"/>
            <a:endCxn id="44" idx="0"/>
          </p:cNvCxnSpPr>
          <p:nvPr/>
        </p:nvCxnSpPr>
        <p:spPr>
          <a:xfrm>
            <a:off x="6408997" y="2494683"/>
            <a:ext cx="357158" cy="7259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7226DA79-92A7-1B44-BD98-0385BACA6CCD}"/>
              </a:ext>
            </a:extLst>
          </p:cNvPr>
          <p:cNvCxnSpPr>
            <a:cxnSpLocks/>
            <a:stCxn id="50" idx="3"/>
            <a:endCxn id="41" idx="0"/>
          </p:cNvCxnSpPr>
          <p:nvPr/>
        </p:nvCxnSpPr>
        <p:spPr>
          <a:xfrm flipH="1">
            <a:off x="5566752" y="2494683"/>
            <a:ext cx="548361" cy="7451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A480BE66-2772-6544-AE26-DDCA36BDC806}"/>
              </a:ext>
            </a:extLst>
          </p:cNvPr>
          <p:cNvCxnSpPr>
            <a:cxnSpLocks/>
            <a:stCxn id="42" idx="3"/>
            <a:endCxn id="43" idx="0"/>
          </p:cNvCxnSpPr>
          <p:nvPr/>
        </p:nvCxnSpPr>
        <p:spPr>
          <a:xfrm flipH="1">
            <a:off x="7391393" y="2494682"/>
            <a:ext cx="572841" cy="72593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1BF48DCB-DC46-DC4F-99C7-1A1FC9BBB453}"/>
              </a:ext>
            </a:extLst>
          </p:cNvPr>
          <p:cNvCxnSpPr>
            <a:cxnSpLocks/>
            <a:stCxn id="40" idx="3"/>
            <a:endCxn id="50" idx="7"/>
          </p:cNvCxnSpPr>
          <p:nvPr/>
        </p:nvCxnSpPr>
        <p:spPr>
          <a:xfrm flipH="1">
            <a:off x="6408997" y="1524983"/>
            <a:ext cx="625830" cy="64325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椭圆 49">
            <a:extLst>
              <a:ext uri="{FF2B5EF4-FFF2-40B4-BE49-F238E27FC236}">
                <a16:creationId xmlns:a16="http://schemas.microsoft.com/office/drawing/2014/main" id="{2722F71A-1234-BE4F-9D24-FF744D30AB66}"/>
              </a:ext>
            </a:extLst>
          </p:cNvPr>
          <p:cNvSpPr/>
          <p:nvPr/>
        </p:nvSpPr>
        <p:spPr>
          <a:xfrm>
            <a:off x="6054248" y="210062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12</a:t>
            </a:r>
            <a:endParaRPr kumimoji="1" lang="zh-CN" altLang="en-US" dirty="0"/>
          </a:p>
        </p:txBody>
      </p: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1B98ED21-CD64-2F45-834D-BD6EB81263C7}"/>
              </a:ext>
            </a:extLst>
          </p:cNvPr>
          <p:cNvCxnSpPr>
            <a:cxnSpLocks/>
            <a:stCxn id="52" idx="0"/>
            <a:endCxn id="44" idx="4"/>
          </p:cNvCxnSpPr>
          <p:nvPr/>
        </p:nvCxnSpPr>
        <p:spPr>
          <a:xfrm flipV="1">
            <a:off x="6344652" y="3682281"/>
            <a:ext cx="421503" cy="4951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2" name="椭圆 51">
            <a:extLst>
              <a:ext uri="{FF2B5EF4-FFF2-40B4-BE49-F238E27FC236}">
                <a16:creationId xmlns:a16="http://schemas.microsoft.com/office/drawing/2014/main" id="{64060DCE-6BB4-284A-BA1C-F1A224F29C68}"/>
              </a:ext>
            </a:extLst>
          </p:cNvPr>
          <p:cNvSpPr/>
          <p:nvPr/>
        </p:nvSpPr>
        <p:spPr>
          <a:xfrm>
            <a:off x="6136845" y="4177381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33</a:t>
            </a:r>
            <a:endParaRPr kumimoji="1" lang="zh-CN" altLang="en-US" dirty="0"/>
          </a:p>
        </p:txBody>
      </p: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CF72DCB5-9296-D245-9FC9-FA3C9BAD2B75}"/>
              </a:ext>
            </a:extLst>
          </p:cNvPr>
          <p:cNvCxnSpPr>
            <a:cxnSpLocks/>
            <a:stCxn id="54" idx="0"/>
            <a:endCxn id="4" idx="5"/>
          </p:cNvCxnSpPr>
          <p:nvPr/>
        </p:nvCxnSpPr>
        <p:spPr>
          <a:xfrm flipH="1" flipV="1">
            <a:off x="9087303" y="3614672"/>
            <a:ext cx="343714" cy="56270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椭圆 53">
            <a:extLst>
              <a:ext uri="{FF2B5EF4-FFF2-40B4-BE49-F238E27FC236}">
                <a16:creationId xmlns:a16="http://schemas.microsoft.com/office/drawing/2014/main" id="{61F75DF0-69E7-C74B-AF7E-6033C519E48A}"/>
              </a:ext>
            </a:extLst>
          </p:cNvPr>
          <p:cNvSpPr/>
          <p:nvPr/>
        </p:nvSpPr>
        <p:spPr>
          <a:xfrm>
            <a:off x="9223210" y="4177381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19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E03B5A4E-ECEA-F842-956B-E7E839EB9DB2}"/>
              </a:ext>
            </a:extLst>
          </p:cNvPr>
          <p:cNvCxnSpPr>
            <a:cxnSpLocks/>
            <a:stCxn id="4" idx="1"/>
            <a:endCxn id="42" idx="5"/>
          </p:cNvCxnSpPr>
          <p:nvPr/>
        </p:nvCxnSpPr>
        <p:spPr>
          <a:xfrm flipH="1" flipV="1">
            <a:off x="8258118" y="2494682"/>
            <a:ext cx="535301" cy="79354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44772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707542F9-6430-A744-A312-2A1EB31EE4CD}"/>
              </a:ext>
            </a:extLst>
          </p:cNvPr>
          <p:cNvSpPr/>
          <p:nvPr/>
        </p:nvSpPr>
        <p:spPr>
          <a:xfrm>
            <a:off x="5378932" y="294514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BAC8812F-581B-564B-8C6A-520BD0267E8C}"/>
              </a:ext>
            </a:extLst>
          </p:cNvPr>
          <p:cNvSpPr/>
          <p:nvPr/>
        </p:nvSpPr>
        <p:spPr>
          <a:xfrm>
            <a:off x="6579606" y="2179344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16F6D24C-7129-ED4D-A634-D3FA4D475C6B}"/>
              </a:ext>
            </a:extLst>
          </p:cNvPr>
          <p:cNvSpPr/>
          <p:nvPr/>
        </p:nvSpPr>
        <p:spPr>
          <a:xfrm>
            <a:off x="4212894" y="327463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18229DB-4E0F-1E4A-89F3-5A96D10D0652}"/>
              </a:ext>
            </a:extLst>
          </p:cNvPr>
          <p:cNvSpPr/>
          <p:nvPr/>
        </p:nvSpPr>
        <p:spPr>
          <a:xfrm>
            <a:off x="3657120" y="4231399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17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4010E0F9-F7D1-A94A-A374-BDBE3530EA31}"/>
              </a:ext>
            </a:extLst>
          </p:cNvPr>
          <p:cNvSpPr/>
          <p:nvPr/>
        </p:nvSpPr>
        <p:spPr>
          <a:xfrm>
            <a:off x="7976389" y="2179344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2F240A48-CA26-FA46-BB75-0420DA37350C}"/>
              </a:ext>
            </a:extLst>
          </p:cNvPr>
          <p:cNvCxnSpPr>
            <a:cxnSpLocks/>
            <a:stCxn id="2" idx="3"/>
            <a:endCxn id="40" idx="0"/>
          </p:cNvCxnSpPr>
          <p:nvPr/>
        </p:nvCxnSpPr>
        <p:spPr>
          <a:xfrm flipH="1">
            <a:off x="3986787" y="688570"/>
            <a:ext cx="1453010" cy="52107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745D22BA-1647-504D-B0A3-7D885E1F66D6}"/>
              </a:ext>
            </a:extLst>
          </p:cNvPr>
          <p:cNvCxnSpPr>
            <a:cxnSpLocks/>
            <a:stCxn id="12" idx="5"/>
            <a:endCxn id="6" idx="0"/>
          </p:cNvCxnSpPr>
          <p:nvPr/>
        </p:nvCxnSpPr>
        <p:spPr>
          <a:xfrm>
            <a:off x="7652853" y="1558491"/>
            <a:ext cx="531343" cy="62085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95240BBC-FF2D-084A-9CAB-6DB4C85B63D9}"/>
              </a:ext>
            </a:extLst>
          </p:cNvPr>
          <p:cNvCxnSpPr>
            <a:cxnSpLocks/>
            <a:stCxn id="12" idx="3"/>
            <a:endCxn id="3" idx="0"/>
          </p:cNvCxnSpPr>
          <p:nvPr/>
        </p:nvCxnSpPr>
        <p:spPr>
          <a:xfrm flipH="1">
            <a:off x="6787413" y="1558491"/>
            <a:ext cx="571556" cy="62085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515F9FE8-C513-5444-BBE8-8E813413488E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 flipH="1">
            <a:off x="3864927" y="3668689"/>
            <a:ext cx="408832" cy="56271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5C9013C0-4BD1-8245-9E2F-3B0BC152E33C}"/>
              </a:ext>
            </a:extLst>
          </p:cNvPr>
          <p:cNvCxnSpPr>
            <a:cxnSpLocks/>
            <a:stCxn id="2" idx="5"/>
            <a:endCxn id="12" idx="0"/>
          </p:cNvCxnSpPr>
          <p:nvPr/>
        </p:nvCxnSpPr>
        <p:spPr>
          <a:xfrm>
            <a:off x="5733681" y="688570"/>
            <a:ext cx="1772230" cy="4758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30F6BCE4-78AD-E749-83F2-656A85C9577B}"/>
              </a:ext>
            </a:extLst>
          </p:cNvPr>
          <p:cNvSpPr/>
          <p:nvPr/>
        </p:nvSpPr>
        <p:spPr>
          <a:xfrm>
            <a:off x="7298104" y="1164435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10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0125051-16F9-3F47-BAFD-981BC660E40C}"/>
              </a:ext>
            </a:extLst>
          </p:cNvPr>
          <p:cNvSpPr txBox="1"/>
          <p:nvPr/>
        </p:nvSpPr>
        <p:spPr>
          <a:xfrm>
            <a:off x="1593832" y="6101821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H2</a:t>
            </a:r>
            <a:r>
              <a:rPr kumimoji="1" lang="zh-CN" altLang="en-US" sz="2400" dirty="0">
                <a:solidFill>
                  <a:schemeClr val="accent1"/>
                </a:solidFill>
              </a:rPr>
              <a:t>与</a:t>
            </a:r>
            <a:r>
              <a:rPr kumimoji="1" lang="en-US" altLang="zh-CN" sz="2400" dirty="0">
                <a:solidFill>
                  <a:schemeClr val="accent1"/>
                </a:solidFill>
              </a:rPr>
              <a:t>H1</a:t>
            </a:r>
            <a:r>
              <a:rPr kumimoji="1" lang="zh-CN" altLang="en-US" sz="2400" dirty="0">
                <a:solidFill>
                  <a:schemeClr val="accent1"/>
                </a:solidFill>
              </a:rPr>
              <a:t>的右子堆合并</a:t>
            </a:r>
          </a:p>
        </p:txBody>
      </p: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1EF1FD0E-A16D-F444-B7A2-60FF7A9A495B}"/>
              </a:ext>
            </a:extLst>
          </p:cNvPr>
          <p:cNvCxnSpPr>
            <a:cxnSpLocks/>
            <a:stCxn id="25" idx="0"/>
            <a:endCxn id="6" idx="4"/>
          </p:cNvCxnSpPr>
          <p:nvPr/>
        </p:nvCxnSpPr>
        <p:spPr>
          <a:xfrm flipV="1">
            <a:off x="7617165" y="2641009"/>
            <a:ext cx="567031" cy="67749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8E9B98E9-A526-1242-B01A-14813592672C}"/>
              </a:ext>
            </a:extLst>
          </p:cNvPr>
          <p:cNvSpPr/>
          <p:nvPr/>
        </p:nvSpPr>
        <p:spPr>
          <a:xfrm>
            <a:off x="7409358" y="331850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23</a:t>
            </a:r>
            <a:endParaRPr kumimoji="1" lang="zh-CN" altLang="en-US" dirty="0"/>
          </a:p>
        </p:txBody>
      </p:sp>
      <p:cxnSp>
        <p:nvCxnSpPr>
          <p:cNvPr id="29" name="直线连接符 28">
            <a:extLst>
              <a:ext uri="{FF2B5EF4-FFF2-40B4-BE49-F238E27FC236}">
                <a16:creationId xmlns:a16="http://schemas.microsoft.com/office/drawing/2014/main" id="{D71858ED-495C-7541-B176-5F0E0AD2C818}"/>
              </a:ext>
            </a:extLst>
          </p:cNvPr>
          <p:cNvCxnSpPr>
            <a:cxnSpLocks/>
            <a:stCxn id="30" idx="0"/>
            <a:endCxn id="5" idx="4"/>
          </p:cNvCxnSpPr>
          <p:nvPr/>
        </p:nvCxnSpPr>
        <p:spPr>
          <a:xfrm flipV="1">
            <a:off x="3528237" y="4693064"/>
            <a:ext cx="336690" cy="5198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F6A9ED0F-ADA4-2F41-9650-B0F65D6C3EA5}"/>
              </a:ext>
            </a:extLst>
          </p:cNvPr>
          <p:cNvSpPr/>
          <p:nvPr/>
        </p:nvSpPr>
        <p:spPr>
          <a:xfrm>
            <a:off x="3320430" y="5212864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26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C2CB2D54-072C-E54F-9443-47E44618AF62}"/>
              </a:ext>
            </a:extLst>
          </p:cNvPr>
          <p:cNvSpPr/>
          <p:nvPr/>
        </p:nvSpPr>
        <p:spPr>
          <a:xfrm>
            <a:off x="3778980" y="1209645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ED677468-8EBF-F04F-8007-5BF23F2E6A0C}"/>
              </a:ext>
            </a:extLst>
          </p:cNvPr>
          <p:cNvSpPr/>
          <p:nvPr/>
        </p:nvSpPr>
        <p:spPr>
          <a:xfrm>
            <a:off x="2163963" y="3318508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18</a:t>
            </a:r>
            <a:endParaRPr kumimoji="1" lang="zh-CN" altLang="en-US" dirty="0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C188807B-5B53-0247-B522-902B38A671CE}"/>
              </a:ext>
            </a:extLst>
          </p:cNvPr>
          <p:cNvSpPr/>
          <p:nvPr/>
        </p:nvSpPr>
        <p:spPr>
          <a:xfrm>
            <a:off x="4708387" y="2179344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7</a:t>
            </a:r>
            <a:endParaRPr kumimoji="1" lang="zh-CN" altLang="en-US" dirty="0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A9E5B764-2082-DB45-80DB-402545B8AA5A}"/>
              </a:ext>
            </a:extLst>
          </p:cNvPr>
          <p:cNvSpPr/>
          <p:nvPr/>
        </p:nvSpPr>
        <p:spPr>
          <a:xfrm>
            <a:off x="5285367" y="3274632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37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B2D35C20-5BBF-654A-82A7-EF7CB02B69B9}"/>
              </a:ext>
            </a:extLst>
          </p:cNvPr>
          <p:cNvSpPr/>
          <p:nvPr/>
        </p:nvSpPr>
        <p:spPr>
          <a:xfrm>
            <a:off x="3363366" y="3299334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CE1C6247-B592-974F-89BE-898A61ECA8D6}"/>
              </a:ext>
            </a:extLst>
          </p:cNvPr>
          <p:cNvCxnSpPr>
            <a:cxnSpLocks/>
            <a:stCxn id="40" idx="5"/>
            <a:endCxn id="42" idx="1"/>
          </p:cNvCxnSpPr>
          <p:nvPr/>
        </p:nvCxnSpPr>
        <p:spPr>
          <a:xfrm>
            <a:off x="4133729" y="1603701"/>
            <a:ext cx="635523" cy="64325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51C17C14-602C-044B-AEC0-1653751550AC}"/>
              </a:ext>
            </a:extLst>
          </p:cNvPr>
          <p:cNvCxnSpPr>
            <a:cxnSpLocks/>
            <a:stCxn id="50" idx="5"/>
            <a:endCxn id="44" idx="0"/>
          </p:cNvCxnSpPr>
          <p:nvPr/>
        </p:nvCxnSpPr>
        <p:spPr>
          <a:xfrm>
            <a:off x="3214015" y="2573401"/>
            <a:ext cx="357158" cy="7259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7226DA79-92A7-1B44-BD98-0385BACA6CCD}"/>
              </a:ext>
            </a:extLst>
          </p:cNvPr>
          <p:cNvCxnSpPr>
            <a:cxnSpLocks/>
            <a:stCxn id="50" idx="3"/>
            <a:endCxn id="41" idx="0"/>
          </p:cNvCxnSpPr>
          <p:nvPr/>
        </p:nvCxnSpPr>
        <p:spPr>
          <a:xfrm flipH="1">
            <a:off x="2371770" y="2573401"/>
            <a:ext cx="548361" cy="7451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A480BE66-2772-6544-AE26-DDCA36BDC806}"/>
              </a:ext>
            </a:extLst>
          </p:cNvPr>
          <p:cNvCxnSpPr>
            <a:cxnSpLocks/>
            <a:stCxn id="42" idx="5"/>
            <a:endCxn id="43" idx="0"/>
          </p:cNvCxnSpPr>
          <p:nvPr/>
        </p:nvCxnSpPr>
        <p:spPr>
          <a:xfrm>
            <a:off x="5063136" y="2573400"/>
            <a:ext cx="430038" cy="70123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1BF48DCB-DC46-DC4F-99C7-1A1FC9BBB453}"/>
              </a:ext>
            </a:extLst>
          </p:cNvPr>
          <p:cNvCxnSpPr>
            <a:cxnSpLocks/>
            <a:stCxn id="40" idx="3"/>
            <a:endCxn id="50" idx="7"/>
          </p:cNvCxnSpPr>
          <p:nvPr/>
        </p:nvCxnSpPr>
        <p:spPr>
          <a:xfrm flipH="1">
            <a:off x="3214015" y="1603701"/>
            <a:ext cx="625830" cy="64325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椭圆 49">
            <a:extLst>
              <a:ext uri="{FF2B5EF4-FFF2-40B4-BE49-F238E27FC236}">
                <a16:creationId xmlns:a16="http://schemas.microsoft.com/office/drawing/2014/main" id="{2722F71A-1234-BE4F-9D24-FF744D30AB66}"/>
              </a:ext>
            </a:extLst>
          </p:cNvPr>
          <p:cNvSpPr/>
          <p:nvPr/>
        </p:nvSpPr>
        <p:spPr>
          <a:xfrm>
            <a:off x="2859266" y="2179345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12</a:t>
            </a:r>
            <a:endParaRPr kumimoji="1" lang="zh-CN" altLang="en-US" dirty="0"/>
          </a:p>
        </p:txBody>
      </p: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1B98ED21-CD64-2F45-834D-BD6EB81263C7}"/>
              </a:ext>
            </a:extLst>
          </p:cNvPr>
          <p:cNvCxnSpPr>
            <a:cxnSpLocks/>
            <a:stCxn id="52" idx="0"/>
            <a:endCxn id="44" idx="4"/>
          </p:cNvCxnSpPr>
          <p:nvPr/>
        </p:nvCxnSpPr>
        <p:spPr>
          <a:xfrm flipV="1">
            <a:off x="3149670" y="3760999"/>
            <a:ext cx="421503" cy="4951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2" name="椭圆 51">
            <a:extLst>
              <a:ext uri="{FF2B5EF4-FFF2-40B4-BE49-F238E27FC236}">
                <a16:creationId xmlns:a16="http://schemas.microsoft.com/office/drawing/2014/main" id="{64060DCE-6BB4-284A-BA1C-F1A224F29C68}"/>
              </a:ext>
            </a:extLst>
          </p:cNvPr>
          <p:cNvSpPr/>
          <p:nvPr/>
        </p:nvSpPr>
        <p:spPr>
          <a:xfrm>
            <a:off x="2941863" y="4256099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33</a:t>
            </a:r>
            <a:endParaRPr kumimoji="1" lang="zh-CN" altLang="en-US" dirty="0"/>
          </a:p>
        </p:txBody>
      </p: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CF72DCB5-9296-D245-9FC9-FA3C9BAD2B75}"/>
              </a:ext>
            </a:extLst>
          </p:cNvPr>
          <p:cNvCxnSpPr>
            <a:cxnSpLocks/>
            <a:stCxn id="54" idx="0"/>
            <a:endCxn id="4" idx="5"/>
          </p:cNvCxnSpPr>
          <p:nvPr/>
        </p:nvCxnSpPr>
        <p:spPr>
          <a:xfrm flipH="1" flipV="1">
            <a:off x="4567643" y="3668689"/>
            <a:ext cx="343714" cy="56270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椭圆 53">
            <a:extLst>
              <a:ext uri="{FF2B5EF4-FFF2-40B4-BE49-F238E27FC236}">
                <a16:creationId xmlns:a16="http://schemas.microsoft.com/office/drawing/2014/main" id="{61F75DF0-69E7-C74B-AF7E-6033C519E48A}"/>
              </a:ext>
            </a:extLst>
          </p:cNvPr>
          <p:cNvSpPr/>
          <p:nvPr/>
        </p:nvSpPr>
        <p:spPr>
          <a:xfrm>
            <a:off x="4703550" y="4231398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19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E03B5A4E-ECEA-F842-956B-E7E839EB9DB2}"/>
              </a:ext>
            </a:extLst>
          </p:cNvPr>
          <p:cNvCxnSpPr>
            <a:cxnSpLocks/>
            <a:stCxn id="4" idx="1"/>
            <a:endCxn id="42" idx="3"/>
          </p:cNvCxnSpPr>
          <p:nvPr/>
        </p:nvCxnSpPr>
        <p:spPr>
          <a:xfrm flipV="1">
            <a:off x="4273759" y="2573400"/>
            <a:ext cx="495493" cy="76884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6861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707542F9-6430-A744-A312-2A1EB31EE4CD}"/>
              </a:ext>
            </a:extLst>
          </p:cNvPr>
          <p:cNvSpPr/>
          <p:nvPr/>
        </p:nvSpPr>
        <p:spPr>
          <a:xfrm>
            <a:off x="2923522" y="108930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BAC8812F-581B-564B-8C6A-520BD0267E8C}"/>
              </a:ext>
            </a:extLst>
          </p:cNvPr>
          <p:cNvSpPr/>
          <p:nvPr/>
        </p:nvSpPr>
        <p:spPr>
          <a:xfrm>
            <a:off x="1307084" y="319816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16F6D24C-7129-ED4D-A634-D3FA4D475C6B}"/>
              </a:ext>
            </a:extLst>
          </p:cNvPr>
          <p:cNvSpPr/>
          <p:nvPr/>
        </p:nvSpPr>
        <p:spPr>
          <a:xfrm>
            <a:off x="3852929" y="205900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18229DB-4E0F-1E4A-89F3-5A96D10D0652}"/>
              </a:ext>
            </a:extLst>
          </p:cNvPr>
          <p:cNvSpPr/>
          <p:nvPr/>
        </p:nvSpPr>
        <p:spPr>
          <a:xfrm>
            <a:off x="3268238" y="3178992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17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4010E0F9-F7D1-A94A-A374-BDBE3530EA31}"/>
              </a:ext>
            </a:extLst>
          </p:cNvPr>
          <p:cNvSpPr/>
          <p:nvPr/>
        </p:nvSpPr>
        <p:spPr>
          <a:xfrm>
            <a:off x="2507908" y="317899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2F240A48-CA26-FA46-BB75-0420DA37350C}"/>
              </a:ext>
            </a:extLst>
          </p:cNvPr>
          <p:cNvCxnSpPr>
            <a:cxnSpLocks/>
            <a:stCxn id="2" idx="5"/>
            <a:endCxn id="4" idx="1"/>
          </p:cNvCxnSpPr>
          <p:nvPr/>
        </p:nvCxnSpPr>
        <p:spPr>
          <a:xfrm>
            <a:off x="3278271" y="1483359"/>
            <a:ext cx="635523" cy="64325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745D22BA-1647-504D-B0A3-7D885E1F66D6}"/>
              </a:ext>
            </a:extLst>
          </p:cNvPr>
          <p:cNvCxnSpPr>
            <a:cxnSpLocks/>
            <a:stCxn id="12" idx="5"/>
            <a:endCxn id="6" idx="0"/>
          </p:cNvCxnSpPr>
          <p:nvPr/>
        </p:nvCxnSpPr>
        <p:spPr>
          <a:xfrm>
            <a:off x="2358557" y="2453059"/>
            <a:ext cx="357158" cy="7259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95240BBC-FF2D-084A-9CAB-6DB4C85B63D9}"/>
              </a:ext>
            </a:extLst>
          </p:cNvPr>
          <p:cNvCxnSpPr>
            <a:cxnSpLocks/>
            <a:stCxn id="12" idx="3"/>
            <a:endCxn id="3" idx="0"/>
          </p:cNvCxnSpPr>
          <p:nvPr/>
        </p:nvCxnSpPr>
        <p:spPr>
          <a:xfrm flipH="1">
            <a:off x="1514891" y="2453059"/>
            <a:ext cx="549782" cy="74510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515F9FE8-C513-5444-BBE8-8E813413488E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 flipH="1">
            <a:off x="3476045" y="2453058"/>
            <a:ext cx="437749" cy="72593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5C9013C0-4BD1-8245-9E2F-3B0BC152E33C}"/>
              </a:ext>
            </a:extLst>
          </p:cNvPr>
          <p:cNvCxnSpPr>
            <a:cxnSpLocks/>
            <a:stCxn id="2" idx="3"/>
            <a:endCxn id="12" idx="7"/>
          </p:cNvCxnSpPr>
          <p:nvPr/>
        </p:nvCxnSpPr>
        <p:spPr>
          <a:xfrm flipH="1">
            <a:off x="2358557" y="1483359"/>
            <a:ext cx="625830" cy="64325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30F6BCE4-78AD-E749-83F2-656A85C9577B}"/>
              </a:ext>
            </a:extLst>
          </p:cNvPr>
          <p:cNvSpPr/>
          <p:nvPr/>
        </p:nvSpPr>
        <p:spPr>
          <a:xfrm>
            <a:off x="2003808" y="205900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10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0125051-16F9-3F47-BAFD-981BC660E40C}"/>
              </a:ext>
            </a:extLst>
          </p:cNvPr>
          <p:cNvSpPr txBox="1"/>
          <p:nvPr/>
        </p:nvSpPr>
        <p:spPr>
          <a:xfrm>
            <a:off x="1593832" y="6101821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两个斜堆</a:t>
            </a:r>
            <a:r>
              <a:rPr kumimoji="1" lang="en-US" altLang="zh-CN" sz="2400" dirty="0">
                <a:solidFill>
                  <a:schemeClr val="accent1"/>
                </a:solidFill>
              </a:rPr>
              <a:t>H1</a:t>
            </a:r>
            <a:r>
              <a:rPr kumimoji="1" lang="zh-CN" altLang="en-US" sz="2400" dirty="0">
                <a:solidFill>
                  <a:schemeClr val="accent1"/>
                </a:solidFill>
              </a:rPr>
              <a:t>和</a:t>
            </a:r>
            <a:r>
              <a:rPr kumimoji="1" lang="en-US" altLang="zh-CN" sz="2400" dirty="0">
                <a:solidFill>
                  <a:schemeClr val="accent1"/>
                </a:solidFill>
              </a:rPr>
              <a:t>H2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1EF1FD0E-A16D-F444-B7A2-60FF7A9A495B}"/>
              </a:ext>
            </a:extLst>
          </p:cNvPr>
          <p:cNvCxnSpPr>
            <a:cxnSpLocks/>
            <a:stCxn id="25" idx="0"/>
            <a:endCxn id="6" idx="4"/>
          </p:cNvCxnSpPr>
          <p:nvPr/>
        </p:nvCxnSpPr>
        <p:spPr>
          <a:xfrm flipV="1">
            <a:off x="2162383" y="3640657"/>
            <a:ext cx="553332" cy="80647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8E9B98E9-A526-1242-B01A-14813592672C}"/>
              </a:ext>
            </a:extLst>
          </p:cNvPr>
          <p:cNvSpPr/>
          <p:nvPr/>
        </p:nvSpPr>
        <p:spPr>
          <a:xfrm>
            <a:off x="1954576" y="444713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23</a:t>
            </a:r>
            <a:endParaRPr kumimoji="1" lang="zh-CN" altLang="en-US" dirty="0"/>
          </a:p>
        </p:txBody>
      </p:sp>
      <p:cxnSp>
        <p:nvCxnSpPr>
          <p:cNvPr id="29" name="直线连接符 28">
            <a:extLst>
              <a:ext uri="{FF2B5EF4-FFF2-40B4-BE49-F238E27FC236}">
                <a16:creationId xmlns:a16="http://schemas.microsoft.com/office/drawing/2014/main" id="{D71858ED-495C-7541-B176-5F0E0AD2C818}"/>
              </a:ext>
            </a:extLst>
          </p:cNvPr>
          <p:cNvCxnSpPr>
            <a:cxnSpLocks/>
            <a:stCxn id="30" idx="0"/>
            <a:endCxn id="5" idx="4"/>
          </p:cNvCxnSpPr>
          <p:nvPr/>
        </p:nvCxnSpPr>
        <p:spPr>
          <a:xfrm flipV="1">
            <a:off x="3085933" y="3640657"/>
            <a:ext cx="390112" cy="80647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F6A9ED0F-ADA4-2F41-9650-B0F65D6C3EA5}"/>
              </a:ext>
            </a:extLst>
          </p:cNvPr>
          <p:cNvSpPr/>
          <p:nvPr/>
        </p:nvSpPr>
        <p:spPr>
          <a:xfrm>
            <a:off x="2878126" y="4447133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26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8EE66537-E14C-3146-A613-67385D2C3B2B}"/>
              </a:ext>
            </a:extLst>
          </p:cNvPr>
          <p:cNvSpPr txBox="1"/>
          <p:nvPr/>
        </p:nvSpPr>
        <p:spPr>
          <a:xfrm>
            <a:off x="1954576" y="5241862"/>
            <a:ext cx="1729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H1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C2CB2D54-072C-E54F-9443-47E44618AF62}"/>
              </a:ext>
            </a:extLst>
          </p:cNvPr>
          <p:cNvSpPr/>
          <p:nvPr/>
        </p:nvSpPr>
        <p:spPr>
          <a:xfrm>
            <a:off x="8391525" y="108930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ED677468-8EBF-F04F-8007-5BF23F2E6A0C}"/>
              </a:ext>
            </a:extLst>
          </p:cNvPr>
          <p:cNvSpPr/>
          <p:nvPr/>
        </p:nvSpPr>
        <p:spPr>
          <a:xfrm>
            <a:off x="6776508" y="319816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18</a:t>
            </a:r>
            <a:endParaRPr kumimoji="1" lang="zh-CN" altLang="en-US" dirty="0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C188807B-5B53-0247-B522-902B38A671CE}"/>
              </a:ext>
            </a:extLst>
          </p:cNvPr>
          <p:cNvSpPr/>
          <p:nvPr/>
        </p:nvSpPr>
        <p:spPr>
          <a:xfrm>
            <a:off x="9320932" y="205900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7</a:t>
            </a:r>
            <a:endParaRPr kumimoji="1" lang="zh-CN" altLang="en-US" dirty="0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A9E5B764-2082-DB45-80DB-402545B8AA5A}"/>
              </a:ext>
            </a:extLst>
          </p:cNvPr>
          <p:cNvSpPr/>
          <p:nvPr/>
        </p:nvSpPr>
        <p:spPr>
          <a:xfrm>
            <a:off x="8736241" y="3178992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37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B2D35C20-5BBF-654A-82A7-EF7CB02B69B9}"/>
              </a:ext>
            </a:extLst>
          </p:cNvPr>
          <p:cNvSpPr/>
          <p:nvPr/>
        </p:nvSpPr>
        <p:spPr>
          <a:xfrm>
            <a:off x="7975911" y="317899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CE1C6247-B592-974F-89BE-898A61ECA8D6}"/>
              </a:ext>
            </a:extLst>
          </p:cNvPr>
          <p:cNvCxnSpPr>
            <a:cxnSpLocks/>
            <a:stCxn id="40" idx="5"/>
            <a:endCxn id="42" idx="1"/>
          </p:cNvCxnSpPr>
          <p:nvPr/>
        </p:nvCxnSpPr>
        <p:spPr>
          <a:xfrm>
            <a:off x="8746274" y="1483359"/>
            <a:ext cx="635523" cy="64325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51C17C14-602C-044B-AEC0-1653751550AC}"/>
              </a:ext>
            </a:extLst>
          </p:cNvPr>
          <p:cNvCxnSpPr>
            <a:cxnSpLocks/>
            <a:stCxn id="50" idx="5"/>
            <a:endCxn id="44" idx="0"/>
          </p:cNvCxnSpPr>
          <p:nvPr/>
        </p:nvCxnSpPr>
        <p:spPr>
          <a:xfrm>
            <a:off x="7826560" y="2453059"/>
            <a:ext cx="357158" cy="7259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7226DA79-92A7-1B44-BD98-0385BACA6CCD}"/>
              </a:ext>
            </a:extLst>
          </p:cNvPr>
          <p:cNvCxnSpPr>
            <a:cxnSpLocks/>
            <a:stCxn id="50" idx="3"/>
            <a:endCxn id="41" idx="0"/>
          </p:cNvCxnSpPr>
          <p:nvPr/>
        </p:nvCxnSpPr>
        <p:spPr>
          <a:xfrm flipH="1">
            <a:off x="6984315" y="2453059"/>
            <a:ext cx="548361" cy="7451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A480BE66-2772-6544-AE26-DDCA36BDC806}"/>
              </a:ext>
            </a:extLst>
          </p:cNvPr>
          <p:cNvCxnSpPr>
            <a:cxnSpLocks/>
            <a:stCxn id="42" idx="3"/>
            <a:endCxn id="43" idx="0"/>
          </p:cNvCxnSpPr>
          <p:nvPr/>
        </p:nvCxnSpPr>
        <p:spPr>
          <a:xfrm flipH="1">
            <a:off x="8944048" y="2453058"/>
            <a:ext cx="437749" cy="72593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1BF48DCB-DC46-DC4F-99C7-1A1FC9BBB453}"/>
              </a:ext>
            </a:extLst>
          </p:cNvPr>
          <p:cNvCxnSpPr>
            <a:cxnSpLocks/>
            <a:stCxn id="40" idx="3"/>
            <a:endCxn id="50" idx="7"/>
          </p:cNvCxnSpPr>
          <p:nvPr/>
        </p:nvCxnSpPr>
        <p:spPr>
          <a:xfrm flipH="1">
            <a:off x="7826560" y="1483359"/>
            <a:ext cx="625830" cy="64325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椭圆 49">
            <a:extLst>
              <a:ext uri="{FF2B5EF4-FFF2-40B4-BE49-F238E27FC236}">
                <a16:creationId xmlns:a16="http://schemas.microsoft.com/office/drawing/2014/main" id="{2722F71A-1234-BE4F-9D24-FF744D30AB66}"/>
              </a:ext>
            </a:extLst>
          </p:cNvPr>
          <p:cNvSpPr/>
          <p:nvPr/>
        </p:nvSpPr>
        <p:spPr>
          <a:xfrm>
            <a:off x="7471811" y="205900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12</a:t>
            </a:r>
            <a:endParaRPr kumimoji="1" lang="zh-CN" altLang="en-US" dirty="0"/>
          </a:p>
        </p:txBody>
      </p: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1B98ED21-CD64-2F45-834D-BD6EB81263C7}"/>
              </a:ext>
            </a:extLst>
          </p:cNvPr>
          <p:cNvCxnSpPr>
            <a:cxnSpLocks/>
            <a:stCxn id="52" idx="0"/>
            <a:endCxn id="44" idx="4"/>
          </p:cNvCxnSpPr>
          <p:nvPr/>
        </p:nvCxnSpPr>
        <p:spPr>
          <a:xfrm flipV="1">
            <a:off x="7630386" y="3640657"/>
            <a:ext cx="553332" cy="80647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2" name="椭圆 51">
            <a:extLst>
              <a:ext uri="{FF2B5EF4-FFF2-40B4-BE49-F238E27FC236}">
                <a16:creationId xmlns:a16="http://schemas.microsoft.com/office/drawing/2014/main" id="{64060DCE-6BB4-284A-BA1C-F1A224F29C68}"/>
              </a:ext>
            </a:extLst>
          </p:cNvPr>
          <p:cNvSpPr/>
          <p:nvPr/>
        </p:nvSpPr>
        <p:spPr>
          <a:xfrm>
            <a:off x="7422579" y="444713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33</a:t>
            </a:r>
            <a:endParaRPr kumimoji="1" lang="zh-CN" altLang="en-US" dirty="0"/>
          </a:p>
        </p:txBody>
      </p: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CF72DCB5-9296-D245-9FC9-FA3C9BAD2B75}"/>
              </a:ext>
            </a:extLst>
          </p:cNvPr>
          <p:cNvCxnSpPr>
            <a:cxnSpLocks/>
            <a:stCxn id="54" idx="0"/>
            <a:endCxn id="42" idx="5"/>
          </p:cNvCxnSpPr>
          <p:nvPr/>
        </p:nvCxnSpPr>
        <p:spPr>
          <a:xfrm flipH="1" flipV="1">
            <a:off x="9675681" y="2453058"/>
            <a:ext cx="444311" cy="72593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椭圆 53">
            <a:extLst>
              <a:ext uri="{FF2B5EF4-FFF2-40B4-BE49-F238E27FC236}">
                <a16:creationId xmlns:a16="http://schemas.microsoft.com/office/drawing/2014/main" id="{61F75DF0-69E7-C74B-AF7E-6033C519E48A}"/>
              </a:ext>
            </a:extLst>
          </p:cNvPr>
          <p:cNvSpPr/>
          <p:nvPr/>
        </p:nvSpPr>
        <p:spPr>
          <a:xfrm>
            <a:off x="9912185" y="3178991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19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69FB7F72-9282-9345-9F3C-0DCF01691EF5}"/>
              </a:ext>
            </a:extLst>
          </p:cNvPr>
          <p:cNvSpPr txBox="1"/>
          <p:nvPr/>
        </p:nvSpPr>
        <p:spPr>
          <a:xfrm>
            <a:off x="7422579" y="5241862"/>
            <a:ext cx="1729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H2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44178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707542F9-6430-A744-A312-2A1EB31EE4CD}"/>
              </a:ext>
            </a:extLst>
          </p:cNvPr>
          <p:cNvSpPr/>
          <p:nvPr/>
        </p:nvSpPr>
        <p:spPr>
          <a:xfrm>
            <a:off x="6641443" y="215844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BAC8812F-581B-564B-8C6A-520BD0267E8C}"/>
              </a:ext>
            </a:extLst>
          </p:cNvPr>
          <p:cNvSpPr/>
          <p:nvPr/>
        </p:nvSpPr>
        <p:spPr>
          <a:xfrm>
            <a:off x="8660315" y="250406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16F6D24C-7129-ED4D-A634-D3FA4D475C6B}"/>
              </a:ext>
            </a:extLst>
          </p:cNvPr>
          <p:cNvSpPr/>
          <p:nvPr/>
        </p:nvSpPr>
        <p:spPr>
          <a:xfrm>
            <a:off x="3257123" y="3176849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18229DB-4E0F-1E4A-89F3-5A96D10D0652}"/>
              </a:ext>
            </a:extLst>
          </p:cNvPr>
          <p:cNvSpPr/>
          <p:nvPr/>
        </p:nvSpPr>
        <p:spPr>
          <a:xfrm>
            <a:off x="3848475" y="4090271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17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4010E0F9-F7D1-A94A-A374-BDBE3530EA31}"/>
              </a:ext>
            </a:extLst>
          </p:cNvPr>
          <p:cNvSpPr/>
          <p:nvPr/>
        </p:nvSpPr>
        <p:spPr>
          <a:xfrm>
            <a:off x="9861139" y="248488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2F240A48-CA26-FA46-BB75-0420DA37350C}"/>
              </a:ext>
            </a:extLst>
          </p:cNvPr>
          <p:cNvCxnSpPr>
            <a:cxnSpLocks/>
            <a:stCxn id="2" idx="3"/>
            <a:endCxn id="40" idx="1"/>
          </p:cNvCxnSpPr>
          <p:nvPr/>
        </p:nvCxnSpPr>
        <p:spPr>
          <a:xfrm flipH="1">
            <a:off x="4930917" y="609900"/>
            <a:ext cx="1771391" cy="8237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745D22BA-1647-504D-B0A3-7D885E1F66D6}"/>
              </a:ext>
            </a:extLst>
          </p:cNvPr>
          <p:cNvCxnSpPr>
            <a:cxnSpLocks/>
            <a:stCxn id="12" idx="5"/>
            <a:endCxn id="6" idx="0"/>
          </p:cNvCxnSpPr>
          <p:nvPr/>
        </p:nvCxnSpPr>
        <p:spPr>
          <a:xfrm>
            <a:off x="9711788" y="1758954"/>
            <a:ext cx="357158" cy="7259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95240BBC-FF2D-084A-9CAB-6DB4C85B63D9}"/>
              </a:ext>
            </a:extLst>
          </p:cNvPr>
          <p:cNvCxnSpPr>
            <a:cxnSpLocks/>
            <a:stCxn id="12" idx="3"/>
            <a:endCxn id="3" idx="0"/>
          </p:cNvCxnSpPr>
          <p:nvPr/>
        </p:nvCxnSpPr>
        <p:spPr>
          <a:xfrm flipH="1">
            <a:off x="8868122" y="1758954"/>
            <a:ext cx="549782" cy="74510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515F9FE8-C513-5444-BBE8-8E813413488E}"/>
              </a:ext>
            </a:extLst>
          </p:cNvPr>
          <p:cNvCxnSpPr>
            <a:cxnSpLocks/>
            <a:stCxn id="4" idx="5"/>
            <a:endCxn id="5" idx="0"/>
          </p:cNvCxnSpPr>
          <p:nvPr/>
        </p:nvCxnSpPr>
        <p:spPr>
          <a:xfrm>
            <a:off x="3611872" y="3570905"/>
            <a:ext cx="444410" cy="51936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5C9013C0-4BD1-8245-9E2F-3B0BC152E33C}"/>
              </a:ext>
            </a:extLst>
          </p:cNvPr>
          <p:cNvCxnSpPr>
            <a:cxnSpLocks/>
            <a:stCxn id="2" idx="5"/>
            <a:endCxn id="12" idx="7"/>
          </p:cNvCxnSpPr>
          <p:nvPr/>
        </p:nvCxnSpPr>
        <p:spPr>
          <a:xfrm>
            <a:off x="6996192" y="609900"/>
            <a:ext cx="2715596" cy="8226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30F6BCE4-78AD-E749-83F2-656A85C9577B}"/>
              </a:ext>
            </a:extLst>
          </p:cNvPr>
          <p:cNvSpPr/>
          <p:nvPr/>
        </p:nvSpPr>
        <p:spPr>
          <a:xfrm>
            <a:off x="9357039" y="1364898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10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0125051-16F9-3F47-BAFD-981BC660E40C}"/>
              </a:ext>
            </a:extLst>
          </p:cNvPr>
          <p:cNvSpPr txBox="1"/>
          <p:nvPr/>
        </p:nvSpPr>
        <p:spPr>
          <a:xfrm>
            <a:off x="2257207" y="6088387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H2</a:t>
            </a:r>
            <a:r>
              <a:rPr kumimoji="1" lang="zh-CN" altLang="en-US" sz="2400" dirty="0">
                <a:solidFill>
                  <a:schemeClr val="accent1"/>
                </a:solidFill>
              </a:rPr>
              <a:t>与</a:t>
            </a:r>
            <a:r>
              <a:rPr kumimoji="1" lang="en-US" altLang="zh-CN" sz="2400" dirty="0">
                <a:solidFill>
                  <a:schemeClr val="accent1"/>
                </a:solidFill>
              </a:rPr>
              <a:t>H1</a:t>
            </a:r>
            <a:r>
              <a:rPr kumimoji="1" lang="zh-CN" altLang="en-US" sz="2400" dirty="0">
                <a:solidFill>
                  <a:schemeClr val="accent1"/>
                </a:solidFill>
              </a:rPr>
              <a:t>的右子堆合并</a:t>
            </a:r>
          </a:p>
        </p:txBody>
      </p: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1EF1FD0E-A16D-F444-B7A2-60FF7A9A495B}"/>
              </a:ext>
            </a:extLst>
          </p:cNvPr>
          <p:cNvCxnSpPr>
            <a:cxnSpLocks/>
            <a:stCxn id="25" idx="0"/>
            <a:endCxn id="6" idx="4"/>
          </p:cNvCxnSpPr>
          <p:nvPr/>
        </p:nvCxnSpPr>
        <p:spPr>
          <a:xfrm flipV="1">
            <a:off x="9515614" y="2946552"/>
            <a:ext cx="553332" cy="80647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8E9B98E9-A526-1242-B01A-14813592672C}"/>
              </a:ext>
            </a:extLst>
          </p:cNvPr>
          <p:cNvSpPr/>
          <p:nvPr/>
        </p:nvSpPr>
        <p:spPr>
          <a:xfrm>
            <a:off x="9307807" y="3753028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23</a:t>
            </a:r>
            <a:endParaRPr kumimoji="1" lang="zh-CN" altLang="en-US" dirty="0"/>
          </a:p>
        </p:txBody>
      </p:sp>
      <p:cxnSp>
        <p:nvCxnSpPr>
          <p:cNvPr id="29" name="直线连接符 28">
            <a:extLst>
              <a:ext uri="{FF2B5EF4-FFF2-40B4-BE49-F238E27FC236}">
                <a16:creationId xmlns:a16="http://schemas.microsoft.com/office/drawing/2014/main" id="{D71858ED-495C-7541-B176-5F0E0AD2C818}"/>
              </a:ext>
            </a:extLst>
          </p:cNvPr>
          <p:cNvCxnSpPr>
            <a:cxnSpLocks/>
            <a:stCxn id="30" idx="0"/>
            <a:endCxn id="5" idx="4"/>
          </p:cNvCxnSpPr>
          <p:nvPr/>
        </p:nvCxnSpPr>
        <p:spPr>
          <a:xfrm flipV="1">
            <a:off x="3640668" y="4551936"/>
            <a:ext cx="415614" cy="62302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F6A9ED0F-ADA4-2F41-9650-B0F65D6C3EA5}"/>
              </a:ext>
            </a:extLst>
          </p:cNvPr>
          <p:cNvSpPr/>
          <p:nvPr/>
        </p:nvSpPr>
        <p:spPr>
          <a:xfrm>
            <a:off x="3432861" y="5174965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26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C2CB2D54-072C-E54F-9443-47E44618AF62}"/>
              </a:ext>
            </a:extLst>
          </p:cNvPr>
          <p:cNvSpPr/>
          <p:nvPr/>
        </p:nvSpPr>
        <p:spPr>
          <a:xfrm>
            <a:off x="4870052" y="1365998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ED677468-8EBF-F04F-8007-5BF23F2E6A0C}"/>
              </a:ext>
            </a:extLst>
          </p:cNvPr>
          <p:cNvSpPr/>
          <p:nvPr/>
        </p:nvSpPr>
        <p:spPr>
          <a:xfrm>
            <a:off x="5401687" y="3166638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18</a:t>
            </a:r>
            <a:endParaRPr kumimoji="1" lang="zh-CN" altLang="en-US" dirty="0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C188807B-5B53-0247-B522-902B38A671CE}"/>
              </a:ext>
            </a:extLst>
          </p:cNvPr>
          <p:cNvSpPr/>
          <p:nvPr/>
        </p:nvSpPr>
        <p:spPr>
          <a:xfrm>
            <a:off x="3899685" y="228021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7</a:t>
            </a:r>
            <a:endParaRPr kumimoji="1" lang="zh-CN" altLang="en-US" dirty="0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A9E5B764-2082-DB45-80DB-402545B8AA5A}"/>
              </a:ext>
            </a:extLst>
          </p:cNvPr>
          <p:cNvSpPr/>
          <p:nvPr/>
        </p:nvSpPr>
        <p:spPr>
          <a:xfrm>
            <a:off x="4586596" y="3176848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37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B2D35C20-5BBF-654A-82A7-EF7CB02B69B9}"/>
              </a:ext>
            </a:extLst>
          </p:cNvPr>
          <p:cNvSpPr/>
          <p:nvPr/>
        </p:nvSpPr>
        <p:spPr>
          <a:xfrm>
            <a:off x="6598668" y="3176848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CE1C6247-B592-974F-89BE-898A61ECA8D6}"/>
              </a:ext>
            </a:extLst>
          </p:cNvPr>
          <p:cNvCxnSpPr>
            <a:cxnSpLocks/>
            <a:stCxn id="40" idx="3"/>
            <a:endCxn id="42" idx="0"/>
          </p:cNvCxnSpPr>
          <p:nvPr/>
        </p:nvCxnSpPr>
        <p:spPr>
          <a:xfrm flipH="1">
            <a:off x="4107492" y="1760054"/>
            <a:ext cx="823425" cy="52016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51C17C14-602C-044B-AEC0-1653751550AC}"/>
              </a:ext>
            </a:extLst>
          </p:cNvPr>
          <p:cNvCxnSpPr>
            <a:cxnSpLocks/>
            <a:stCxn id="50" idx="5"/>
            <a:endCxn id="44" idx="0"/>
          </p:cNvCxnSpPr>
          <p:nvPr/>
        </p:nvCxnSpPr>
        <p:spPr>
          <a:xfrm>
            <a:off x="6449317" y="2561358"/>
            <a:ext cx="357158" cy="6154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7226DA79-92A7-1B44-BD98-0385BACA6CCD}"/>
              </a:ext>
            </a:extLst>
          </p:cNvPr>
          <p:cNvCxnSpPr>
            <a:cxnSpLocks/>
            <a:stCxn id="50" idx="3"/>
            <a:endCxn id="41" idx="0"/>
          </p:cNvCxnSpPr>
          <p:nvPr/>
        </p:nvCxnSpPr>
        <p:spPr>
          <a:xfrm flipH="1">
            <a:off x="5609494" y="2561358"/>
            <a:ext cx="545939" cy="6052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A480BE66-2772-6544-AE26-DDCA36BDC806}"/>
              </a:ext>
            </a:extLst>
          </p:cNvPr>
          <p:cNvCxnSpPr>
            <a:cxnSpLocks/>
            <a:stCxn id="42" idx="5"/>
            <a:endCxn id="43" idx="0"/>
          </p:cNvCxnSpPr>
          <p:nvPr/>
        </p:nvCxnSpPr>
        <p:spPr>
          <a:xfrm>
            <a:off x="4254434" y="2674272"/>
            <a:ext cx="539969" cy="50257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1BF48DCB-DC46-DC4F-99C7-1A1FC9BBB453}"/>
              </a:ext>
            </a:extLst>
          </p:cNvPr>
          <p:cNvCxnSpPr>
            <a:cxnSpLocks/>
            <a:stCxn id="40" idx="5"/>
            <a:endCxn id="50" idx="0"/>
          </p:cNvCxnSpPr>
          <p:nvPr/>
        </p:nvCxnSpPr>
        <p:spPr>
          <a:xfrm>
            <a:off x="5224801" y="1760054"/>
            <a:ext cx="1077574" cy="40724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椭圆 49">
            <a:extLst>
              <a:ext uri="{FF2B5EF4-FFF2-40B4-BE49-F238E27FC236}">
                <a16:creationId xmlns:a16="http://schemas.microsoft.com/office/drawing/2014/main" id="{2722F71A-1234-BE4F-9D24-FF744D30AB66}"/>
              </a:ext>
            </a:extLst>
          </p:cNvPr>
          <p:cNvSpPr/>
          <p:nvPr/>
        </p:nvSpPr>
        <p:spPr>
          <a:xfrm>
            <a:off x="6094568" y="216730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12</a:t>
            </a:r>
            <a:endParaRPr kumimoji="1" lang="zh-CN" altLang="en-US" dirty="0"/>
          </a:p>
        </p:txBody>
      </p: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1B98ED21-CD64-2F45-834D-BD6EB81263C7}"/>
              </a:ext>
            </a:extLst>
          </p:cNvPr>
          <p:cNvCxnSpPr>
            <a:cxnSpLocks/>
            <a:stCxn id="52" idx="0"/>
            <a:endCxn id="44" idx="4"/>
          </p:cNvCxnSpPr>
          <p:nvPr/>
        </p:nvCxnSpPr>
        <p:spPr>
          <a:xfrm flipV="1">
            <a:off x="6269138" y="3638513"/>
            <a:ext cx="537337" cy="45175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2" name="椭圆 51">
            <a:extLst>
              <a:ext uri="{FF2B5EF4-FFF2-40B4-BE49-F238E27FC236}">
                <a16:creationId xmlns:a16="http://schemas.microsoft.com/office/drawing/2014/main" id="{64060DCE-6BB4-284A-BA1C-F1A224F29C68}"/>
              </a:ext>
            </a:extLst>
          </p:cNvPr>
          <p:cNvSpPr/>
          <p:nvPr/>
        </p:nvSpPr>
        <p:spPr>
          <a:xfrm>
            <a:off x="6061331" y="4090271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33</a:t>
            </a:r>
            <a:endParaRPr kumimoji="1" lang="zh-CN" altLang="en-US" dirty="0"/>
          </a:p>
        </p:txBody>
      </p: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CF72DCB5-9296-D245-9FC9-FA3C9BAD2B75}"/>
              </a:ext>
            </a:extLst>
          </p:cNvPr>
          <p:cNvCxnSpPr>
            <a:cxnSpLocks/>
            <a:stCxn id="54" idx="0"/>
            <a:endCxn id="4" idx="3"/>
          </p:cNvCxnSpPr>
          <p:nvPr/>
        </p:nvCxnSpPr>
        <p:spPr>
          <a:xfrm flipV="1">
            <a:off x="2873751" y="3570905"/>
            <a:ext cx="444237" cy="51936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椭圆 53">
            <a:extLst>
              <a:ext uri="{FF2B5EF4-FFF2-40B4-BE49-F238E27FC236}">
                <a16:creationId xmlns:a16="http://schemas.microsoft.com/office/drawing/2014/main" id="{61F75DF0-69E7-C74B-AF7E-6033C519E48A}"/>
              </a:ext>
            </a:extLst>
          </p:cNvPr>
          <p:cNvSpPr/>
          <p:nvPr/>
        </p:nvSpPr>
        <p:spPr>
          <a:xfrm>
            <a:off x="2665944" y="4090271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19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8" name="直线连接符 37">
            <a:extLst>
              <a:ext uri="{FF2B5EF4-FFF2-40B4-BE49-F238E27FC236}">
                <a16:creationId xmlns:a16="http://schemas.microsoft.com/office/drawing/2014/main" id="{1BCEF239-6B4B-294E-A990-98BEBEB9E610}"/>
              </a:ext>
            </a:extLst>
          </p:cNvPr>
          <p:cNvCxnSpPr>
            <a:cxnSpLocks/>
            <a:stCxn id="4" idx="0"/>
            <a:endCxn id="42" idx="3"/>
          </p:cNvCxnSpPr>
          <p:nvPr/>
        </p:nvCxnSpPr>
        <p:spPr>
          <a:xfrm flipV="1">
            <a:off x="3464930" y="2674272"/>
            <a:ext cx="495620" cy="50257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96897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707542F9-6430-A744-A312-2A1EB31EE4CD}"/>
              </a:ext>
            </a:extLst>
          </p:cNvPr>
          <p:cNvSpPr/>
          <p:nvPr/>
        </p:nvSpPr>
        <p:spPr>
          <a:xfrm>
            <a:off x="2575275" y="66646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0125051-16F9-3F47-BAFD-981BC660E40C}"/>
              </a:ext>
            </a:extLst>
          </p:cNvPr>
          <p:cNvSpPr txBox="1"/>
          <p:nvPr/>
        </p:nvSpPr>
        <p:spPr>
          <a:xfrm>
            <a:off x="1477145" y="627934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二项队列模型</a:t>
            </a:r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9260738F-B196-C041-BF61-29CD616DF2A4}"/>
              </a:ext>
            </a:extLst>
          </p:cNvPr>
          <p:cNvSpPr/>
          <p:nvPr/>
        </p:nvSpPr>
        <p:spPr>
          <a:xfrm>
            <a:off x="4872966" y="70510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endParaRPr kumimoji="1" lang="en-US" altLang="zh-CN" dirty="0"/>
          </a:p>
          <a:p>
            <a:pPr algn="ctr"/>
            <a:endParaRPr kumimoji="1" lang="zh-CN" altLang="en-US" dirty="0"/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E3CF180F-FCC6-9E49-803D-DA0C9092F7F6}"/>
              </a:ext>
            </a:extLst>
          </p:cNvPr>
          <p:cNvSpPr/>
          <p:nvPr/>
        </p:nvSpPr>
        <p:spPr>
          <a:xfrm>
            <a:off x="5417765" y="1603777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endParaRPr kumimoji="1" lang="zh-CN" altLang="en-US" dirty="0"/>
          </a:p>
        </p:txBody>
      </p:sp>
      <p:cxnSp>
        <p:nvCxnSpPr>
          <p:cNvPr id="63" name="直线连接符 62">
            <a:extLst>
              <a:ext uri="{FF2B5EF4-FFF2-40B4-BE49-F238E27FC236}">
                <a16:creationId xmlns:a16="http://schemas.microsoft.com/office/drawing/2014/main" id="{56726D82-26FE-034F-87C8-FD9E420C07E1}"/>
              </a:ext>
            </a:extLst>
          </p:cNvPr>
          <p:cNvCxnSpPr>
            <a:cxnSpLocks/>
            <a:stCxn id="61" idx="5"/>
            <a:endCxn id="62" idx="0"/>
          </p:cNvCxnSpPr>
          <p:nvPr/>
        </p:nvCxnSpPr>
        <p:spPr>
          <a:xfrm>
            <a:off x="5180245" y="1012384"/>
            <a:ext cx="360000" cy="59139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2" name="椭圆 121">
            <a:extLst>
              <a:ext uri="{FF2B5EF4-FFF2-40B4-BE49-F238E27FC236}">
                <a16:creationId xmlns:a16="http://schemas.microsoft.com/office/drawing/2014/main" id="{CE069054-B4F0-8543-9B33-2397A743EFFF}"/>
              </a:ext>
            </a:extLst>
          </p:cNvPr>
          <p:cNvSpPr/>
          <p:nvPr/>
        </p:nvSpPr>
        <p:spPr>
          <a:xfrm>
            <a:off x="8168589" y="157768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endParaRPr kumimoji="1" lang="zh-CN" altLang="en-US" dirty="0"/>
          </a:p>
        </p:txBody>
      </p:sp>
      <p:sp>
        <p:nvSpPr>
          <p:cNvPr id="123" name="椭圆 122">
            <a:extLst>
              <a:ext uri="{FF2B5EF4-FFF2-40B4-BE49-F238E27FC236}">
                <a16:creationId xmlns:a16="http://schemas.microsoft.com/office/drawing/2014/main" id="{DCC6CA5F-7B11-3A40-AF90-56ABAD86FD2C}"/>
              </a:ext>
            </a:extLst>
          </p:cNvPr>
          <p:cNvSpPr/>
          <p:nvPr/>
        </p:nvSpPr>
        <p:spPr>
          <a:xfrm>
            <a:off x="9204004" y="157768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endParaRPr kumimoji="1" lang="en-US" altLang="zh-CN" dirty="0"/>
          </a:p>
          <a:p>
            <a:pPr algn="ctr"/>
            <a:endParaRPr kumimoji="1" lang="zh-CN" altLang="en-US" dirty="0"/>
          </a:p>
        </p:txBody>
      </p:sp>
      <p:sp>
        <p:nvSpPr>
          <p:cNvPr id="124" name="椭圆 123">
            <a:extLst>
              <a:ext uri="{FF2B5EF4-FFF2-40B4-BE49-F238E27FC236}">
                <a16:creationId xmlns:a16="http://schemas.microsoft.com/office/drawing/2014/main" id="{96C48E4E-87F5-3746-84A5-723BB70503F2}"/>
              </a:ext>
            </a:extLst>
          </p:cNvPr>
          <p:cNvSpPr/>
          <p:nvPr/>
        </p:nvSpPr>
        <p:spPr>
          <a:xfrm>
            <a:off x="9748803" y="247635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endParaRPr kumimoji="1" lang="zh-CN" altLang="en-US" dirty="0"/>
          </a:p>
        </p:txBody>
      </p:sp>
      <p:cxnSp>
        <p:nvCxnSpPr>
          <p:cNvPr id="125" name="直线连接符 124">
            <a:extLst>
              <a:ext uri="{FF2B5EF4-FFF2-40B4-BE49-F238E27FC236}">
                <a16:creationId xmlns:a16="http://schemas.microsoft.com/office/drawing/2014/main" id="{B6A7DCF1-FF3E-9543-B751-383CED46F3F9}"/>
              </a:ext>
            </a:extLst>
          </p:cNvPr>
          <p:cNvCxnSpPr>
            <a:cxnSpLocks/>
            <a:stCxn id="123" idx="5"/>
            <a:endCxn id="124" idx="0"/>
          </p:cNvCxnSpPr>
          <p:nvPr/>
        </p:nvCxnSpPr>
        <p:spPr>
          <a:xfrm>
            <a:off x="9511283" y="1884962"/>
            <a:ext cx="360000" cy="59139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6" name="椭圆 125">
            <a:extLst>
              <a:ext uri="{FF2B5EF4-FFF2-40B4-BE49-F238E27FC236}">
                <a16:creationId xmlns:a16="http://schemas.microsoft.com/office/drawing/2014/main" id="{6E98EA29-BD8B-AC46-8D23-1F1C4C595C75}"/>
              </a:ext>
            </a:extLst>
          </p:cNvPr>
          <p:cNvSpPr/>
          <p:nvPr/>
        </p:nvSpPr>
        <p:spPr>
          <a:xfrm>
            <a:off x="7619460" y="66646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endParaRPr kumimoji="1" lang="zh-CN" altLang="en-US" dirty="0"/>
          </a:p>
        </p:txBody>
      </p:sp>
      <p:cxnSp>
        <p:nvCxnSpPr>
          <p:cNvPr id="127" name="直线连接符 126">
            <a:extLst>
              <a:ext uri="{FF2B5EF4-FFF2-40B4-BE49-F238E27FC236}">
                <a16:creationId xmlns:a16="http://schemas.microsoft.com/office/drawing/2014/main" id="{32CF32BC-600F-DB4C-BFDC-AB48F7F8107D}"/>
              </a:ext>
            </a:extLst>
          </p:cNvPr>
          <p:cNvCxnSpPr>
            <a:cxnSpLocks/>
            <a:stCxn id="126" idx="5"/>
            <a:endCxn id="122" idx="0"/>
          </p:cNvCxnSpPr>
          <p:nvPr/>
        </p:nvCxnSpPr>
        <p:spPr>
          <a:xfrm>
            <a:off x="7926739" y="973747"/>
            <a:ext cx="421850" cy="60393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1" name="直线连接符 130">
            <a:extLst>
              <a:ext uri="{FF2B5EF4-FFF2-40B4-BE49-F238E27FC236}">
                <a16:creationId xmlns:a16="http://schemas.microsoft.com/office/drawing/2014/main" id="{FFCE5C83-D45A-1B46-A5E3-09848C51F1FA}"/>
              </a:ext>
            </a:extLst>
          </p:cNvPr>
          <p:cNvCxnSpPr>
            <a:cxnSpLocks/>
            <a:stCxn id="126" idx="5"/>
            <a:endCxn id="123" idx="1"/>
          </p:cNvCxnSpPr>
          <p:nvPr/>
        </p:nvCxnSpPr>
        <p:spPr>
          <a:xfrm>
            <a:off x="7926739" y="973747"/>
            <a:ext cx="1329986" cy="65665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6" name="椭圆 135">
            <a:extLst>
              <a:ext uri="{FF2B5EF4-FFF2-40B4-BE49-F238E27FC236}">
                <a16:creationId xmlns:a16="http://schemas.microsoft.com/office/drawing/2014/main" id="{A03E4A4E-E838-BA4C-A27B-01AFFD46844D}"/>
              </a:ext>
            </a:extLst>
          </p:cNvPr>
          <p:cNvSpPr/>
          <p:nvPr/>
        </p:nvSpPr>
        <p:spPr>
          <a:xfrm>
            <a:off x="4058392" y="3801619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endParaRPr kumimoji="1" lang="zh-CN" altLang="en-US" dirty="0"/>
          </a:p>
        </p:txBody>
      </p:sp>
      <p:sp>
        <p:nvSpPr>
          <p:cNvPr id="137" name="椭圆 136">
            <a:extLst>
              <a:ext uri="{FF2B5EF4-FFF2-40B4-BE49-F238E27FC236}">
                <a16:creationId xmlns:a16="http://schemas.microsoft.com/office/drawing/2014/main" id="{7621F4F0-0BCC-BE48-A1E8-184F504B3694}"/>
              </a:ext>
            </a:extLst>
          </p:cNvPr>
          <p:cNvSpPr/>
          <p:nvPr/>
        </p:nvSpPr>
        <p:spPr>
          <a:xfrm>
            <a:off x="5093807" y="3801619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endParaRPr kumimoji="1" lang="en-US" altLang="zh-CN" dirty="0"/>
          </a:p>
          <a:p>
            <a:pPr algn="ctr"/>
            <a:endParaRPr kumimoji="1" lang="zh-CN" altLang="en-US" dirty="0"/>
          </a:p>
        </p:txBody>
      </p:sp>
      <p:sp>
        <p:nvSpPr>
          <p:cNvPr id="138" name="椭圆 137">
            <a:extLst>
              <a:ext uri="{FF2B5EF4-FFF2-40B4-BE49-F238E27FC236}">
                <a16:creationId xmlns:a16="http://schemas.microsoft.com/office/drawing/2014/main" id="{D1836EF1-C47E-444B-B5E2-FF5C5B6B3694}"/>
              </a:ext>
            </a:extLst>
          </p:cNvPr>
          <p:cNvSpPr/>
          <p:nvPr/>
        </p:nvSpPr>
        <p:spPr>
          <a:xfrm>
            <a:off x="5638606" y="4700291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endParaRPr kumimoji="1" lang="zh-CN" altLang="en-US" dirty="0"/>
          </a:p>
        </p:txBody>
      </p:sp>
      <p:cxnSp>
        <p:nvCxnSpPr>
          <p:cNvPr id="139" name="直线连接符 138">
            <a:extLst>
              <a:ext uri="{FF2B5EF4-FFF2-40B4-BE49-F238E27FC236}">
                <a16:creationId xmlns:a16="http://schemas.microsoft.com/office/drawing/2014/main" id="{8CD43C0D-FC0F-B042-801E-AED33674C7A8}"/>
              </a:ext>
            </a:extLst>
          </p:cNvPr>
          <p:cNvCxnSpPr>
            <a:cxnSpLocks/>
            <a:stCxn id="137" idx="5"/>
            <a:endCxn id="138" idx="0"/>
          </p:cNvCxnSpPr>
          <p:nvPr/>
        </p:nvCxnSpPr>
        <p:spPr>
          <a:xfrm>
            <a:off x="5401086" y="4108898"/>
            <a:ext cx="360000" cy="59139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0" name="椭圆 139">
            <a:extLst>
              <a:ext uri="{FF2B5EF4-FFF2-40B4-BE49-F238E27FC236}">
                <a16:creationId xmlns:a16="http://schemas.microsoft.com/office/drawing/2014/main" id="{6AD99D7D-247E-B246-B002-F71296E0E29E}"/>
              </a:ext>
            </a:extLst>
          </p:cNvPr>
          <p:cNvSpPr/>
          <p:nvPr/>
        </p:nvSpPr>
        <p:spPr>
          <a:xfrm>
            <a:off x="6771112" y="4700291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endParaRPr kumimoji="1" lang="zh-CN" altLang="en-US" dirty="0"/>
          </a:p>
        </p:txBody>
      </p:sp>
      <p:sp>
        <p:nvSpPr>
          <p:cNvPr id="141" name="椭圆 140">
            <a:extLst>
              <a:ext uri="{FF2B5EF4-FFF2-40B4-BE49-F238E27FC236}">
                <a16:creationId xmlns:a16="http://schemas.microsoft.com/office/drawing/2014/main" id="{B81A3086-2DE9-304C-8A1B-9A8B8606C2CF}"/>
              </a:ext>
            </a:extLst>
          </p:cNvPr>
          <p:cNvSpPr/>
          <p:nvPr/>
        </p:nvSpPr>
        <p:spPr>
          <a:xfrm>
            <a:off x="7806527" y="4700291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endParaRPr kumimoji="1" lang="en-US" altLang="zh-CN" dirty="0"/>
          </a:p>
          <a:p>
            <a:pPr algn="ctr"/>
            <a:endParaRPr kumimoji="1" lang="zh-CN" altLang="en-US" dirty="0"/>
          </a:p>
        </p:txBody>
      </p:sp>
      <p:sp>
        <p:nvSpPr>
          <p:cNvPr id="142" name="椭圆 141">
            <a:extLst>
              <a:ext uri="{FF2B5EF4-FFF2-40B4-BE49-F238E27FC236}">
                <a16:creationId xmlns:a16="http://schemas.microsoft.com/office/drawing/2014/main" id="{D0B18D80-840D-2845-811B-3A747E4EF624}"/>
              </a:ext>
            </a:extLst>
          </p:cNvPr>
          <p:cNvSpPr/>
          <p:nvPr/>
        </p:nvSpPr>
        <p:spPr>
          <a:xfrm>
            <a:off x="8351326" y="559896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endParaRPr kumimoji="1" lang="zh-CN" altLang="en-US" dirty="0"/>
          </a:p>
        </p:txBody>
      </p:sp>
      <p:cxnSp>
        <p:nvCxnSpPr>
          <p:cNvPr id="143" name="直线连接符 142">
            <a:extLst>
              <a:ext uri="{FF2B5EF4-FFF2-40B4-BE49-F238E27FC236}">
                <a16:creationId xmlns:a16="http://schemas.microsoft.com/office/drawing/2014/main" id="{1EC011A1-21AB-7B45-A777-87BEE4998EC5}"/>
              </a:ext>
            </a:extLst>
          </p:cNvPr>
          <p:cNvCxnSpPr>
            <a:cxnSpLocks/>
            <a:stCxn id="141" idx="5"/>
            <a:endCxn id="142" idx="0"/>
          </p:cNvCxnSpPr>
          <p:nvPr/>
        </p:nvCxnSpPr>
        <p:spPr>
          <a:xfrm>
            <a:off x="8113806" y="5007570"/>
            <a:ext cx="360000" cy="59139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4" name="椭圆 143">
            <a:extLst>
              <a:ext uri="{FF2B5EF4-FFF2-40B4-BE49-F238E27FC236}">
                <a16:creationId xmlns:a16="http://schemas.microsoft.com/office/drawing/2014/main" id="{E8106816-A71B-DA4E-8A8F-D07F4C8BF05C}"/>
              </a:ext>
            </a:extLst>
          </p:cNvPr>
          <p:cNvSpPr/>
          <p:nvPr/>
        </p:nvSpPr>
        <p:spPr>
          <a:xfrm>
            <a:off x="6221983" y="3789076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endParaRPr kumimoji="1" lang="zh-CN" altLang="en-US" dirty="0"/>
          </a:p>
        </p:txBody>
      </p:sp>
      <p:cxnSp>
        <p:nvCxnSpPr>
          <p:cNvPr id="145" name="直线连接符 144">
            <a:extLst>
              <a:ext uri="{FF2B5EF4-FFF2-40B4-BE49-F238E27FC236}">
                <a16:creationId xmlns:a16="http://schemas.microsoft.com/office/drawing/2014/main" id="{2CC29D27-4C6A-E041-85E9-3DDE81E49F66}"/>
              </a:ext>
            </a:extLst>
          </p:cNvPr>
          <p:cNvCxnSpPr>
            <a:cxnSpLocks/>
            <a:stCxn id="144" idx="5"/>
            <a:endCxn id="140" idx="0"/>
          </p:cNvCxnSpPr>
          <p:nvPr/>
        </p:nvCxnSpPr>
        <p:spPr>
          <a:xfrm>
            <a:off x="6529262" y="4096355"/>
            <a:ext cx="421850" cy="60393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6" name="直线连接符 145">
            <a:extLst>
              <a:ext uri="{FF2B5EF4-FFF2-40B4-BE49-F238E27FC236}">
                <a16:creationId xmlns:a16="http://schemas.microsoft.com/office/drawing/2014/main" id="{733437B1-F576-844C-9C04-B1B2B6C4D300}"/>
              </a:ext>
            </a:extLst>
          </p:cNvPr>
          <p:cNvCxnSpPr>
            <a:cxnSpLocks/>
            <a:stCxn id="144" idx="5"/>
            <a:endCxn id="141" idx="1"/>
          </p:cNvCxnSpPr>
          <p:nvPr/>
        </p:nvCxnSpPr>
        <p:spPr>
          <a:xfrm>
            <a:off x="6529262" y="4096355"/>
            <a:ext cx="1329986" cy="65665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7" name="椭圆 146">
            <a:extLst>
              <a:ext uri="{FF2B5EF4-FFF2-40B4-BE49-F238E27FC236}">
                <a16:creationId xmlns:a16="http://schemas.microsoft.com/office/drawing/2014/main" id="{86D2DB4E-D1C5-274D-A48C-DB9DEAC1095A}"/>
              </a:ext>
            </a:extLst>
          </p:cNvPr>
          <p:cNvSpPr/>
          <p:nvPr/>
        </p:nvSpPr>
        <p:spPr>
          <a:xfrm>
            <a:off x="3259318" y="2925249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endParaRPr kumimoji="1" lang="en-US" altLang="zh-CN" dirty="0"/>
          </a:p>
          <a:p>
            <a:pPr algn="ctr"/>
            <a:endParaRPr kumimoji="1" lang="zh-CN" altLang="en-US" dirty="0"/>
          </a:p>
        </p:txBody>
      </p:sp>
      <p:cxnSp>
        <p:nvCxnSpPr>
          <p:cNvPr id="148" name="直线连接符 147">
            <a:extLst>
              <a:ext uri="{FF2B5EF4-FFF2-40B4-BE49-F238E27FC236}">
                <a16:creationId xmlns:a16="http://schemas.microsoft.com/office/drawing/2014/main" id="{D3445882-9B63-0F44-9E68-13627C27281F}"/>
              </a:ext>
            </a:extLst>
          </p:cNvPr>
          <p:cNvCxnSpPr>
            <a:cxnSpLocks/>
            <a:stCxn id="147" idx="5"/>
            <a:endCxn id="136" idx="1"/>
          </p:cNvCxnSpPr>
          <p:nvPr/>
        </p:nvCxnSpPr>
        <p:spPr>
          <a:xfrm>
            <a:off x="3566597" y="3232528"/>
            <a:ext cx="544516" cy="62181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1" name="直线连接符 150">
            <a:extLst>
              <a:ext uri="{FF2B5EF4-FFF2-40B4-BE49-F238E27FC236}">
                <a16:creationId xmlns:a16="http://schemas.microsoft.com/office/drawing/2014/main" id="{CF303320-5DB3-144D-BC31-5E2D54CAF0BA}"/>
              </a:ext>
            </a:extLst>
          </p:cNvPr>
          <p:cNvCxnSpPr>
            <a:cxnSpLocks/>
            <a:stCxn id="147" idx="5"/>
            <a:endCxn id="137" idx="1"/>
          </p:cNvCxnSpPr>
          <p:nvPr/>
        </p:nvCxnSpPr>
        <p:spPr>
          <a:xfrm>
            <a:off x="3566597" y="3232528"/>
            <a:ext cx="1579931" cy="62181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4" name="直线连接符 153">
            <a:extLst>
              <a:ext uri="{FF2B5EF4-FFF2-40B4-BE49-F238E27FC236}">
                <a16:creationId xmlns:a16="http://schemas.microsoft.com/office/drawing/2014/main" id="{F9581530-51DB-274B-81F1-93B5F3567338}"/>
              </a:ext>
            </a:extLst>
          </p:cNvPr>
          <p:cNvCxnSpPr>
            <a:cxnSpLocks/>
            <a:stCxn id="147" idx="5"/>
            <a:endCxn id="144" idx="1"/>
          </p:cNvCxnSpPr>
          <p:nvPr/>
        </p:nvCxnSpPr>
        <p:spPr>
          <a:xfrm>
            <a:off x="3566597" y="3232528"/>
            <a:ext cx="2708107" cy="60926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3" name="文本框 182">
            <a:extLst>
              <a:ext uri="{FF2B5EF4-FFF2-40B4-BE49-F238E27FC236}">
                <a16:creationId xmlns:a16="http://schemas.microsoft.com/office/drawing/2014/main" id="{8B4E72A6-FA0A-9845-AFFC-DACE899A1890}"/>
              </a:ext>
            </a:extLst>
          </p:cNvPr>
          <p:cNvSpPr txBox="1"/>
          <p:nvPr/>
        </p:nvSpPr>
        <p:spPr>
          <a:xfrm>
            <a:off x="2537908" y="15102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B0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85" name="文本框 184">
            <a:extLst>
              <a:ext uri="{FF2B5EF4-FFF2-40B4-BE49-F238E27FC236}">
                <a16:creationId xmlns:a16="http://schemas.microsoft.com/office/drawing/2014/main" id="{3C5BB112-8B59-1F43-930A-9552CBB3FE57}"/>
              </a:ext>
            </a:extLst>
          </p:cNvPr>
          <p:cNvSpPr txBox="1"/>
          <p:nvPr/>
        </p:nvSpPr>
        <p:spPr>
          <a:xfrm>
            <a:off x="4835599" y="15102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B1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86" name="文本框 185">
            <a:extLst>
              <a:ext uri="{FF2B5EF4-FFF2-40B4-BE49-F238E27FC236}">
                <a16:creationId xmlns:a16="http://schemas.microsoft.com/office/drawing/2014/main" id="{13C0FF95-4DF9-9040-A5E3-3926DFE81088}"/>
              </a:ext>
            </a:extLst>
          </p:cNvPr>
          <p:cNvSpPr txBox="1"/>
          <p:nvPr/>
        </p:nvSpPr>
        <p:spPr>
          <a:xfrm>
            <a:off x="7544726" y="15394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B2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87" name="文本框 186">
            <a:extLst>
              <a:ext uri="{FF2B5EF4-FFF2-40B4-BE49-F238E27FC236}">
                <a16:creationId xmlns:a16="http://schemas.microsoft.com/office/drawing/2014/main" id="{2E7CD419-54AE-FB45-AA1D-637A21764E30}"/>
              </a:ext>
            </a:extLst>
          </p:cNvPr>
          <p:cNvSpPr txBox="1"/>
          <p:nvPr/>
        </p:nvSpPr>
        <p:spPr>
          <a:xfrm>
            <a:off x="3184584" y="2338339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B4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8906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64F8557-0A92-7C42-BF52-2A99F9BED736}"/>
              </a:ext>
            </a:extLst>
          </p:cNvPr>
          <p:cNvSpPr/>
          <p:nvPr/>
        </p:nvSpPr>
        <p:spPr>
          <a:xfrm>
            <a:off x="585357" y="2496065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4C046F10-2D6A-9642-A247-057699B5D974}"/>
              </a:ext>
            </a:extLst>
          </p:cNvPr>
          <p:cNvCxnSpPr>
            <a:cxnSpLocks/>
          </p:cNvCxnSpPr>
          <p:nvPr/>
        </p:nvCxnSpPr>
        <p:spPr>
          <a:xfrm>
            <a:off x="1728357" y="2496065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BA44C6B0-5540-C44E-9712-96AD41835684}"/>
              </a:ext>
            </a:extLst>
          </p:cNvPr>
          <p:cNvSpPr txBox="1"/>
          <p:nvPr/>
        </p:nvSpPr>
        <p:spPr>
          <a:xfrm>
            <a:off x="585357" y="2731341"/>
            <a:ext cx="1226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Header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F9E740A-63FB-2047-B8EF-57AF7B04DF0F}"/>
              </a:ext>
            </a:extLst>
          </p:cNvPr>
          <p:cNvSpPr/>
          <p:nvPr/>
        </p:nvSpPr>
        <p:spPr>
          <a:xfrm>
            <a:off x="7284026" y="2493103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A1FABE5B-9A07-5047-B63F-1D22DE7D3C21}"/>
              </a:ext>
            </a:extLst>
          </p:cNvPr>
          <p:cNvCxnSpPr/>
          <p:nvPr/>
        </p:nvCxnSpPr>
        <p:spPr>
          <a:xfrm>
            <a:off x="8427026" y="2493103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7E2C2011-C5AB-2B42-99E0-B998084D3337}"/>
              </a:ext>
            </a:extLst>
          </p:cNvPr>
          <p:cNvSpPr txBox="1"/>
          <p:nvPr/>
        </p:nvSpPr>
        <p:spPr>
          <a:xfrm>
            <a:off x="7512627" y="2726898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A2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4FF52402-C0A2-8B42-8E8C-BC51D83374A8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8967353" y="2957730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BE948E85-BF45-B241-9026-35F737EDFD2E}"/>
              </a:ext>
            </a:extLst>
          </p:cNvPr>
          <p:cNvSpPr/>
          <p:nvPr/>
        </p:nvSpPr>
        <p:spPr>
          <a:xfrm>
            <a:off x="9621982" y="2490139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D3529C09-5DD3-8241-9B8A-7E68CE8FF336}"/>
              </a:ext>
            </a:extLst>
          </p:cNvPr>
          <p:cNvCxnSpPr/>
          <p:nvPr/>
        </p:nvCxnSpPr>
        <p:spPr>
          <a:xfrm>
            <a:off x="10764982" y="2490139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224FAABE-E966-214A-87BA-A41A8F17BD90}"/>
              </a:ext>
            </a:extLst>
          </p:cNvPr>
          <p:cNvSpPr txBox="1"/>
          <p:nvPr/>
        </p:nvSpPr>
        <p:spPr>
          <a:xfrm>
            <a:off x="9850583" y="2723934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A3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B37C6128-2A51-BD46-AB90-B0E9E165AFCB}"/>
              </a:ext>
            </a:extLst>
          </p:cNvPr>
          <p:cNvSpPr txBox="1"/>
          <p:nvPr/>
        </p:nvSpPr>
        <p:spPr>
          <a:xfrm>
            <a:off x="2348345" y="5798127"/>
            <a:ext cx="7190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链表的插入过程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8BFEA1DE-F026-9F42-B17A-57E08532C0BC}"/>
              </a:ext>
            </a:extLst>
          </p:cNvPr>
          <p:cNvSpPr/>
          <p:nvPr/>
        </p:nvSpPr>
        <p:spPr>
          <a:xfrm>
            <a:off x="2765714" y="3877496"/>
            <a:ext cx="1662546" cy="10038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9EA7DDF2-559D-7241-8A06-A552BBC409AC}"/>
              </a:ext>
            </a:extLst>
          </p:cNvPr>
          <p:cNvCxnSpPr>
            <a:cxnSpLocks/>
          </p:cNvCxnSpPr>
          <p:nvPr/>
        </p:nvCxnSpPr>
        <p:spPr>
          <a:xfrm>
            <a:off x="3908713" y="3877496"/>
            <a:ext cx="0" cy="10038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5BFB7C82-D795-4B4A-B635-87FC6FFE3E4F}"/>
              </a:ext>
            </a:extLst>
          </p:cNvPr>
          <p:cNvSpPr txBox="1"/>
          <p:nvPr/>
        </p:nvSpPr>
        <p:spPr>
          <a:xfrm>
            <a:off x="2994315" y="4111291"/>
            <a:ext cx="779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X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29AF57E8-9CD5-7A46-BDAD-883DFAFADF3A}"/>
              </a:ext>
            </a:extLst>
          </p:cNvPr>
          <p:cNvCxnSpPr>
            <a:cxnSpLocks/>
            <a:stCxn id="2" idx="3"/>
            <a:endCxn id="57" idx="1"/>
          </p:cNvCxnSpPr>
          <p:nvPr/>
        </p:nvCxnSpPr>
        <p:spPr>
          <a:xfrm>
            <a:off x="2268684" y="2963656"/>
            <a:ext cx="2644484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60CCA07D-12A0-734D-8C04-87C3F06DA816}"/>
              </a:ext>
            </a:extLst>
          </p:cNvPr>
          <p:cNvCxnSpPr>
            <a:cxnSpLocks/>
          </p:cNvCxnSpPr>
          <p:nvPr/>
        </p:nvCxnSpPr>
        <p:spPr>
          <a:xfrm>
            <a:off x="2311979" y="2954766"/>
            <a:ext cx="453735" cy="14142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B72F8938-571B-2E48-95C4-211C3F3692C0}"/>
              </a:ext>
            </a:extLst>
          </p:cNvPr>
          <p:cNvCxnSpPr>
            <a:cxnSpLocks/>
            <a:stCxn id="35" idx="3"/>
            <a:endCxn id="57" idx="1"/>
          </p:cNvCxnSpPr>
          <p:nvPr/>
        </p:nvCxnSpPr>
        <p:spPr>
          <a:xfrm flipV="1">
            <a:off x="4428260" y="2963656"/>
            <a:ext cx="484908" cy="14157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7" name="矩形 56">
            <a:extLst>
              <a:ext uri="{FF2B5EF4-FFF2-40B4-BE49-F238E27FC236}">
                <a16:creationId xmlns:a16="http://schemas.microsoft.com/office/drawing/2014/main" id="{EA79F5F1-A1DF-A641-99F7-3B19DBE25000}"/>
              </a:ext>
            </a:extLst>
          </p:cNvPr>
          <p:cNvSpPr/>
          <p:nvPr/>
        </p:nvSpPr>
        <p:spPr>
          <a:xfrm>
            <a:off x="4913168" y="2496065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58" name="直线连接符 57">
            <a:extLst>
              <a:ext uri="{FF2B5EF4-FFF2-40B4-BE49-F238E27FC236}">
                <a16:creationId xmlns:a16="http://schemas.microsoft.com/office/drawing/2014/main" id="{C48B4CEA-98BB-7748-8DF7-1D67D2ABBD8E}"/>
              </a:ext>
            </a:extLst>
          </p:cNvPr>
          <p:cNvCxnSpPr/>
          <p:nvPr/>
        </p:nvCxnSpPr>
        <p:spPr>
          <a:xfrm>
            <a:off x="6056168" y="2496065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FF967863-A50A-8442-8247-299127B9AE0E}"/>
              </a:ext>
            </a:extLst>
          </p:cNvPr>
          <p:cNvSpPr txBox="1"/>
          <p:nvPr/>
        </p:nvSpPr>
        <p:spPr>
          <a:xfrm>
            <a:off x="5141769" y="2729860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A2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61" name="直线箭头连接符 60">
            <a:extLst>
              <a:ext uri="{FF2B5EF4-FFF2-40B4-BE49-F238E27FC236}">
                <a16:creationId xmlns:a16="http://schemas.microsoft.com/office/drawing/2014/main" id="{BEF0259F-6CE3-8943-8190-58CE3A500586}"/>
              </a:ext>
            </a:extLst>
          </p:cNvPr>
          <p:cNvCxnSpPr>
            <a:cxnSpLocks/>
          </p:cNvCxnSpPr>
          <p:nvPr/>
        </p:nvCxnSpPr>
        <p:spPr>
          <a:xfrm flipV="1">
            <a:off x="6644985" y="2999346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80999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707542F9-6430-A744-A312-2A1EB31EE4CD}"/>
              </a:ext>
            </a:extLst>
          </p:cNvPr>
          <p:cNvSpPr/>
          <p:nvPr/>
        </p:nvSpPr>
        <p:spPr>
          <a:xfrm>
            <a:off x="2936918" y="3716811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r>
              <a:rPr kumimoji="1" lang="en-US" altLang="zh-CN" dirty="0"/>
              <a:t>13</a:t>
            </a:r>
            <a:endParaRPr kumimoji="1" lang="zh-CN" altLang="en-US" dirty="0"/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9260738F-B196-C041-BF61-29CD616DF2A4}"/>
              </a:ext>
            </a:extLst>
          </p:cNvPr>
          <p:cNvSpPr/>
          <p:nvPr/>
        </p:nvSpPr>
        <p:spPr>
          <a:xfrm>
            <a:off x="4872966" y="70510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r>
              <a:rPr kumimoji="1" lang="en-US" altLang="zh-CN" dirty="0"/>
              <a:t>16</a:t>
            </a:r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E3CF180F-FCC6-9E49-803D-DA0C9092F7F6}"/>
              </a:ext>
            </a:extLst>
          </p:cNvPr>
          <p:cNvSpPr/>
          <p:nvPr/>
        </p:nvSpPr>
        <p:spPr>
          <a:xfrm>
            <a:off x="5417765" y="1603777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r>
              <a:rPr kumimoji="1" lang="en-US" altLang="zh-CN" dirty="0"/>
              <a:t>18</a:t>
            </a:r>
            <a:endParaRPr kumimoji="1" lang="zh-CN" altLang="en-US" dirty="0"/>
          </a:p>
        </p:txBody>
      </p:sp>
      <p:cxnSp>
        <p:nvCxnSpPr>
          <p:cNvPr id="63" name="直线连接符 62">
            <a:extLst>
              <a:ext uri="{FF2B5EF4-FFF2-40B4-BE49-F238E27FC236}">
                <a16:creationId xmlns:a16="http://schemas.microsoft.com/office/drawing/2014/main" id="{56726D82-26FE-034F-87C8-FD9E420C07E1}"/>
              </a:ext>
            </a:extLst>
          </p:cNvPr>
          <p:cNvCxnSpPr>
            <a:cxnSpLocks/>
            <a:stCxn id="61" idx="5"/>
            <a:endCxn id="62" idx="0"/>
          </p:cNvCxnSpPr>
          <p:nvPr/>
        </p:nvCxnSpPr>
        <p:spPr>
          <a:xfrm>
            <a:off x="5180245" y="1012384"/>
            <a:ext cx="360000" cy="59139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2" name="椭圆 121">
            <a:extLst>
              <a:ext uri="{FF2B5EF4-FFF2-40B4-BE49-F238E27FC236}">
                <a16:creationId xmlns:a16="http://schemas.microsoft.com/office/drawing/2014/main" id="{CE069054-B4F0-8543-9B33-2397A743EFFF}"/>
              </a:ext>
            </a:extLst>
          </p:cNvPr>
          <p:cNvSpPr/>
          <p:nvPr/>
        </p:nvSpPr>
        <p:spPr>
          <a:xfrm>
            <a:off x="8168589" y="157768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sp>
        <p:nvSpPr>
          <p:cNvPr id="123" name="椭圆 122">
            <a:extLst>
              <a:ext uri="{FF2B5EF4-FFF2-40B4-BE49-F238E27FC236}">
                <a16:creationId xmlns:a16="http://schemas.microsoft.com/office/drawing/2014/main" id="{DCC6CA5F-7B11-3A40-AF90-56ABAD86FD2C}"/>
              </a:ext>
            </a:extLst>
          </p:cNvPr>
          <p:cNvSpPr/>
          <p:nvPr/>
        </p:nvSpPr>
        <p:spPr>
          <a:xfrm>
            <a:off x="9204004" y="157768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r>
              <a:rPr kumimoji="1" lang="en-US" altLang="zh-CN" dirty="0"/>
              <a:t>24</a:t>
            </a:r>
          </a:p>
        </p:txBody>
      </p:sp>
      <p:cxnSp>
        <p:nvCxnSpPr>
          <p:cNvPr id="125" name="直线连接符 124">
            <a:extLst>
              <a:ext uri="{FF2B5EF4-FFF2-40B4-BE49-F238E27FC236}">
                <a16:creationId xmlns:a16="http://schemas.microsoft.com/office/drawing/2014/main" id="{B6A7DCF1-FF3E-9543-B751-383CED46F3F9}"/>
              </a:ext>
            </a:extLst>
          </p:cNvPr>
          <p:cNvCxnSpPr>
            <a:cxnSpLocks/>
            <a:stCxn id="123" idx="5"/>
            <a:endCxn id="44" idx="0"/>
          </p:cNvCxnSpPr>
          <p:nvPr/>
        </p:nvCxnSpPr>
        <p:spPr>
          <a:xfrm>
            <a:off x="9511283" y="1884962"/>
            <a:ext cx="417520" cy="54258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6" name="椭圆 125">
            <a:extLst>
              <a:ext uri="{FF2B5EF4-FFF2-40B4-BE49-F238E27FC236}">
                <a16:creationId xmlns:a16="http://schemas.microsoft.com/office/drawing/2014/main" id="{6E98EA29-BD8B-AC46-8D23-1F1C4C595C75}"/>
              </a:ext>
            </a:extLst>
          </p:cNvPr>
          <p:cNvSpPr/>
          <p:nvPr/>
        </p:nvSpPr>
        <p:spPr>
          <a:xfrm>
            <a:off x="7619460" y="66646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r>
              <a:rPr kumimoji="1" lang="en-US" altLang="zh-CN" dirty="0"/>
              <a:t>12</a:t>
            </a:r>
            <a:endParaRPr kumimoji="1" lang="zh-CN" altLang="en-US" dirty="0"/>
          </a:p>
        </p:txBody>
      </p:sp>
      <p:cxnSp>
        <p:nvCxnSpPr>
          <p:cNvPr id="127" name="直线连接符 126">
            <a:extLst>
              <a:ext uri="{FF2B5EF4-FFF2-40B4-BE49-F238E27FC236}">
                <a16:creationId xmlns:a16="http://schemas.microsoft.com/office/drawing/2014/main" id="{32CF32BC-600F-DB4C-BFDC-AB48F7F8107D}"/>
              </a:ext>
            </a:extLst>
          </p:cNvPr>
          <p:cNvCxnSpPr>
            <a:cxnSpLocks/>
            <a:stCxn id="126" idx="5"/>
            <a:endCxn id="122" idx="0"/>
          </p:cNvCxnSpPr>
          <p:nvPr/>
        </p:nvCxnSpPr>
        <p:spPr>
          <a:xfrm>
            <a:off x="7926739" y="973747"/>
            <a:ext cx="421850" cy="60393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1" name="直线连接符 130">
            <a:extLst>
              <a:ext uri="{FF2B5EF4-FFF2-40B4-BE49-F238E27FC236}">
                <a16:creationId xmlns:a16="http://schemas.microsoft.com/office/drawing/2014/main" id="{FFCE5C83-D45A-1B46-A5E3-09848C51F1FA}"/>
              </a:ext>
            </a:extLst>
          </p:cNvPr>
          <p:cNvCxnSpPr>
            <a:cxnSpLocks/>
            <a:stCxn id="126" idx="5"/>
            <a:endCxn id="123" idx="1"/>
          </p:cNvCxnSpPr>
          <p:nvPr/>
        </p:nvCxnSpPr>
        <p:spPr>
          <a:xfrm>
            <a:off x="7926739" y="973747"/>
            <a:ext cx="1329986" cy="65665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椭圆 33">
            <a:extLst>
              <a:ext uri="{FF2B5EF4-FFF2-40B4-BE49-F238E27FC236}">
                <a16:creationId xmlns:a16="http://schemas.microsoft.com/office/drawing/2014/main" id="{397C0019-2C3D-474A-A01B-7E94FA285C50}"/>
              </a:ext>
            </a:extLst>
          </p:cNvPr>
          <p:cNvSpPr/>
          <p:nvPr/>
        </p:nvSpPr>
        <p:spPr>
          <a:xfrm>
            <a:off x="4892765" y="3716811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E5A243D4-E5E3-8E48-AADD-A585990FCD79}"/>
              </a:ext>
            </a:extLst>
          </p:cNvPr>
          <p:cNvSpPr/>
          <p:nvPr/>
        </p:nvSpPr>
        <p:spPr>
          <a:xfrm>
            <a:off x="5437564" y="461548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r>
              <a:rPr kumimoji="1" lang="en-US" altLang="zh-CN" dirty="0"/>
              <a:t>26</a:t>
            </a:r>
            <a:endParaRPr kumimoji="1" lang="zh-CN" altLang="en-US" dirty="0"/>
          </a:p>
        </p:txBody>
      </p: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8D2E3332-91B9-1E4D-8106-2FC1B69064CB}"/>
              </a:ext>
            </a:extLst>
          </p:cNvPr>
          <p:cNvCxnSpPr>
            <a:cxnSpLocks/>
            <a:stCxn id="34" idx="5"/>
            <a:endCxn id="35" idx="0"/>
          </p:cNvCxnSpPr>
          <p:nvPr/>
        </p:nvCxnSpPr>
        <p:spPr>
          <a:xfrm>
            <a:off x="5200044" y="4024090"/>
            <a:ext cx="360000" cy="59139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367286A7-D9AF-4045-83E8-1857730AE2A2}"/>
              </a:ext>
            </a:extLst>
          </p:cNvPr>
          <p:cNvSpPr/>
          <p:nvPr/>
        </p:nvSpPr>
        <p:spPr>
          <a:xfrm>
            <a:off x="8192299" y="459888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r>
              <a:rPr kumimoji="1" lang="en-US" altLang="zh-CN" dirty="0"/>
              <a:t>51</a:t>
            </a:r>
            <a:endParaRPr kumimoji="1" lang="zh-CN" altLang="en-US" dirty="0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64D30323-6DE7-DB4B-A182-C7B64CB359B8}"/>
              </a:ext>
            </a:extLst>
          </p:cNvPr>
          <p:cNvSpPr/>
          <p:nvPr/>
        </p:nvSpPr>
        <p:spPr>
          <a:xfrm>
            <a:off x="9227714" y="459888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r>
              <a:rPr kumimoji="1" lang="en-US" altLang="zh-CN" dirty="0"/>
              <a:t>24</a:t>
            </a: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249C1D5F-985B-9240-8000-636DE14D5688}"/>
              </a:ext>
            </a:extLst>
          </p:cNvPr>
          <p:cNvSpPr/>
          <p:nvPr/>
        </p:nvSpPr>
        <p:spPr>
          <a:xfrm>
            <a:off x="9772513" y="5497552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A482B59B-B1A3-6049-B13D-D47D2ACB4619}"/>
              </a:ext>
            </a:extLst>
          </p:cNvPr>
          <p:cNvCxnSpPr>
            <a:cxnSpLocks/>
            <a:stCxn id="38" idx="5"/>
            <a:endCxn id="39" idx="0"/>
          </p:cNvCxnSpPr>
          <p:nvPr/>
        </p:nvCxnSpPr>
        <p:spPr>
          <a:xfrm>
            <a:off x="9534993" y="4906159"/>
            <a:ext cx="360000" cy="59139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椭圆 40">
            <a:extLst>
              <a:ext uri="{FF2B5EF4-FFF2-40B4-BE49-F238E27FC236}">
                <a16:creationId xmlns:a16="http://schemas.microsoft.com/office/drawing/2014/main" id="{9B268582-EEBB-CD43-ACE6-0DE9A121B535}"/>
              </a:ext>
            </a:extLst>
          </p:cNvPr>
          <p:cNvSpPr/>
          <p:nvPr/>
        </p:nvSpPr>
        <p:spPr>
          <a:xfrm>
            <a:off x="7643170" y="368766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r>
              <a:rPr kumimoji="1" lang="en-US" altLang="zh-CN" dirty="0"/>
              <a:t>23</a:t>
            </a:r>
            <a:endParaRPr kumimoji="1" lang="zh-CN" altLang="en-US" dirty="0"/>
          </a:p>
        </p:txBody>
      </p: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72A41EF6-B47F-2B4F-B042-428524120527}"/>
              </a:ext>
            </a:extLst>
          </p:cNvPr>
          <p:cNvCxnSpPr>
            <a:cxnSpLocks/>
            <a:stCxn id="41" idx="5"/>
            <a:endCxn id="37" idx="0"/>
          </p:cNvCxnSpPr>
          <p:nvPr/>
        </p:nvCxnSpPr>
        <p:spPr>
          <a:xfrm>
            <a:off x="7950449" y="3994944"/>
            <a:ext cx="421850" cy="60393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A90A7FEA-EEB7-0144-A146-EF2C6EFF10CC}"/>
              </a:ext>
            </a:extLst>
          </p:cNvPr>
          <p:cNvCxnSpPr>
            <a:cxnSpLocks/>
            <a:stCxn id="41" idx="5"/>
            <a:endCxn id="38" idx="1"/>
          </p:cNvCxnSpPr>
          <p:nvPr/>
        </p:nvCxnSpPr>
        <p:spPr>
          <a:xfrm>
            <a:off x="7950449" y="3994944"/>
            <a:ext cx="1329986" cy="65665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id="{3FD0CB23-B7E2-C748-AAD4-AAEA00D1928F}"/>
              </a:ext>
            </a:extLst>
          </p:cNvPr>
          <p:cNvSpPr/>
          <p:nvPr/>
        </p:nvSpPr>
        <p:spPr>
          <a:xfrm>
            <a:off x="9748803" y="242754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r>
              <a:rPr kumimoji="1" lang="en-US" altLang="zh-CN" dirty="0"/>
              <a:t>65</a:t>
            </a:r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52A8E32F-291F-7A40-935D-5B8CCA474608}"/>
              </a:ext>
            </a:extLst>
          </p:cNvPr>
          <p:cNvCxnSpPr>
            <a:cxnSpLocks/>
          </p:cNvCxnSpPr>
          <p:nvPr/>
        </p:nvCxnSpPr>
        <p:spPr>
          <a:xfrm>
            <a:off x="2050869" y="3135086"/>
            <a:ext cx="94966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827FB11F-50B2-554F-9C9D-FBC0EA145B46}"/>
              </a:ext>
            </a:extLst>
          </p:cNvPr>
          <p:cNvSpPr txBox="1"/>
          <p:nvPr/>
        </p:nvSpPr>
        <p:spPr>
          <a:xfrm>
            <a:off x="600892" y="1594445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accent1"/>
                </a:solidFill>
              </a:rPr>
              <a:t>二项队列</a:t>
            </a:r>
            <a:r>
              <a:rPr kumimoji="1" lang="en-US" altLang="zh-CN" dirty="0">
                <a:solidFill>
                  <a:schemeClr val="accent1"/>
                </a:solidFill>
              </a:rPr>
              <a:t>H1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C24BE014-025B-D94C-A542-308F8A1EC05C}"/>
              </a:ext>
            </a:extLst>
          </p:cNvPr>
          <p:cNvSpPr txBox="1"/>
          <p:nvPr/>
        </p:nvSpPr>
        <p:spPr>
          <a:xfrm>
            <a:off x="600892" y="3927580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accent1"/>
                </a:solidFill>
              </a:rPr>
              <a:t>二项队列</a:t>
            </a:r>
            <a:r>
              <a:rPr kumimoji="1" lang="en-US" altLang="zh-CN" dirty="0">
                <a:solidFill>
                  <a:schemeClr val="accent1"/>
                </a:solidFill>
              </a:rPr>
              <a:t>H2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43AEC318-6D04-814C-AF5D-CA19EE6D9C03}"/>
              </a:ext>
            </a:extLst>
          </p:cNvPr>
          <p:cNvSpPr txBox="1"/>
          <p:nvPr/>
        </p:nvSpPr>
        <p:spPr>
          <a:xfrm>
            <a:off x="1477145" y="627934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两个二项队列</a:t>
            </a:r>
            <a:r>
              <a:rPr kumimoji="1" lang="en-US" altLang="zh-CN" sz="2400" dirty="0">
                <a:solidFill>
                  <a:schemeClr val="accent1"/>
                </a:solidFill>
              </a:rPr>
              <a:t>H1</a:t>
            </a:r>
            <a:r>
              <a:rPr kumimoji="1" lang="zh-CN" altLang="en-US" sz="2400" dirty="0">
                <a:solidFill>
                  <a:schemeClr val="accent1"/>
                </a:solidFill>
              </a:rPr>
              <a:t>和</a:t>
            </a:r>
            <a:r>
              <a:rPr kumimoji="1" lang="en-US" altLang="zh-CN" sz="2400" dirty="0">
                <a:solidFill>
                  <a:schemeClr val="accent1"/>
                </a:solidFill>
              </a:rPr>
              <a:t>H2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3484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707542F9-6430-A744-A312-2A1EB31EE4CD}"/>
              </a:ext>
            </a:extLst>
          </p:cNvPr>
          <p:cNvSpPr/>
          <p:nvPr/>
        </p:nvSpPr>
        <p:spPr>
          <a:xfrm>
            <a:off x="1770981" y="213604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13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0125051-16F9-3F47-BAFD-981BC660E40C}"/>
              </a:ext>
            </a:extLst>
          </p:cNvPr>
          <p:cNvSpPr txBox="1"/>
          <p:nvPr/>
        </p:nvSpPr>
        <p:spPr>
          <a:xfrm>
            <a:off x="1477145" y="627934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二项队列</a:t>
            </a:r>
            <a:r>
              <a:rPr kumimoji="1" lang="en-US" altLang="zh-CN" sz="2400" dirty="0">
                <a:solidFill>
                  <a:schemeClr val="accent1"/>
                </a:solidFill>
              </a:rPr>
              <a:t>H3:</a:t>
            </a:r>
            <a:r>
              <a:rPr kumimoji="1" lang="zh-CN" altLang="en-US" sz="2400" dirty="0">
                <a:solidFill>
                  <a:schemeClr val="accent1"/>
                </a:solidFill>
              </a:rPr>
              <a:t>合并</a:t>
            </a:r>
            <a:r>
              <a:rPr kumimoji="1" lang="en-US" altLang="zh-CN" sz="2400" dirty="0">
                <a:solidFill>
                  <a:schemeClr val="accent1"/>
                </a:solidFill>
              </a:rPr>
              <a:t>H1</a:t>
            </a:r>
            <a:r>
              <a:rPr kumimoji="1" lang="zh-CN" altLang="en-US" sz="2400" dirty="0">
                <a:solidFill>
                  <a:schemeClr val="accent1"/>
                </a:solidFill>
              </a:rPr>
              <a:t>和</a:t>
            </a:r>
            <a:r>
              <a:rPr kumimoji="1" lang="en-US" altLang="zh-CN" sz="2400" dirty="0">
                <a:solidFill>
                  <a:schemeClr val="accent1"/>
                </a:solidFill>
              </a:rPr>
              <a:t>H2</a:t>
            </a:r>
            <a:r>
              <a:rPr kumimoji="1" lang="zh-CN" altLang="en-US" sz="2400" dirty="0">
                <a:solidFill>
                  <a:schemeClr val="accent1"/>
                </a:solidFill>
              </a:rPr>
              <a:t>的结果</a:t>
            </a:r>
          </a:p>
        </p:txBody>
      </p:sp>
      <p:sp>
        <p:nvSpPr>
          <p:cNvPr id="122" name="椭圆 121">
            <a:extLst>
              <a:ext uri="{FF2B5EF4-FFF2-40B4-BE49-F238E27FC236}">
                <a16:creationId xmlns:a16="http://schemas.microsoft.com/office/drawing/2014/main" id="{CE069054-B4F0-8543-9B33-2397A743EFFF}"/>
              </a:ext>
            </a:extLst>
          </p:cNvPr>
          <p:cNvSpPr/>
          <p:nvPr/>
        </p:nvSpPr>
        <p:spPr>
          <a:xfrm>
            <a:off x="3968874" y="3052597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51</a:t>
            </a:r>
            <a:endParaRPr kumimoji="1" lang="zh-CN" altLang="en-US" dirty="0"/>
          </a:p>
        </p:txBody>
      </p:sp>
      <p:sp>
        <p:nvSpPr>
          <p:cNvPr id="123" name="椭圆 122">
            <a:extLst>
              <a:ext uri="{FF2B5EF4-FFF2-40B4-BE49-F238E27FC236}">
                <a16:creationId xmlns:a16="http://schemas.microsoft.com/office/drawing/2014/main" id="{DCC6CA5F-7B11-3A40-AF90-56ABAD86FD2C}"/>
              </a:ext>
            </a:extLst>
          </p:cNvPr>
          <p:cNvSpPr/>
          <p:nvPr/>
        </p:nvSpPr>
        <p:spPr>
          <a:xfrm>
            <a:off x="5004289" y="3052597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24</a:t>
            </a:r>
          </a:p>
        </p:txBody>
      </p:sp>
      <p:sp>
        <p:nvSpPr>
          <p:cNvPr id="124" name="椭圆 123">
            <a:extLst>
              <a:ext uri="{FF2B5EF4-FFF2-40B4-BE49-F238E27FC236}">
                <a16:creationId xmlns:a16="http://schemas.microsoft.com/office/drawing/2014/main" id="{96C48E4E-87F5-3746-84A5-723BB70503F2}"/>
              </a:ext>
            </a:extLst>
          </p:cNvPr>
          <p:cNvSpPr/>
          <p:nvPr/>
        </p:nvSpPr>
        <p:spPr>
          <a:xfrm>
            <a:off x="5765088" y="3911091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cxnSp>
        <p:nvCxnSpPr>
          <p:cNvPr id="125" name="直线连接符 124">
            <a:extLst>
              <a:ext uri="{FF2B5EF4-FFF2-40B4-BE49-F238E27FC236}">
                <a16:creationId xmlns:a16="http://schemas.microsoft.com/office/drawing/2014/main" id="{B6A7DCF1-FF3E-9543-B751-383CED46F3F9}"/>
              </a:ext>
            </a:extLst>
          </p:cNvPr>
          <p:cNvCxnSpPr>
            <a:cxnSpLocks/>
            <a:stCxn id="123" idx="5"/>
            <a:endCxn id="124" idx="0"/>
          </p:cNvCxnSpPr>
          <p:nvPr/>
        </p:nvCxnSpPr>
        <p:spPr>
          <a:xfrm>
            <a:off x="5373024" y="3421332"/>
            <a:ext cx="608064" cy="48975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6" name="椭圆 125">
            <a:extLst>
              <a:ext uri="{FF2B5EF4-FFF2-40B4-BE49-F238E27FC236}">
                <a16:creationId xmlns:a16="http://schemas.microsoft.com/office/drawing/2014/main" id="{6E98EA29-BD8B-AC46-8D23-1F1C4C595C75}"/>
              </a:ext>
            </a:extLst>
          </p:cNvPr>
          <p:cNvSpPr/>
          <p:nvPr/>
        </p:nvSpPr>
        <p:spPr>
          <a:xfrm>
            <a:off x="3458674" y="213604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23</a:t>
            </a:r>
            <a:endParaRPr kumimoji="1" lang="zh-CN" altLang="en-US" dirty="0"/>
          </a:p>
        </p:txBody>
      </p:sp>
      <p:cxnSp>
        <p:nvCxnSpPr>
          <p:cNvPr id="127" name="直线连接符 126">
            <a:extLst>
              <a:ext uri="{FF2B5EF4-FFF2-40B4-BE49-F238E27FC236}">
                <a16:creationId xmlns:a16="http://schemas.microsoft.com/office/drawing/2014/main" id="{32CF32BC-600F-DB4C-BFDC-AB48F7F8107D}"/>
              </a:ext>
            </a:extLst>
          </p:cNvPr>
          <p:cNvCxnSpPr>
            <a:cxnSpLocks/>
            <a:stCxn id="126" idx="5"/>
            <a:endCxn id="122" idx="0"/>
          </p:cNvCxnSpPr>
          <p:nvPr/>
        </p:nvCxnSpPr>
        <p:spPr>
          <a:xfrm>
            <a:off x="3827409" y="2504784"/>
            <a:ext cx="432000" cy="54781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1" name="直线连接符 130">
            <a:extLst>
              <a:ext uri="{FF2B5EF4-FFF2-40B4-BE49-F238E27FC236}">
                <a16:creationId xmlns:a16="http://schemas.microsoft.com/office/drawing/2014/main" id="{FFCE5C83-D45A-1B46-A5E3-09848C51F1FA}"/>
              </a:ext>
            </a:extLst>
          </p:cNvPr>
          <p:cNvCxnSpPr>
            <a:cxnSpLocks/>
            <a:stCxn id="126" idx="5"/>
            <a:endCxn id="123" idx="1"/>
          </p:cNvCxnSpPr>
          <p:nvPr/>
        </p:nvCxnSpPr>
        <p:spPr>
          <a:xfrm>
            <a:off x="3827409" y="2504784"/>
            <a:ext cx="1240145" cy="61107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6" name="椭圆 135">
            <a:extLst>
              <a:ext uri="{FF2B5EF4-FFF2-40B4-BE49-F238E27FC236}">
                <a16:creationId xmlns:a16="http://schemas.microsoft.com/office/drawing/2014/main" id="{A03E4A4E-E838-BA4C-A27B-01AFFD46844D}"/>
              </a:ext>
            </a:extLst>
          </p:cNvPr>
          <p:cNvSpPr/>
          <p:nvPr/>
        </p:nvSpPr>
        <p:spPr>
          <a:xfrm>
            <a:off x="6913134" y="301241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sp>
        <p:nvSpPr>
          <p:cNvPr id="137" name="椭圆 136">
            <a:extLst>
              <a:ext uri="{FF2B5EF4-FFF2-40B4-BE49-F238E27FC236}">
                <a16:creationId xmlns:a16="http://schemas.microsoft.com/office/drawing/2014/main" id="{7621F4F0-0BCC-BE48-A1E8-184F504B3694}"/>
              </a:ext>
            </a:extLst>
          </p:cNvPr>
          <p:cNvSpPr/>
          <p:nvPr/>
        </p:nvSpPr>
        <p:spPr>
          <a:xfrm>
            <a:off x="7948549" y="301241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dirty="0"/>
              <a:t>24</a:t>
            </a:r>
          </a:p>
        </p:txBody>
      </p:sp>
      <p:sp>
        <p:nvSpPr>
          <p:cNvPr id="138" name="椭圆 137">
            <a:extLst>
              <a:ext uri="{FF2B5EF4-FFF2-40B4-BE49-F238E27FC236}">
                <a16:creationId xmlns:a16="http://schemas.microsoft.com/office/drawing/2014/main" id="{D1836EF1-C47E-444B-B5E2-FF5C5B6B3694}"/>
              </a:ext>
            </a:extLst>
          </p:cNvPr>
          <p:cNvSpPr/>
          <p:nvPr/>
        </p:nvSpPr>
        <p:spPr>
          <a:xfrm>
            <a:off x="8493348" y="3911091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cxnSp>
        <p:nvCxnSpPr>
          <p:cNvPr id="139" name="直线连接符 138">
            <a:extLst>
              <a:ext uri="{FF2B5EF4-FFF2-40B4-BE49-F238E27FC236}">
                <a16:creationId xmlns:a16="http://schemas.microsoft.com/office/drawing/2014/main" id="{8CD43C0D-FC0F-B042-801E-AED33674C7A8}"/>
              </a:ext>
            </a:extLst>
          </p:cNvPr>
          <p:cNvCxnSpPr>
            <a:cxnSpLocks/>
            <a:stCxn id="137" idx="5"/>
            <a:endCxn id="138" idx="0"/>
          </p:cNvCxnSpPr>
          <p:nvPr/>
        </p:nvCxnSpPr>
        <p:spPr>
          <a:xfrm>
            <a:off x="8317284" y="3381154"/>
            <a:ext cx="432000" cy="52993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0" name="椭圆 139">
            <a:extLst>
              <a:ext uri="{FF2B5EF4-FFF2-40B4-BE49-F238E27FC236}">
                <a16:creationId xmlns:a16="http://schemas.microsoft.com/office/drawing/2014/main" id="{6AD99D7D-247E-B246-B002-F71296E0E29E}"/>
              </a:ext>
            </a:extLst>
          </p:cNvPr>
          <p:cNvSpPr/>
          <p:nvPr/>
        </p:nvSpPr>
        <p:spPr>
          <a:xfrm>
            <a:off x="9625854" y="3911091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26</a:t>
            </a:r>
            <a:endParaRPr kumimoji="1" lang="zh-CN" altLang="en-US" dirty="0"/>
          </a:p>
        </p:txBody>
      </p:sp>
      <p:sp>
        <p:nvSpPr>
          <p:cNvPr id="141" name="椭圆 140">
            <a:extLst>
              <a:ext uri="{FF2B5EF4-FFF2-40B4-BE49-F238E27FC236}">
                <a16:creationId xmlns:a16="http://schemas.microsoft.com/office/drawing/2014/main" id="{B81A3086-2DE9-304C-8A1B-9A8B8606C2CF}"/>
              </a:ext>
            </a:extLst>
          </p:cNvPr>
          <p:cNvSpPr/>
          <p:nvPr/>
        </p:nvSpPr>
        <p:spPr>
          <a:xfrm>
            <a:off x="10661269" y="3911091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16</a:t>
            </a:r>
          </a:p>
        </p:txBody>
      </p:sp>
      <p:sp>
        <p:nvSpPr>
          <p:cNvPr id="142" name="椭圆 141">
            <a:extLst>
              <a:ext uri="{FF2B5EF4-FFF2-40B4-BE49-F238E27FC236}">
                <a16:creationId xmlns:a16="http://schemas.microsoft.com/office/drawing/2014/main" id="{D0B18D80-840D-2845-811B-3A747E4EF624}"/>
              </a:ext>
            </a:extLst>
          </p:cNvPr>
          <p:cNvSpPr/>
          <p:nvPr/>
        </p:nvSpPr>
        <p:spPr>
          <a:xfrm>
            <a:off x="11206068" y="4809763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18</a:t>
            </a:r>
            <a:endParaRPr kumimoji="1" lang="zh-CN" altLang="en-US" dirty="0"/>
          </a:p>
        </p:txBody>
      </p:sp>
      <p:cxnSp>
        <p:nvCxnSpPr>
          <p:cNvPr id="143" name="直线连接符 142">
            <a:extLst>
              <a:ext uri="{FF2B5EF4-FFF2-40B4-BE49-F238E27FC236}">
                <a16:creationId xmlns:a16="http://schemas.microsoft.com/office/drawing/2014/main" id="{1EC011A1-21AB-7B45-A777-87BEE4998EC5}"/>
              </a:ext>
            </a:extLst>
          </p:cNvPr>
          <p:cNvCxnSpPr>
            <a:cxnSpLocks/>
            <a:stCxn id="141" idx="5"/>
            <a:endCxn id="142" idx="0"/>
          </p:cNvCxnSpPr>
          <p:nvPr/>
        </p:nvCxnSpPr>
        <p:spPr>
          <a:xfrm>
            <a:off x="11030004" y="4279826"/>
            <a:ext cx="432000" cy="52993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4" name="椭圆 143">
            <a:extLst>
              <a:ext uri="{FF2B5EF4-FFF2-40B4-BE49-F238E27FC236}">
                <a16:creationId xmlns:a16="http://schemas.microsoft.com/office/drawing/2014/main" id="{E8106816-A71B-DA4E-8A8F-D07F4C8BF05C}"/>
              </a:ext>
            </a:extLst>
          </p:cNvPr>
          <p:cNvSpPr/>
          <p:nvPr/>
        </p:nvSpPr>
        <p:spPr>
          <a:xfrm>
            <a:off x="9076725" y="2999876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cxnSp>
        <p:nvCxnSpPr>
          <p:cNvPr id="145" name="直线连接符 144">
            <a:extLst>
              <a:ext uri="{FF2B5EF4-FFF2-40B4-BE49-F238E27FC236}">
                <a16:creationId xmlns:a16="http://schemas.microsoft.com/office/drawing/2014/main" id="{2CC29D27-4C6A-E041-85E9-3DDE81E49F66}"/>
              </a:ext>
            </a:extLst>
          </p:cNvPr>
          <p:cNvCxnSpPr>
            <a:cxnSpLocks/>
            <a:stCxn id="144" idx="5"/>
            <a:endCxn id="140" idx="0"/>
          </p:cNvCxnSpPr>
          <p:nvPr/>
        </p:nvCxnSpPr>
        <p:spPr>
          <a:xfrm>
            <a:off x="9445460" y="3368611"/>
            <a:ext cx="432000" cy="54248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6" name="直线连接符 145">
            <a:extLst>
              <a:ext uri="{FF2B5EF4-FFF2-40B4-BE49-F238E27FC236}">
                <a16:creationId xmlns:a16="http://schemas.microsoft.com/office/drawing/2014/main" id="{733437B1-F576-844C-9C04-B1B2B6C4D300}"/>
              </a:ext>
            </a:extLst>
          </p:cNvPr>
          <p:cNvCxnSpPr>
            <a:cxnSpLocks/>
            <a:stCxn id="144" idx="5"/>
            <a:endCxn id="141" idx="1"/>
          </p:cNvCxnSpPr>
          <p:nvPr/>
        </p:nvCxnSpPr>
        <p:spPr>
          <a:xfrm>
            <a:off x="9445460" y="3368611"/>
            <a:ext cx="1279074" cy="60574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7" name="椭圆 146">
            <a:extLst>
              <a:ext uri="{FF2B5EF4-FFF2-40B4-BE49-F238E27FC236}">
                <a16:creationId xmlns:a16="http://schemas.microsoft.com/office/drawing/2014/main" id="{86D2DB4E-D1C5-274D-A48C-DB9DEAC1095A}"/>
              </a:ext>
            </a:extLst>
          </p:cNvPr>
          <p:cNvSpPr/>
          <p:nvPr/>
        </p:nvSpPr>
        <p:spPr>
          <a:xfrm>
            <a:off x="6114060" y="213604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dirty="0"/>
              <a:t>12</a:t>
            </a:r>
          </a:p>
        </p:txBody>
      </p:sp>
      <p:cxnSp>
        <p:nvCxnSpPr>
          <p:cNvPr id="148" name="直线连接符 147">
            <a:extLst>
              <a:ext uri="{FF2B5EF4-FFF2-40B4-BE49-F238E27FC236}">
                <a16:creationId xmlns:a16="http://schemas.microsoft.com/office/drawing/2014/main" id="{D3445882-9B63-0F44-9E68-13627C27281F}"/>
              </a:ext>
            </a:extLst>
          </p:cNvPr>
          <p:cNvCxnSpPr>
            <a:cxnSpLocks/>
            <a:stCxn id="147" idx="5"/>
            <a:endCxn id="136" idx="1"/>
          </p:cNvCxnSpPr>
          <p:nvPr/>
        </p:nvCxnSpPr>
        <p:spPr>
          <a:xfrm>
            <a:off x="6482795" y="2504784"/>
            <a:ext cx="493604" cy="5709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1" name="直线连接符 150">
            <a:extLst>
              <a:ext uri="{FF2B5EF4-FFF2-40B4-BE49-F238E27FC236}">
                <a16:creationId xmlns:a16="http://schemas.microsoft.com/office/drawing/2014/main" id="{CF303320-5DB3-144D-BC31-5E2D54CAF0BA}"/>
              </a:ext>
            </a:extLst>
          </p:cNvPr>
          <p:cNvCxnSpPr>
            <a:cxnSpLocks/>
            <a:stCxn id="147" idx="5"/>
            <a:endCxn id="137" idx="1"/>
          </p:cNvCxnSpPr>
          <p:nvPr/>
        </p:nvCxnSpPr>
        <p:spPr>
          <a:xfrm>
            <a:off x="6482795" y="2504784"/>
            <a:ext cx="1529019" cy="5709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4" name="直线连接符 153">
            <a:extLst>
              <a:ext uri="{FF2B5EF4-FFF2-40B4-BE49-F238E27FC236}">
                <a16:creationId xmlns:a16="http://schemas.microsoft.com/office/drawing/2014/main" id="{F9581530-51DB-274B-81F1-93B5F3567338}"/>
              </a:ext>
            </a:extLst>
          </p:cNvPr>
          <p:cNvCxnSpPr>
            <a:cxnSpLocks/>
            <a:stCxn id="147" idx="5"/>
            <a:endCxn id="144" idx="1"/>
          </p:cNvCxnSpPr>
          <p:nvPr/>
        </p:nvCxnSpPr>
        <p:spPr>
          <a:xfrm>
            <a:off x="6482795" y="2504784"/>
            <a:ext cx="2657195" cy="55835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70810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707542F9-6430-A744-A312-2A1EB31EE4CD}"/>
              </a:ext>
            </a:extLst>
          </p:cNvPr>
          <p:cNvSpPr/>
          <p:nvPr/>
        </p:nvSpPr>
        <p:spPr>
          <a:xfrm>
            <a:off x="856581" y="525910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0125051-16F9-3F47-BAFD-981BC660E40C}"/>
              </a:ext>
            </a:extLst>
          </p:cNvPr>
          <p:cNvSpPr txBox="1"/>
          <p:nvPr/>
        </p:nvSpPr>
        <p:spPr>
          <a:xfrm>
            <a:off x="1477145" y="627934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二项队列的插入</a:t>
            </a: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DD0326BA-1B07-564B-8F4D-0BF0A46CF28B}"/>
              </a:ext>
            </a:extLst>
          </p:cNvPr>
          <p:cNvSpPr/>
          <p:nvPr/>
        </p:nvSpPr>
        <p:spPr>
          <a:xfrm>
            <a:off x="2718511" y="525910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311AEC8B-C2C4-B846-92CA-D1F23825596A}"/>
              </a:ext>
            </a:extLst>
          </p:cNvPr>
          <p:cNvSpPr/>
          <p:nvPr/>
        </p:nvSpPr>
        <p:spPr>
          <a:xfrm>
            <a:off x="3236178" y="1413805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7C43B588-F26C-D743-A0A4-A576ECBA4E90}"/>
              </a:ext>
            </a:extLst>
          </p:cNvPr>
          <p:cNvCxnSpPr>
            <a:cxnSpLocks/>
            <a:stCxn id="26" idx="5"/>
            <a:endCxn id="27" idx="0"/>
          </p:cNvCxnSpPr>
          <p:nvPr/>
        </p:nvCxnSpPr>
        <p:spPr>
          <a:xfrm>
            <a:off x="3087246" y="894645"/>
            <a:ext cx="364932" cy="51916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D22A31E0-F763-3A46-B1DD-4A47DA3ECE2A}"/>
              </a:ext>
            </a:extLst>
          </p:cNvPr>
          <p:cNvSpPr txBox="1"/>
          <p:nvPr/>
        </p:nvSpPr>
        <p:spPr>
          <a:xfrm>
            <a:off x="477078" y="2365513"/>
            <a:ext cx="1431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accent1"/>
                </a:solidFill>
              </a:rPr>
              <a:t>插入</a:t>
            </a:r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r>
              <a:rPr kumimoji="1" lang="zh-CN" altLang="en-US" dirty="0">
                <a:solidFill>
                  <a:schemeClr val="accent1"/>
                </a:solidFill>
              </a:rPr>
              <a:t>后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603E944E-00DD-9C4A-BAFF-306F8E78C2B5}"/>
              </a:ext>
            </a:extLst>
          </p:cNvPr>
          <p:cNvSpPr txBox="1"/>
          <p:nvPr/>
        </p:nvSpPr>
        <p:spPr>
          <a:xfrm>
            <a:off x="2236943" y="2364965"/>
            <a:ext cx="1431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accent1"/>
                </a:solidFill>
              </a:rPr>
              <a:t>插入</a:t>
            </a:r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r>
              <a:rPr kumimoji="1" lang="zh-CN" altLang="en-US" dirty="0">
                <a:solidFill>
                  <a:schemeClr val="accent1"/>
                </a:solidFill>
              </a:rPr>
              <a:t>后</a:t>
            </a: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8CFB6AB4-A971-0949-8360-F8C8A13ADE91}"/>
              </a:ext>
            </a:extLst>
          </p:cNvPr>
          <p:cNvSpPr/>
          <p:nvPr/>
        </p:nvSpPr>
        <p:spPr>
          <a:xfrm>
            <a:off x="6093622" y="525910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F4B3A3B4-D6A2-444D-9F97-50366E9FC335}"/>
              </a:ext>
            </a:extLst>
          </p:cNvPr>
          <p:cNvSpPr/>
          <p:nvPr/>
        </p:nvSpPr>
        <p:spPr>
          <a:xfrm>
            <a:off x="6611289" y="1413805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DE42E8F6-F2D7-5E44-90C7-9DD8C8F5D203}"/>
              </a:ext>
            </a:extLst>
          </p:cNvPr>
          <p:cNvCxnSpPr>
            <a:cxnSpLocks/>
            <a:stCxn id="34" idx="5"/>
            <a:endCxn id="35" idx="0"/>
          </p:cNvCxnSpPr>
          <p:nvPr/>
        </p:nvCxnSpPr>
        <p:spPr>
          <a:xfrm>
            <a:off x="6462357" y="894645"/>
            <a:ext cx="364932" cy="51916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3B8D627B-8DE9-A542-B6C7-B2EFA0B7FA6B}"/>
              </a:ext>
            </a:extLst>
          </p:cNvPr>
          <p:cNvSpPr/>
          <p:nvPr/>
        </p:nvSpPr>
        <p:spPr>
          <a:xfrm>
            <a:off x="5080414" y="545912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83CBD5F3-F11A-0347-8F91-2D2CCFF30AD8}"/>
              </a:ext>
            </a:extLst>
          </p:cNvPr>
          <p:cNvSpPr txBox="1"/>
          <p:nvPr/>
        </p:nvSpPr>
        <p:spPr>
          <a:xfrm>
            <a:off x="5296414" y="2364965"/>
            <a:ext cx="1431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accent1"/>
                </a:solidFill>
              </a:rPr>
              <a:t>插入</a:t>
            </a:r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r>
              <a:rPr kumimoji="1" lang="zh-CN" altLang="en-US" dirty="0">
                <a:solidFill>
                  <a:schemeClr val="accent1"/>
                </a:solidFill>
              </a:rPr>
              <a:t>后</a:t>
            </a: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9AED8E86-44EC-234E-8168-A14254B5E09A}"/>
              </a:ext>
            </a:extLst>
          </p:cNvPr>
          <p:cNvSpPr/>
          <p:nvPr/>
        </p:nvSpPr>
        <p:spPr>
          <a:xfrm>
            <a:off x="10338511" y="1048823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42259CE0-90C0-AF43-BC85-BF8A9A282176}"/>
              </a:ext>
            </a:extLst>
          </p:cNvPr>
          <p:cNvSpPr/>
          <p:nvPr/>
        </p:nvSpPr>
        <p:spPr>
          <a:xfrm>
            <a:off x="10856178" y="1936718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B2FDCB3E-AAF2-A54C-8B8C-5953F80682E8}"/>
              </a:ext>
            </a:extLst>
          </p:cNvPr>
          <p:cNvCxnSpPr>
            <a:cxnSpLocks/>
            <a:stCxn id="39" idx="5"/>
            <a:endCxn id="40" idx="0"/>
          </p:cNvCxnSpPr>
          <p:nvPr/>
        </p:nvCxnSpPr>
        <p:spPr>
          <a:xfrm>
            <a:off x="10707246" y="1417558"/>
            <a:ext cx="364932" cy="51916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E05729B0-F890-8D4D-BCC8-618A79AA3C3A}"/>
              </a:ext>
            </a:extLst>
          </p:cNvPr>
          <p:cNvSpPr/>
          <p:nvPr/>
        </p:nvSpPr>
        <p:spPr>
          <a:xfrm>
            <a:off x="9325303" y="1068825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D8DC5562-8E48-0E4E-A3D8-1CD04C596778}"/>
              </a:ext>
            </a:extLst>
          </p:cNvPr>
          <p:cNvSpPr/>
          <p:nvPr/>
        </p:nvSpPr>
        <p:spPr>
          <a:xfrm>
            <a:off x="8607701" y="309910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877C42E0-1986-A540-8103-60C472013393}"/>
              </a:ext>
            </a:extLst>
          </p:cNvPr>
          <p:cNvCxnSpPr>
            <a:cxnSpLocks/>
            <a:stCxn id="43" idx="5"/>
            <a:endCxn id="42" idx="1"/>
          </p:cNvCxnSpPr>
          <p:nvPr/>
        </p:nvCxnSpPr>
        <p:spPr>
          <a:xfrm>
            <a:off x="8976436" y="678645"/>
            <a:ext cx="412132" cy="4534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61CED287-EC9E-404C-B189-C549A3EC7A89}"/>
              </a:ext>
            </a:extLst>
          </p:cNvPr>
          <p:cNvCxnSpPr>
            <a:cxnSpLocks/>
            <a:stCxn id="43" idx="5"/>
            <a:endCxn id="39" idx="1"/>
          </p:cNvCxnSpPr>
          <p:nvPr/>
        </p:nvCxnSpPr>
        <p:spPr>
          <a:xfrm>
            <a:off x="8976436" y="678645"/>
            <a:ext cx="1425340" cy="43344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01A290B2-8A4C-C74D-9608-832BE241856E}"/>
              </a:ext>
            </a:extLst>
          </p:cNvPr>
          <p:cNvSpPr txBox="1"/>
          <p:nvPr/>
        </p:nvSpPr>
        <p:spPr>
          <a:xfrm>
            <a:off x="9182502" y="2364965"/>
            <a:ext cx="1431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accent1"/>
                </a:solidFill>
              </a:rPr>
              <a:t>插入</a:t>
            </a:r>
            <a:r>
              <a:rPr kumimoji="1" lang="en-US" altLang="zh-CN" dirty="0">
                <a:solidFill>
                  <a:schemeClr val="accent1"/>
                </a:solidFill>
              </a:rPr>
              <a:t>4</a:t>
            </a:r>
            <a:r>
              <a:rPr kumimoji="1" lang="zh-CN" altLang="en-US" dirty="0">
                <a:solidFill>
                  <a:schemeClr val="accent1"/>
                </a:solidFill>
              </a:rPr>
              <a:t>后</a:t>
            </a:r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C5300C70-B5F1-FD42-B1CB-E2C901F1D563}"/>
              </a:ext>
            </a:extLst>
          </p:cNvPr>
          <p:cNvSpPr/>
          <p:nvPr/>
        </p:nvSpPr>
        <p:spPr>
          <a:xfrm>
            <a:off x="4387134" y="431339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86BB06E0-F91E-E343-8430-ECE1E6662D38}"/>
              </a:ext>
            </a:extLst>
          </p:cNvPr>
          <p:cNvSpPr/>
          <p:nvPr/>
        </p:nvSpPr>
        <p:spPr>
          <a:xfrm>
            <a:off x="4904801" y="5201294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5D7085BD-9D5E-2D46-B414-02FE30BC1413}"/>
              </a:ext>
            </a:extLst>
          </p:cNvPr>
          <p:cNvCxnSpPr>
            <a:cxnSpLocks/>
            <a:stCxn id="51" idx="5"/>
            <a:endCxn id="52" idx="0"/>
          </p:cNvCxnSpPr>
          <p:nvPr/>
        </p:nvCxnSpPr>
        <p:spPr>
          <a:xfrm>
            <a:off x="4755869" y="4682134"/>
            <a:ext cx="364932" cy="51916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椭圆 53">
            <a:extLst>
              <a:ext uri="{FF2B5EF4-FFF2-40B4-BE49-F238E27FC236}">
                <a16:creationId xmlns:a16="http://schemas.microsoft.com/office/drawing/2014/main" id="{136452B3-8750-7847-8CE5-C727B7678E14}"/>
              </a:ext>
            </a:extLst>
          </p:cNvPr>
          <p:cNvSpPr/>
          <p:nvPr/>
        </p:nvSpPr>
        <p:spPr>
          <a:xfrm>
            <a:off x="3373926" y="4333401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D1AF63CD-CD84-E544-A1D1-E764908AEAD0}"/>
              </a:ext>
            </a:extLst>
          </p:cNvPr>
          <p:cNvSpPr/>
          <p:nvPr/>
        </p:nvSpPr>
        <p:spPr>
          <a:xfrm>
            <a:off x="2656324" y="3574486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368BB6AC-2F9C-A140-B7CC-77026CAA5205}"/>
              </a:ext>
            </a:extLst>
          </p:cNvPr>
          <p:cNvCxnSpPr>
            <a:cxnSpLocks/>
            <a:stCxn id="55" idx="5"/>
            <a:endCxn id="54" idx="1"/>
          </p:cNvCxnSpPr>
          <p:nvPr/>
        </p:nvCxnSpPr>
        <p:spPr>
          <a:xfrm>
            <a:off x="3025059" y="3943221"/>
            <a:ext cx="412132" cy="4534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51D27408-A159-7947-B652-18077E7A7BCC}"/>
              </a:ext>
            </a:extLst>
          </p:cNvPr>
          <p:cNvCxnSpPr>
            <a:cxnSpLocks/>
            <a:stCxn id="55" idx="5"/>
            <a:endCxn id="51" idx="1"/>
          </p:cNvCxnSpPr>
          <p:nvPr/>
        </p:nvCxnSpPr>
        <p:spPr>
          <a:xfrm>
            <a:off x="3025059" y="3943221"/>
            <a:ext cx="1425340" cy="43344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4DC7E2D9-AA83-F34B-83A5-F6D5D6DF8681}"/>
              </a:ext>
            </a:extLst>
          </p:cNvPr>
          <p:cNvSpPr txBox="1"/>
          <p:nvPr/>
        </p:nvSpPr>
        <p:spPr>
          <a:xfrm>
            <a:off x="3231125" y="5629541"/>
            <a:ext cx="1431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accent1"/>
                </a:solidFill>
              </a:rPr>
              <a:t>插入</a:t>
            </a:r>
            <a:r>
              <a:rPr kumimoji="1" lang="en-US" altLang="zh-CN" dirty="0">
                <a:solidFill>
                  <a:schemeClr val="accent1"/>
                </a:solidFill>
              </a:rPr>
              <a:t>5</a:t>
            </a:r>
            <a:r>
              <a:rPr kumimoji="1" lang="zh-CN" altLang="en-US" dirty="0">
                <a:solidFill>
                  <a:schemeClr val="accent1"/>
                </a:solidFill>
              </a:rPr>
              <a:t>后</a:t>
            </a:r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59BAB7F9-458A-5F44-9FAF-2889D26C40CD}"/>
              </a:ext>
            </a:extLst>
          </p:cNvPr>
          <p:cNvSpPr/>
          <p:nvPr/>
        </p:nvSpPr>
        <p:spPr>
          <a:xfrm>
            <a:off x="1643116" y="3578363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074052D8-2D1F-D24A-82CB-C6B09322A6CB}"/>
              </a:ext>
            </a:extLst>
          </p:cNvPr>
          <p:cNvSpPr/>
          <p:nvPr/>
        </p:nvSpPr>
        <p:spPr>
          <a:xfrm>
            <a:off x="9709625" y="4315944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A00C1F35-ABFF-3244-AA0F-751E893D372E}"/>
              </a:ext>
            </a:extLst>
          </p:cNvPr>
          <p:cNvSpPr/>
          <p:nvPr/>
        </p:nvSpPr>
        <p:spPr>
          <a:xfrm>
            <a:off x="10227292" y="520383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07AEDC08-B351-6547-924B-735381B254AC}"/>
              </a:ext>
            </a:extLst>
          </p:cNvPr>
          <p:cNvCxnSpPr>
            <a:cxnSpLocks/>
            <a:stCxn id="32" idx="5"/>
            <a:endCxn id="45" idx="0"/>
          </p:cNvCxnSpPr>
          <p:nvPr/>
        </p:nvCxnSpPr>
        <p:spPr>
          <a:xfrm>
            <a:off x="10078360" y="4684679"/>
            <a:ext cx="364932" cy="51916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8" name="椭圆 47">
            <a:extLst>
              <a:ext uri="{FF2B5EF4-FFF2-40B4-BE49-F238E27FC236}">
                <a16:creationId xmlns:a16="http://schemas.microsoft.com/office/drawing/2014/main" id="{64DB54FA-058D-DA48-ABC4-C9FD09C0E604}"/>
              </a:ext>
            </a:extLst>
          </p:cNvPr>
          <p:cNvSpPr/>
          <p:nvPr/>
        </p:nvSpPr>
        <p:spPr>
          <a:xfrm>
            <a:off x="8696417" y="4335946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02EA4D86-E5E5-B04C-BDB1-BE71DCAAD489}"/>
              </a:ext>
            </a:extLst>
          </p:cNvPr>
          <p:cNvSpPr/>
          <p:nvPr/>
        </p:nvSpPr>
        <p:spPr>
          <a:xfrm>
            <a:off x="7978815" y="3577031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cxnSp>
        <p:nvCxnSpPr>
          <p:cNvPr id="60" name="直线连接符 59">
            <a:extLst>
              <a:ext uri="{FF2B5EF4-FFF2-40B4-BE49-F238E27FC236}">
                <a16:creationId xmlns:a16="http://schemas.microsoft.com/office/drawing/2014/main" id="{4945C8DA-7B63-444C-96C1-59F84B485C9C}"/>
              </a:ext>
            </a:extLst>
          </p:cNvPr>
          <p:cNvCxnSpPr>
            <a:cxnSpLocks/>
            <a:stCxn id="49" idx="5"/>
            <a:endCxn id="48" idx="1"/>
          </p:cNvCxnSpPr>
          <p:nvPr/>
        </p:nvCxnSpPr>
        <p:spPr>
          <a:xfrm>
            <a:off x="8347550" y="3945766"/>
            <a:ext cx="412132" cy="4534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" name="直线连接符 60">
            <a:extLst>
              <a:ext uri="{FF2B5EF4-FFF2-40B4-BE49-F238E27FC236}">
                <a16:creationId xmlns:a16="http://schemas.microsoft.com/office/drawing/2014/main" id="{05A847B3-94B0-524B-9020-D7CD8CE0438A}"/>
              </a:ext>
            </a:extLst>
          </p:cNvPr>
          <p:cNvCxnSpPr>
            <a:cxnSpLocks/>
            <a:stCxn id="49" idx="5"/>
            <a:endCxn id="32" idx="1"/>
          </p:cNvCxnSpPr>
          <p:nvPr/>
        </p:nvCxnSpPr>
        <p:spPr>
          <a:xfrm>
            <a:off x="8347550" y="3945766"/>
            <a:ext cx="1425340" cy="43344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2" name="椭圆 61">
            <a:extLst>
              <a:ext uri="{FF2B5EF4-FFF2-40B4-BE49-F238E27FC236}">
                <a16:creationId xmlns:a16="http://schemas.microsoft.com/office/drawing/2014/main" id="{D06930CF-F1D4-2D4B-8B71-3E0389E024A0}"/>
              </a:ext>
            </a:extLst>
          </p:cNvPr>
          <p:cNvSpPr/>
          <p:nvPr/>
        </p:nvSpPr>
        <p:spPr>
          <a:xfrm>
            <a:off x="6965607" y="3580908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F29D3DC8-21A2-AF4A-B202-9329616C61DE}"/>
              </a:ext>
            </a:extLst>
          </p:cNvPr>
          <p:cNvSpPr/>
          <p:nvPr/>
        </p:nvSpPr>
        <p:spPr>
          <a:xfrm>
            <a:off x="7587919" y="433353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cxnSp>
        <p:nvCxnSpPr>
          <p:cNvPr id="64" name="直线连接符 63">
            <a:extLst>
              <a:ext uri="{FF2B5EF4-FFF2-40B4-BE49-F238E27FC236}">
                <a16:creationId xmlns:a16="http://schemas.microsoft.com/office/drawing/2014/main" id="{4C4D6851-3F6C-4149-8834-F235393D79FA}"/>
              </a:ext>
            </a:extLst>
          </p:cNvPr>
          <p:cNvCxnSpPr>
            <a:cxnSpLocks/>
            <a:stCxn id="63" idx="1"/>
          </p:cNvCxnSpPr>
          <p:nvPr/>
        </p:nvCxnSpPr>
        <p:spPr>
          <a:xfrm flipH="1" flipV="1">
            <a:off x="7269099" y="3856497"/>
            <a:ext cx="382085" cy="5403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CA7B5BEC-0B9D-094C-9AFB-125648DB67F3}"/>
              </a:ext>
            </a:extLst>
          </p:cNvPr>
          <p:cNvSpPr txBox="1"/>
          <p:nvPr/>
        </p:nvSpPr>
        <p:spPr>
          <a:xfrm>
            <a:off x="7695197" y="5632487"/>
            <a:ext cx="1431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accent1"/>
                </a:solidFill>
              </a:rPr>
              <a:t>插入</a:t>
            </a:r>
            <a:r>
              <a:rPr kumimoji="1" lang="en-US" altLang="zh-CN" dirty="0">
                <a:solidFill>
                  <a:schemeClr val="accent1"/>
                </a:solidFill>
              </a:rPr>
              <a:t>6</a:t>
            </a:r>
            <a:r>
              <a:rPr kumimoji="1" lang="zh-CN" altLang="en-US" dirty="0">
                <a:solidFill>
                  <a:schemeClr val="accent1"/>
                </a:solidFill>
              </a:rPr>
              <a:t>后</a:t>
            </a:r>
          </a:p>
        </p:txBody>
      </p:sp>
    </p:spTree>
    <p:extLst>
      <p:ext uri="{BB962C8B-B14F-4D97-AF65-F5344CB8AC3E}">
        <p14:creationId xmlns:p14="http://schemas.microsoft.com/office/powerpoint/2010/main" val="2760137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707542F9-6430-A744-A312-2A1EB31EE4CD}"/>
              </a:ext>
            </a:extLst>
          </p:cNvPr>
          <p:cNvSpPr/>
          <p:nvPr/>
        </p:nvSpPr>
        <p:spPr>
          <a:xfrm>
            <a:off x="1477145" y="249897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13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0125051-16F9-3F47-BAFD-981BC660E40C}"/>
              </a:ext>
            </a:extLst>
          </p:cNvPr>
          <p:cNvSpPr txBox="1"/>
          <p:nvPr/>
        </p:nvSpPr>
        <p:spPr>
          <a:xfrm>
            <a:off x="1477145" y="627934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二项队列的删除（</a:t>
            </a:r>
            <a:r>
              <a:rPr kumimoji="1" lang="en-US" altLang="zh-CN" sz="2400" dirty="0">
                <a:solidFill>
                  <a:schemeClr val="accent1"/>
                </a:solidFill>
              </a:rPr>
              <a:t>1</a:t>
            </a:r>
            <a:r>
              <a:rPr kumimoji="1" lang="zh-CN" altLang="en-US" sz="2400" dirty="0">
                <a:solidFill>
                  <a:schemeClr val="accent1"/>
                </a:solidFill>
              </a:rPr>
              <a:t>）</a:t>
            </a:r>
          </a:p>
        </p:txBody>
      </p:sp>
      <p:sp>
        <p:nvSpPr>
          <p:cNvPr id="122" name="椭圆 121">
            <a:extLst>
              <a:ext uri="{FF2B5EF4-FFF2-40B4-BE49-F238E27FC236}">
                <a16:creationId xmlns:a16="http://schemas.microsoft.com/office/drawing/2014/main" id="{CE069054-B4F0-8543-9B33-2397A743EFFF}"/>
              </a:ext>
            </a:extLst>
          </p:cNvPr>
          <p:cNvSpPr/>
          <p:nvPr/>
        </p:nvSpPr>
        <p:spPr>
          <a:xfrm>
            <a:off x="3675038" y="1166445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51</a:t>
            </a:r>
            <a:endParaRPr kumimoji="1" lang="zh-CN" altLang="en-US" dirty="0"/>
          </a:p>
        </p:txBody>
      </p:sp>
      <p:sp>
        <p:nvSpPr>
          <p:cNvPr id="123" name="椭圆 122">
            <a:extLst>
              <a:ext uri="{FF2B5EF4-FFF2-40B4-BE49-F238E27FC236}">
                <a16:creationId xmlns:a16="http://schemas.microsoft.com/office/drawing/2014/main" id="{DCC6CA5F-7B11-3A40-AF90-56ABAD86FD2C}"/>
              </a:ext>
            </a:extLst>
          </p:cNvPr>
          <p:cNvSpPr/>
          <p:nvPr/>
        </p:nvSpPr>
        <p:spPr>
          <a:xfrm>
            <a:off x="4710453" y="1166445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24</a:t>
            </a:r>
          </a:p>
        </p:txBody>
      </p:sp>
      <p:sp>
        <p:nvSpPr>
          <p:cNvPr id="124" name="椭圆 123">
            <a:extLst>
              <a:ext uri="{FF2B5EF4-FFF2-40B4-BE49-F238E27FC236}">
                <a16:creationId xmlns:a16="http://schemas.microsoft.com/office/drawing/2014/main" id="{96C48E4E-87F5-3746-84A5-723BB70503F2}"/>
              </a:ext>
            </a:extLst>
          </p:cNvPr>
          <p:cNvSpPr/>
          <p:nvPr/>
        </p:nvSpPr>
        <p:spPr>
          <a:xfrm>
            <a:off x="5471252" y="202493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cxnSp>
        <p:nvCxnSpPr>
          <p:cNvPr id="125" name="直线连接符 124">
            <a:extLst>
              <a:ext uri="{FF2B5EF4-FFF2-40B4-BE49-F238E27FC236}">
                <a16:creationId xmlns:a16="http://schemas.microsoft.com/office/drawing/2014/main" id="{B6A7DCF1-FF3E-9543-B751-383CED46F3F9}"/>
              </a:ext>
            </a:extLst>
          </p:cNvPr>
          <p:cNvCxnSpPr>
            <a:cxnSpLocks/>
            <a:stCxn id="123" idx="5"/>
            <a:endCxn id="124" idx="0"/>
          </p:cNvCxnSpPr>
          <p:nvPr/>
        </p:nvCxnSpPr>
        <p:spPr>
          <a:xfrm>
            <a:off x="5079188" y="1535180"/>
            <a:ext cx="608064" cy="48975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6" name="椭圆 125">
            <a:extLst>
              <a:ext uri="{FF2B5EF4-FFF2-40B4-BE49-F238E27FC236}">
                <a16:creationId xmlns:a16="http://schemas.microsoft.com/office/drawing/2014/main" id="{6E98EA29-BD8B-AC46-8D23-1F1C4C595C75}"/>
              </a:ext>
            </a:extLst>
          </p:cNvPr>
          <p:cNvSpPr/>
          <p:nvPr/>
        </p:nvSpPr>
        <p:spPr>
          <a:xfrm>
            <a:off x="3164838" y="249897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23</a:t>
            </a:r>
            <a:endParaRPr kumimoji="1" lang="zh-CN" altLang="en-US" dirty="0"/>
          </a:p>
        </p:txBody>
      </p:sp>
      <p:cxnSp>
        <p:nvCxnSpPr>
          <p:cNvPr id="127" name="直线连接符 126">
            <a:extLst>
              <a:ext uri="{FF2B5EF4-FFF2-40B4-BE49-F238E27FC236}">
                <a16:creationId xmlns:a16="http://schemas.microsoft.com/office/drawing/2014/main" id="{32CF32BC-600F-DB4C-BFDC-AB48F7F8107D}"/>
              </a:ext>
            </a:extLst>
          </p:cNvPr>
          <p:cNvCxnSpPr>
            <a:cxnSpLocks/>
            <a:stCxn id="126" idx="5"/>
            <a:endCxn id="122" idx="0"/>
          </p:cNvCxnSpPr>
          <p:nvPr/>
        </p:nvCxnSpPr>
        <p:spPr>
          <a:xfrm>
            <a:off x="3533573" y="618632"/>
            <a:ext cx="432000" cy="54781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1" name="直线连接符 130">
            <a:extLst>
              <a:ext uri="{FF2B5EF4-FFF2-40B4-BE49-F238E27FC236}">
                <a16:creationId xmlns:a16="http://schemas.microsoft.com/office/drawing/2014/main" id="{FFCE5C83-D45A-1B46-A5E3-09848C51F1FA}"/>
              </a:ext>
            </a:extLst>
          </p:cNvPr>
          <p:cNvCxnSpPr>
            <a:cxnSpLocks/>
            <a:stCxn id="126" idx="5"/>
            <a:endCxn id="123" idx="1"/>
          </p:cNvCxnSpPr>
          <p:nvPr/>
        </p:nvCxnSpPr>
        <p:spPr>
          <a:xfrm>
            <a:off x="3533573" y="618632"/>
            <a:ext cx="1240145" cy="61107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6" name="椭圆 135">
            <a:extLst>
              <a:ext uri="{FF2B5EF4-FFF2-40B4-BE49-F238E27FC236}">
                <a16:creationId xmlns:a16="http://schemas.microsoft.com/office/drawing/2014/main" id="{A03E4A4E-E838-BA4C-A27B-01AFFD46844D}"/>
              </a:ext>
            </a:extLst>
          </p:cNvPr>
          <p:cNvSpPr/>
          <p:nvPr/>
        </p:nvSpPr>
        <p:spPr>
          <a:xfrm>
            <a:off x="6619298" y="1126267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sp>
        <p:nvSpPr>
          <p:cNvPr id="137" name="椭圆 136">
            <a:extLst>
              <a:ext uri="{FF2B5EF4-FFF2-40B4-BE49-F238E27FC236}">
                <a16:creationId xmlns:a16="http://schemas.microsoft.com/office/drawing/2014/main" id="{7621F4F0-0BCC-BE48-A1E8-184F504B3694}"/>
              </a:ext>
            </a:extLst>
          </p:cNvPr>
          <p:cNvSpPr/>
          <p:nvPr/>
        </p:nvSpPr>
        <p:spPr>
          <a:xfrm>
            <a:off x="7654713" y="1126267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dirty="0"/>
              <a:t>24</a:t>
            </a:r>
          </a:p>
        </p:txBody>
      </p:sp>
      <p:sp>
        <p:nvSpPr>
          <p:cNvPr id="138" name="椭圆 137">
            <a:extLst>
              <a:ext uri="{FF2B5EF4-FFF2-40B4-BE49-F238E27FC236}">
                <a16:creationId xmlns:a16="http://schemas.microsoft.com/office/drawing/2014/main" id="{D1836EF1-C47E-444B-B5E2-FF5C5B6B3694}"/>
              </a:ext>
            </a:extLst>
          </p:cNvPr>
          <p:cNvSpPr/>
          <p:nvPr/>
        </p:nvSpPr>
        <p:spPr>
          <a:xfrm>
            <a:off x="8199512" y="202493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cxnSp>
        <p:nvCxnSpPr>
          <p:cNvPr id="139" name="直线连接符 138">
            <a:extLst>
              <a:ext uri="{FF2B5EF4-FFF2-40B4-BE49-F238E27FC236}">
                <a16:creationId xmlns:a16="http://schemas.microsoft.com/office/drawing/2014/main" id="{8CD43C0D-FC0F-B042-801E-AED33674C7A8}"/>
              </a:ext>
            </a:extLst>
          </p:cNvPr>
          <p:cNvCxnSpPr>
            <a:cxnSpLocks/>
            <a:stCxn id="137" idx="5"/>
            <a:endCxn id="138" idx="0"/>
          </p:cNvCxnSpPr>
          <p:nvPr/>
        </p:nvCxnSpPr>
        <p:spPr>
          <a:xfrm>
            <a:off x="8023448" y="1495002"/>
            <a:ext cx="432000" cy="52993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0" name="椭圆 139">
            <a:extLst>
              <a:ext uri="{FF2B5EF4-FFF2-40B4-BE49-F238E27FC236}">
                <a16:creationId xmlns:a16="http://schemas.microsoft.com/office/drawing/2014/main" id="{6AD99D7D-247E-B246-B002-F71296E0E29E}"/>
              </a:ext>
            </a:extLst>
          </p:cNvPr>
          <p:cNvSpPr/>
          <p:nvPr/>
        </p:nvSpPr>
        <p:spPr>
          <a:xfrm>
            <a:off x="9332018" y="202493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26</a:t>
            </a:r>
            <a:endParaRPr kumimoji="1" lang="zh-CN" altLang="en-US" dirty="0"/>
          </a:p>
        </p:txBody>
      </p:sp>
      <p:sp>
        <p:nvSpPr>
          <p:cNvPr id="141" name="椭圆 140">
            <a:extLst>
              <a:ext uri="{FF2B5EF4-FFF2-40B4-BE49-F238E27FC236}">
                <a16:creationId xmlns:a16="http://schemas.microsoft.com/office/drawing/2014/main" id="{B81A3086-2DE9-304C-8A1B-9A8B8606C2CF}"/>
              </a:ext>
            </a:extLst>
          </p:cNvPr>
          <p:cNvSpPr/>
          <p:nvPr/>
        </p:nvSpPr>
        <p:spPr>
          <a:xfrm>
            <a:off x="10367433" y="202493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16</a:t>
            </a:r>
          </a:p>
        </p:txBody>
      </p:sp>
      <p:sp>
        <p:nvSpPr>
          <p:cNvPr id="142" name="椭圆 141">
            <a:extLst>
              <a:ext uri="{FF2B5EF4-FFF2-40B4-BE49-F238E27FC236}">
                <a16:creationId xmlns:a16="http://schemas.microsoft.com/office/drawing/2014/main" id="{D0B18D80-840D-2845-811B-3A747E4EF624}"/>
              </a:ext>
            </a:extLst>
          </p:cNvPr>
          <p:cNvSpPr/>
          <p:nvPr/>
        </p:nvSpPr>
        <p:spPr>
          <a:xfrm>
            <a:off x="10912232" y="2923611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18</a:t>
            </a:r>
            <a:endParaRPr kumimoji="1" lang="zh-CN" altLang="en-US" dirty="0"/>
          </a:p>
        </p:txBody>
      </p:sp>
      <p:cxnSp>
        <p:nvCxnSpPr>
          <p:cNvPr id="143" name="直线连接符 142">
            <a:extLst>
              <a:ext uri="{FF2B5EF4-FFF2-40B4-BE49-F238E27FC236}">
                <a16:creationId xmlns:a16="http://schemas.microsoft.com/office/drawing/2014/main" id="{1EC011A1-21AB-7B45-A777-87BEE4998EC5}"/>
              </a:ext>
            </a:extLst>
          </p:cNvPr>
          <p:cNvCxnSpPr>
            <a:cxnSpLocks/>
            <a:stCxn id="141" idx="5"/>
            <a:endCxn id="142" idx="0"/>
          </p:cNvCxnSpPr>
          <p:nvPr/>
        </p:nvCxnSpPr>
        <p:spPr>
          <a:xfrm>
            <a:off x="10736168" y="2393674"/>
            <a:ext cx="432000" cy="52993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4" name="椭圆 143">
            <a:extLst>
              <a:ext uri="{FF2B5EF4-FFF2-40B4-BE49-F238E27FC236}">
                <a16:creationId xmlns:a16="http://schemas.microsoft.com/office/drawing/2014/main" id="{E8106816-A71B-DA4E-8A8F-D07F4C8BF05C}"/>
              </a:ext>
            </a:extLst>
          </p:cNvPr>
          <p:cNvSpPr/>
          <p:nvPr/>
        </p:nvSpPr>
        <p:spPr>
          <a:xfrm>
            <a:off x="8782889" y="1113724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cxnSp>
        <p:nvCxnSpPr>
          <p:cNvPr id="145" name="直线连接符 144">
            <a:extLst>
              <a:ext uri="{FF2B5EF4-FFF2-40B4-BE49-F238E27FC236}">
                <a16:creationId xmlns:a16="http://schemas.microsoft.com/office/drawing/2014/main" id="{2CC29D27-4C6A-E041-85E9-3DDE81E49F66}"/>
              </a:ext>
            </a:extLst>
          </p:cNvPr>
          <p:cNvCxnSpPr>
            <a:cxnSpLocks/>
            <a:stCxn id="144" idx="5"/>
            <a:endCxn id="140" idx="0"/>
          </p:cNvCxnSpPr>
          <p:nvPr/>
        </p:nvCxnSpPr>
        <p:spPr>
          <a:xfrm>
            <a:off x="9151624" y="1482459"/>
            <a:ext cx="432000" cy="54248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6" name="直线连接符 145">
            <a:extLst>
              <a:ext uri="{FF2B5EF4-FFF2-40B4-BE49-F238E27FC236}">
                <a16:creationId xmlns:a16="http://schemas.microsoft.com/office/drawing/2014/main" id="{733437B1-F576-844C-9C04-B1B2B6C4D300}"/>
              </a:ext>
            </a:extLst>
          </p:cNvPr>
          <p:cNvCxnSpPr>
            <a:cxnSpLocks/>
            <a:stCxn id="144" idx="5"/>
            <a:endCxn id="141" idx="1"/>
          </p:cNvCxnSpPr>
          <p:nvPr/>
        </p:nvCxnSpPr>
        <p:spPr>
          <a:xfrm>
            <a:off x="9151624" y="1482459"/>
            <a:ext cx="1279074" cy="60574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7" name="椭圆 146">
            <a:extLst>
              <a:ext uri="{FF2B5EF4-FFF2-40B4-BE49-F238E27FC236}">
                <a16:creationId xmlns:a16="http://schemas.microsoft.com/office/drawing/2014/main" id="{86D2DB4E-D1C5-274D-A48C-DB9DEAC1095A}"/>
              </a:ext>
            </a:extLst>
          </p:cNvPr>
          <p:cNvSpPr/>
          <p:nvPr/>
        </p:nvSpPr>
        <p:spPr>
          <a:xfrm>
            <a:off x="5820224" y="249897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dirty="0"/>
              <a:t>12</a:t>
            </a:r>
          </a:p>
        </p:txBody>
      </p:sp>
      <p:cxnSp>
        <p:nvCxnSpPr>
          <p:cNvPr id="148" name="直线连接符 147">
            <a:extLst>
              <a:ext uri="{FF2B5EF4-FFF2-40B4-BE49-F238E27FC236}">
                <a16:creationId xmlns:a16="http://schemas.microsoft.com/office/drawing/2014/main" id="{D3445882-9B63-0F44-9E68-13627C27281F}"/>
              </a:ext>
            </a:extLst>
          </p:cNvPr>
          <p:cNvCxnSpPr>
            <a:cxnSpLocks/>
            <a:stCxn id="147" idx="5"/>
            <a:endCxn id="136" idx="1"/>
          </p:cNvCxnSpPr>
          <p:nvPr/>
        </p:nvCxnSpPr>
        <p:spPr>
          <a:xfrm>
            <a:off x="6188959" y="618632"/>
            <a:ext cx="493604" cy="5709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1" name="直线连接符 150">
            <a:extLst>
              <a:ext uri="{FF2B5EF4-FFF2-40B4-BE49-F238E27FC236}">
                <a16:creationId xmlns:a16="http://schemas.microsoft.com/office/drawing/2014/main" id="{CF303320-5DB3-144D-BC31-5E2D54CAF0BA}"/>
              </a:ext>
            </a:extLst>
          </p:cNvPr>
          <p:cNvCxnSpPr>
            <a:cxnSpLocks/>
            <a:stCxn id="147" idx="5"/>
            <a:endCxn id="137" idx="1"/>
          </p:cNvCxnSpPr>
          <p:nvPr/>
        </p:nvCxnSpPr>
        <p:spPr>
          <a:xfrm>
            <a:off x="6188959" y="618632"/>
            <a:ext cx="1529019" cy="5709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4" name="直线连接符 153">
            <a:extLst>
              <a:ext uri="{FF2B5EF4-FFF2-40B4-BE49-F238E27FC236}">
                <a16:creationId xmlns:a16="http://schemas.microsoft.com/office/drawing/2014/main" id="{F9581530-51DB-274B-81F1-93B5F3567338}"/>
              </a:ext>
            </a:extLst>
          </p:cNvPr>
          <p:cNvCxnSpPr>
            <a:cxnSpLocks/>
            <a:stCxn id="147" idx="5"/>
            <a:endCxn id="144" idx="1"/>
          </p:cNvCxnSpPr>
          <p:nvPr/>
        </p:nvCxnSpPr>
        <p:spPr>
          <a:xfrm>
            <a:off x="6188959" y="618632"/>
            <a:ext cx="2657195" cy="55835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椭圆 26">
            <a:extLst>
              <a:ext uri="{FF2B5EF4-FFF2-40B4-BE49-F238E27FC236}">
                <a16:creationId xmlns:a16="http://schemas.microsoft.com/office/drawing/2014/main" id="{FA1CA6B7-A665-B04D-84A7-1E67CD705CBF}"/>
              </a:ext>
            </a:extLst>
          </p:cNvPr>
          <p:cNvSpPr/>
          <p:nvPr/>
        </p:nvSpPr>
        <p:spPr>
          <a:xfrm>
            <a:off x="1453578" y="3740016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13</a:t>
            </a:r>
            <a:endParaRPr kumimoji="1" lang="zh-CN" altLang="en-US" dirty="0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BF1FC492-D18E-8F4A-A7C3-A0DD06564DF8}"/>
              </a:ext>
            </a:extLst>
          </p:cNvPr>
          <p:cNvSpPr/>
          <p:nvPr/>
        </p:nvSpPr>
        <p:spPr>
          <a:xfrm>
            <a:off x="3151928" y="4656490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51</a:t>
            </a:r>
            <a:endParaRPr kumimoji="1" lang="zh-CN" altLang="en-US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F76E5FE9-8F00-9E4A-8EBA-4A23FA2EE935}"/>
              </a:ext>
            </a:extLst>
          </p:cNvPr>
          <p:cNvSpPr/>
          <p:nvPr/>
        </p:nvSpPr>
        <p:spPr>
          <a:xfrm>
            <a:off x="4187343" y="4656490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24</a:t>
            </a: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5DD293E7-3E83-D945-ADB0-25B7686B3B00}"/>
              </a:ext>
            </a:extLst>
          </p:cNvPr>
          <p:cNvSpPr/>
          <p:nvPr/>
        </p:nvSpPr>
        <p:spPr>
          <a:xfrm>
            <a:off x="4948142" y="5514984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cxnSp>
        <p:nvCxnSpPr>
          <p:cNvPr id="31" name="直线连接符 30">
            <a:extLst>
              <a:ext uri="{FF2B5EF4-FFF2-40B4-BE49-F238E27FC236}">
                <a16:creationId xmlns:a16="http://schemas.microsoft.com/office/drawing/2014/main" id="{34788978-3E9B-8A4E-B27F-E9597AD9C782}"/>
              </a:ext>
            </a:extLst>
          </p:cNvPr>
          <p:cNvCxnSpPr>
            <a:cxnSpLocks/>
            <a:stCxn id="29" idx="5"/>
            <a:endCxn id="30" idx="0"/>
          </p:cNvCxnSpPr>
          <p:nvPr/>
        </p:nvCxnSpPr>
        <p:spPr>
          <a:xfrm>
            <a:off x="4556078" y="5025225"/>
            <a:ext cx="608064" cy="48975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椭圆 31">
            <a:extLst>
              <a:ext uri="{FF2B5EF4-FFF2-40B4-BE49-F238E27FC236}">
                <a16:creationId xmlns:a16="http://schemas.microsoft.com/office/drawing/2014/main" id="{E2269F36-3656-7945-839E-D425BEBECB26}"/>
              </a:ext>
            </a:extLst>
          </p:cNvPr>
          <p:cNvSpPr/>
          <p:nvPr/>
        </p:nvSpPr>
        <p:spPr>
          <a:xfrm>
            <a:off x="2641728" y="3739942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23</a:t>
            </a:r>
            <a:endParaRPr kumimoji="1" lang="zh-CN" altLang="en-US" dirty="0"/>
          </a:p>
        </p:txBody>
      </p: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62F911BC-9E15-A94D-85AF-E599259EF88B}"/>
              </a:ext>
            </a:extLst>
          </p:cNvPr>
          <p:cNvCxnSpPr>
            <a:cxnSpLocks/>
            <a:stCxn id="32" idx="5"/>
            <a:endCxn id="28" idx="0"/>
          </p:cNvCxnSpPr>
          <p:nvPr/>
        </p:nvCxnSpPr>
        <p:spPr>
          <a:xfrm>
            <a:off x="3010463" y="4108677"/>
            <a:ext cx="432000" cy="54781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DF071187-51AB-F441-934E-72953BE530CD}"/>
              </a:ext>
            </a:extLst>
          </p:cNvPr>
          <p:cNvCxnSpPr>
            <a:cxnSpLocks/>
            <a:stCxn id="32" idx="5"/>
            <a:endCxn id="29" idx="1"/>
          </p:cNvCxnSpPr>
          <p:nvPr/>
        </p:nvCxnSpPr>
        <p:spPr>
          <a:xfrm>
            <a:off x="3010463" y="4108677"/>
            <a:ext cx="1240145" cy="61107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椭圆 35">
            <a:extLst>
              <a:ext uri="{FF2B5EF4-FFF2-40B4-BE49-F238E27FC236}">
                <a16:creationId xmlns:a16="http://schemas.microsoft.com/office/drawing/2014/main" id="{E72A5555-126E-5A44-84E4-6A41F6A31F69}"/>
              </a:ext>
            </a:extLst>
          </p:cNvPr>
          <p:cNvSpPr/>
          <p:nvPr/>
        </p:nvSpPr>
        <p:spPr>
          <a:xfrm>
            <a:off x="7194119" y="373612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E87C8623-1893-C440-8C26-9540F2C85CA6}"/>
              </a:ext>
            </a:extLst>
          </p:cNvPr>
          <p:cNvSpPr/>
          <p:nvPr/>
        </p:nvSpPr>
        <p:spPr>
          <a:xfrm>
            <a:off x="8229534" y="373612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dirty="0"/>
              <a:t>24</a:t>
            </a: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18D40959-562C-C745-87DD-6669281C5052}"/>
              </a:ext>
            </a:extLst>
          </p:cNvPr>
          <p:cNvSpPr/>
          <p:nvPr/>
        </p:nvSpPr>
        <p:spPr>
          <a:xfrm>
            <a:off x="8774333" y="4634801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F1C24C9B-647B-9D4E-ABC6-81A37D14694D}"/>
              </a:ext>
            </a:extLst>
          </p:cNvPr>
          <p:cNvCxnSpPr>
            <a:cxnSpLocks/>
            <a:stCxn id="37" idx="5"/>
            <a:endCxn id="38" idx="0"/>
          </p:cNvCxnSpPr>
          <p:nvPr/>
        </p:nvCxnSpPr>
        <p:spPr>
          <a:xfrm>
            <a:off x="8598269" y="4104864"/>
            <a:ext cx="432000" cy="52993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椭圆 39">
            <a:extLst>
              <a:ext uri="{FF2B5EF4-FFF2-40B4-BE49-F238E27FC236}">
                <a16:creationId xmlns:a16="http://schemas.microsoft.com/office/drawing/2014/main" id="{856351EA-41B1-394D-8E3E-FBC14A86AFCF}"/>
              </a:ext>
            </a:extLst>
          </p:cNvPr>
          <p:cNvSpPr/>
          <p:nvPr/>
        </p:nvSpPr>
        <p:spPr>
          <a:xfrm>
            <a:off x="9906839" y="4634801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26</a:t>
            </a:r>
            <a:endParaRPr kumimoji="1" lang="zh-CN" altLang="en-US" dirty="0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7857A55B-7A95-1144-8618-7BD09B51C457}"/>
              </a:ext>
            </a:extLst>
          </p:cNvPr>
          <p:cNvSpPr/>
          <p:nvPr/>
        </p:nvSpPr>
        <p:spPr>
          <a:xfrm>
            <a:off x="10942254" y="4634801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16</a:t>
            </a:r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A33EA699-56C9-3F46-8072-9A87D6145821}"/>
              </a:ext>
            </a:extLst>
          </p:cNvPr>
          <p:cNvSpPr/>
          <p:nvPr/>
        </p:nvSpPr>
        <p:spPr>
          <a:xfrm>
            <a:off x="11487053" y="5533473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18</a:t>
            </a:r>
            <a:endParaRPr kumimoji="1" lang="zh-CN" altLang="en-US" dirty="0"/>
          </a:p>
        </p:txBody>
      </p: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E5ABEF71-BD05-3A4A-A2B4-5D0441B7FA5C}"/>
              </a:ext>
            </a:extLst>
          </p:cNvPr>
          <p:cNvCxnSpPr>
            <a:cxnSpLocks/>
            <a:stCxn id="41" idx="5"/>
            <a:endCxn id="42" idx="0"/>
          </p:cNvCxnSpPr>
          <p:nvPr/>
        </p:nvCxnSpPr>
        <p:spPr>
          <a:xfrm>
            <a:off x="11310989" y="5003536"/>
            <a:ext cx="432000" cy="52993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id="{BD3BD35F-E708-7B43-B23B-A146C76879F6}"/>
              </a:ext>
            </a:extLst>
          </p:cNvPr>
          <p:cNvSpPr/>
          <p:nvPr/>
        </p:nvSpPr>
        <p:spPr>
          <a:xfrm>
            <a:off x="9357710" y="3723586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A4FCBD63-3A78-AF4D-9C17-0253E311880B}"/>
              </a:ext>
            </a:extLst>
          </p:cNvPr>
          <p:cNvCxnSpPr>
            <a:cxnSpLocks/>
            <a:stCxn id="44" idx="5"/>
            <a:endCxn id="40" idx="0"/>
          </p:cNvCxnSpPr>
          <p:nvPr/>
        </p:nvCxnSpPr>
        <p:spPr>
          <a:xfrm>
            <a:off x="9726445" y="4092321"/>
            <a:ext cx="432000" cy="54248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0BA645C9-A161-E140-9BF2-B00AFB24219B}"/>
              </a:ext>
            </a:extLst>
          </p:cNvPr>
          <p:cNvCxnSpPr>
            <a:cxnSpLocks/>
            <a:stCxn id="44" idx="5"/>
            <a:endCxn id="41" idx="1"/>
          </p:cNvCxnSpPr>
          <p:nvPr/>
        </p:nvCxnSpPr>
        <p:spPr>
          <a:xfrm>
            <a:off x="9726445" y="4092321"/>
            <a:ext cx="1279074" cy="60574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F4A6A68A-EBE9-A14B-A80B-0315CD0B5502}"/>
              </a:ext>
            </a:extLst>
          </p:cNvPr>
          <p:cNvSpPr txBox="1"/>
          <p:nvPr/>
        </p:nvSpPr>
        <p:spPr>
          <a:xfrm>
            <a:off x="166963" y="1373601"/>
            <a:ext cx="3299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accent1"/>
                </a:solidFill>
              </a:rPr>
              <a:t>二项队列</a:t>
            </a:r>
            <a:r>
              <a:rPr kumimoji="1" lang="en-US" altLang="zh-CN" dirty="0">
                <a:solidFill>
                  <a:schemeClr val="accent1"/>
                </a:solidFill>
              </a:rPr>
              <a:t>H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BE36083D-8704-A240-950C-08BE70D7BAE4}"/>
              </a:ext>
            </a:extLst>
          </p:cNvPr>
          <p:cNvSpPr txBox="1"/>
          <p:nvPr/>
        </p:nvSpPr>
        <p:spPr>
          <a:xfrm>
            <a:off x="59444" y="4802613"/>
            <a:ext cx="20655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accent1"/>
                </a:solidFill>
              </a:rPr>
              <a:t>二项队列</a:t>
            </a:r>
            <a:r>
              <a:rPr kumimoji="1" lang="en-US" altLang="zh-CN" dirty="0">
                <a:solidFill>
                  <a:schemeClr val="accent1"/>
                </a:solidFill>
              </a:rPr>
              <a:t>H’</a:t>
            </a:r>
            <a:r>
              <a:rPr kumimoji="1" lang="zh-CN" altLang="en-US" dirty="0">
                <a:solidFill>
                  <a:schemeClr val="accent1"/>
                </a:solidFill>
              </a:rPr>
              <a:t>：包含除</a:t>
            </a:r>
            <a:r>
              <a:rPr kumimoji="1" lang="en-US" altLang="zh-CN" dirty="0">
                <a:solidFill>
                  <a:schemeClr val="accent1"/>
                </a:solidFill>
              </a:rPr>
              <a:t>B3</a:t>
            </a:r>
            <a:r>
              <a:rPr kumimoji="1" lang="zh-CN" altLang="en-US" dirty="0">
                <a:solidFill>
                  <a:schemeClr val="accent1"/>
                </a:solidFill>
              </a:rPr>
              <a:t>外的所有二项树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1F291307-6BB5-194F-AC04-8431CB150DC4}"/>
              </a:ext>
            </a:extLst>
          </p:cNvPr>
          <p:cNvSpPr txBox="1"/>
          <p:nvPr/>
        </p:nvSpPr>
        <p:spPr>
          <a:xfrm>
            <a:off x="5943603" y="4554812"/>
            <a:ext cx="2065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accent1"/>
                </a:solidFill>
              </a:rPr>
              <a:t>二项队列</a:t>
            </a:r>
            <a:r>
              <a:rPr kumimoji="1" lang="en-US" altLang="zh-CN" dirty="0">
                <a:solidFill>
                  <a:schemeClr val="accent1"/>
                </a:solidFill>
              </a:rPr>
              <a:t>H”</a:t>
            </a:r>
            <a:r>
              <a:rPr kumimoji="1" lang="zh-CN" altLang="en-US" dirty="0">
                <a:solidFill>
                  <a:schemeClr val="accent1"/>
                </a:solidFill>
              </a:rPr>
              <a:t>去除</a:t>
            </a:r>
            <a:r>
              <a:rPr kumimoji="1" lang="en-US" altLang="zh-CN" dirty="0">
                <a:solidFill>
                  <a:schemeClr val="accent1"/>
                </a:solidFill>
              </a:rPr>
              <a:t>12</a:t>
            </a:r>
            <a:r>
              <a:rPr kumimoji="1" lang="zh-CN" altLang="en-US" dirty="0">
                <a:solidFill>
                  <a:schemeClr val="accent1"/>
                </a:solidFill>
              </a:rPr>
              <a:t>后的</a:t>
            </a:r>
            <a:r>
              <a:rPr kumimoji="1" lang="en-US" altLang="zh-CN" dirty="0">
                <a:solidFill>
                  <a:schemeClr val="accent1"/>
                </a:solidFill>
              </a:rPr>
              <a:t>B3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55" name="直线连接符 54">
            <a:extLst>
              <a:ext uri="{FF2B5EF4-FFF2-40B4-BE49-F238E27FC236}">
                <a16:creationId xmlns:a16="http://schemas.microsoft.com/office/drawing/2014/main" id="{F1182EC0-4F83-D940-A27E-642B2475304E}"/>
              </a:ext>
            </a:extLst>
          </p:cNvPr>
          <p:cNvCxnSpPr>
            <a:cxnSpLocks/>
          </p:cNvCxnSpPr>
          <p:nvPr/>
        </p:nvCxnSpPr>
        <p:spPr>
          <a:xfrm>
            <a:off x="340242" y="3526939"/>
            <a:ext cx="11578811" cy="2617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88740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30125051-16F9-3F47-BAFD-981BC660E40C}"/>
              </a:ext>
            </a:extLst>
          </p:cNvPr>
          <p:cNvSpPr txBox="1"/>
          <p:nvPr/>
        </p:nvSpPr>
        <p:spPr>
          <a:xfrm>
            <a:off x="1477145" y="627934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二项队列的删除（</a:t>
            </a:r>
            <a:r>
              <a:rPr kumimoji="1" lang="en-US" altLang="zh-CN" sz="2400" dirty="0">
                <a:solidFill>
                  <a:schemeClr val="accent1"/>
                </a:solidFill>
              </a:rPr>
              <a:t>1</a:t>
            </a:r>
            <a:r>
              <a:rPr kumimoji="1" lang="zh-CN" altLang="en-US" sz="2400" dirty="0">
                <a:solidFill>
                  <a:schemeClr val="accent1"/>
                </a:solidFill>
              </a:rPr>
              <a:t>）</a:t>
            </a:r>
          </a:p>
        </p:txBody>
      </p:sp>
      <p:sp>
        <p:nvSpPr>
          <p:cNvPr id="122" name="椭圆 121">
            <a:extLst>
              <a:ext uri="{FF2B5EF4-FFF2-40B4-BE49-F238E27FC236}">
                <a16:creationId xmlns:a16="http://schemas.microsoft.com/office/drawing/2014/main" id="{CE069054-B4F0-8543-9B33-2397A743EFFF}"/>
              </a:ext>
            </a:extLst>
          </p:cNvPr>
          <p:cNvSpPr/>
          <p:nvPr/>
        </p:nvSpPr>
        <p:spPr>
          <a:xfrm>
            <a:off x="2569252" y="280385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51</a:t>
            </a:r>
            <a:endParaRPr kumimoji="1" lang="zh-CN" altLang="en-US" dirty="0"/>
          </a:p>
        </p:txBody>
      </p:sp>
      <p:sp>
        <p:nvSpPr>
          <p:cNvPr id="123" name="椭圆 122">
            <a:extLst>
              <a:ext uri="{FF2B5EF4-FFF2-40B4-BE49-F238E27FC236}">
                <a16:creationId xmlns:a16="http://schemas.microsoft.com/office/drawing/2014/main" id="{DCC6CA5F-7B11-3A40-AF90-56ABAD86FD2C}"/>
              </a:ext>
            </a:extLst>
          </p:cNvPr>
          <p:cNvSpPr/>
          <p:nvPr/>
        </p:nvSpPr>
        <p:spPr>
          <a:xfrm>
            <a:off x="3604667" y="280385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24</a:t>
            </a:r>
          </a:p>
        </p:txBody>
      </p:sp>
      <p:sp>
        <p:nvSpPr>
          <p:cNvPr id="124" name="椭圆 123">
            <a:extLst>
              <a:ext uri="{FF2B5EF4-FFF2-40B4-BE49-F238E27FC236}">
                <a16:creationId xmlns:a16="http://schemas.microsoft.com/office/drawing/2014/main" id="{96C48E4E-87F5-3746-84A5-723BB70503F2}"/>
              </a:ext>
            </a:extLst>
          </p:cNvPr>
          <p:cNvSpPr/>
          <p:nvPr/>
        </p:nvSpPr>
        <p:spPr>
          <a:xfrm>
            <a:off x="4365466" y="3662353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cxnSp>
        <p:nvCxnSpPr>
          <p:cNvPr id="125" name="直线连接符 124">
            <a:extLst>
              <a:ext uri="{FF2B5EF4-FFF2-40B4-BE49-F238E27FC236}">
                <a16:creationId xmlns:a16="http://schemas.microsoft.com/office/drawing/2014/main" id="{B6A7DCF1-FF3E-9543-B751-383CED46F3F9}"/>
              </a:ext>
            </a:extLst>
          </p:cNvPr>
          <p:cNvCxnSpPr>
            <a:cxnSpLocks/>
            <a:stCxn id="123" idx="5"/>
            <a:endCxn id="124" idx="0"/>
          </p:cNvCxnSpPr>
          <p:nvPr/>
        </p:nvCxnSpPr>
        <p:spPr>
          <a:xfrm>
            <a:off x="3973402" y="3172594"/>
            <a:ext cx="608064" cy="48975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6" name="椭圆 125">
            <a:extLst>
              <a:ext uri="{FF2B5EF4-FFF2-40B4-BE49-F238E27FC236}">
                <a16:creationId xmlns:a16="http://schemas.microsoft.com/office/drawing/2014/main" id="{6E98EA29-BD8B-AC46-8D23-1F1C4C595C75}"/>
              </a:ext>
            </a:extLst>
          </p:cNvPr>
          <p:cNvSpPr/>
          <p:nvPr/>
        </p:nvSpPr>
        <p:spPr>
          <a:xfrm>
            <a:off x="2059052" y="1887311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23</a:t>
            </a:r>
            <a:endParaRPr kumimoji="1" lang="zh-CN" altLang="en-US" dirty="0"/>
          </a:p>
        </p:txBody>
      </p:sp>
      <p:cxnSp>
        <p:nvCxnSpPr>
          <p:cNvPr id="127" name="直线连接符 126">
            <a:extLst>
              <a:ext uri="{FF2B5EF4-FFF2-40B4-BE49-F238E27FC236}">
                <a16:creationId xmlns:a16="http://schemas.microsoft.com/office/drawing/2014/main" id="{32CF32BC-600F-DB4C-BFDC-AB48F7F8107D}"/>
              </a:ext>
            </a:extLst>
          </p:cNvPr>
          <p:cNvCxnSpPr>
            <a:cxnSpLocks/>
            <a:stCxn id="126" idx="5"/>
            <a:endCxn id="122" idx="0"/>
          </p:cNvCxnSpPr>
          <p:nvPr/>
        </p:nvCxnSpPr>
        <p:spPr>
          <a:xfrm>
            <a:off x="2427787" y="2256046"/>
            <a:ext cx="432000" cy="54781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1" name="直线连接符 130">
            <a:extLst>
              <a:ext uri="{FF2B5EF4-FFF2-40B4-BE49-F238E27FC236}">
                <a16:creationId xmlns:a16="http://schemas.microsoft.com/office/drawing/2014/main" id="{FFCE5C83-D45A-1B46-A5E3-09848C51F1FA}"/>
              </a:ext>
            </a:extLst>
          </p:cNvPr>
          <p:cNvCxnSpPr>
            <a:cxnSpLocks/>
            <a:stCxn id="126" idx="5"/>
            <a:endCxn id="123" idx="1"/>
          </p:cNvCxnSpPr>
          <p:nvPr/>
        </p:nvCxnSpPr>
        <p:spPr>
          <a:xfrm>
            <a:off x="2427787" y="2256046"/>
            <a:ext cx="1240145" cy="61107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6" name="椭圆 135">
            <a:extLst>
              <a:ext uri="{FF2B5EF4-FFF2-40B4-BE49-F238E27FC236}">
                <a16:creationId xmlns:a16="http://schemas.microsoft.com/office/drawing/2014/main" id="{A03E4A4E-E838-BA4C-A27B-01AFFD46844D}"/>
              </a:ext>
            </a:extLst>
          </p:cNvPr>
          <p:cNvSpPr/>
          <p:nvPr/>
        </p:nvSpPr>
        <p:spPr>
          <a:xfrm>
            <a:off x="5513512" y="2763681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sp>
        <p:nvSpPr>
          <p:cNvPr id="137" name="椭圆 136">
            <a:extLst>
              <a:ext uri="{FF2B5EF4-FFF2-40B4-BE49-F238E27FC236}">
                <a16:creationId xmlns:a16="http://schemas.microsoft.com/office/drawing/2014/main" id="{7621F4F0-0BCC-BE48-A1E8-184F504B3694}"/>
              </a:ext>
            </a:extLst>
          </p:cNvPr>
          <p:cNvSpPr/>
          <p:nvPr/>
        </p:nvSpPr>
        <p:spPr>
          <a:xfrm>
            <a:off x="6548927" y="2763681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dirty="0"/>
              <a:t>24</a:t>
            </a:r>
          </a:p>
        </p:txBody>
      </p:sp>
      <p:sp>
        <p:nvSpPr>
          <p:cNvPr id="138" name="椭圆 137">
            <a:extLst>
              <a:ext uri="{FF2B5EF4-FFF2-40B4-BE49-F238E27FC236}">
                <a16:creationId xmlns:a16="http://schemas.microsoft.com/office/drawing/2014/main" id="{D1836EF1-C47E-444B-B5E2-FF5C5B6B3694}"/>
              </a:ext>
            </a:extLst>
          </p:cNvPr>
          <p:cNvSpPr/>
          <p:nvPr/>
        </p:nvSpPr>
        <p:spPr>
          <a:xfrm>
            <a:off x="7093726" y="3662353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cxnSp>
        <p:nvCxnSpPr>
          <p:cNvPr id="139" name="直线连接符 138">
            <a:extLst>
              <a:ext uri="{FF2B5EF4-FFF2-40B4-BE49-F238E27FC236}">
                <a16:creationId xmlns:a16="http://schemas.microsoft.com/office/drawing/2014/main" id="{8CD43C0D-FC0F-B042-801E-AED33674C7A8}"/>
              </a:ext>
            </a:extLst>
          </p:cNvPr>
          <p:cNvCxnSpPr>
            <a:cxnSpLocks/>
            <a:stCxn id="137" idx="5"/>
            <a:endCxn id="138" idx="0"/>
          </p:cNvCxnSpPr>
          <p:nvPr/>
        </p:nvCxnSpPr>
        <p:spPr>
          <a:xfrm>
            <a:off x="6917662" y="3132416"/>
            <a:ext cx="432000" cy="52993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0" name="椭圆 139">
            <a:extLst>
              <a:ext uri="{FF2B5EF4-FFF2-40B4-BE49-F238E27FC236}">
                <a16:creationId xmlns:a16="http://schemas.microsoft.com/office/drawing/2014/main" id="{6AD99D7D-247E-B246-B002-F71296E0E29E}"/>
              </a:ext>
            </a:extLst>
          </p:cNvPr>
          <p:cNvSpPr/>
          <p:nvPr/>
        </p:nvSpPr>
        <p:spPr>
          <a:xfrm>
            <a:off x="8226232" y="3662353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26</a:t>
            </a:r>
            <a:endParaRPr kumimoji="1" lang="zh-CN" altLang="en-US" dirty="0"/>
          </a:p>
        </p:txBody>
      </p:sp>
      <p:sp>
        <p:nvSpPr>
          <p:cNvPr id="141" name="椭圆 140">
            <a:extLst>
              <a:ext uri="{FF2B5EF4-FFF2-40B4-BE49-F238E27FC236}">
                <a16:creationId xmlns:a16="http://schemas.microsoft.com/office/drawing/2014/main" id="{B81A3086-2DE9-304C-8A1B-9A8B8606C2CF}"/>
              </a:ext>
            </a:extLst>
          </p:cNvPr>
          <p:cNvSpPr/>
          <p:nvPr/>
        </p:nvSpPr>
        <p:spPr>
          <a:xfrm>
            <a:off x="9261647" y="3662353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16</a:t>
            </a:r>
          </a:p>
        </p:txBody>
      </p:sp>
      <p:cxnSp>
        <p:nvCxnSpPr>
          <p:cNvPr id="143" name="直线连接符 142">
            <a:extLst>
              <a:ext uri="{FF2B5EF4-FFF2-40B4-BE49-F238E27FC236}">
                <a16:creationId xmlns:a16="http://schemas.microsoft.com/office/drawing/2014/main" id="{1EC011A1-21AB-7B45-A777-87BEE4998EC5}"/>
              </a:ext>
            </a:extLst>
          </p:cNvPr>
          <p:cNvCxnSpPr>
            <a:cxnSpLocks/>
            <a:stCxn id="141" idx="5"/>
          </p:cNvCxnSpPr>
          <p:nvPr/>
        </p:nvCxnSpPr>
        <p:spPr>
          <a:xfrm>
            <a:off x="9630382" y="4031088"/>
            <a:ext cx="432000" cy="52993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4" name="椭圆 143">
            <a:extLst>
              <a:ext uri="{FF2B5EF4-FFF2-40B4-BE49-F238E27FC236}">
                <a16:creationId xmlns:a16="http://schemas.microsoft.com/office/drawing/2014/main" id="{E8106816-A71B-DA4E-8A8F-D07F4C8BF05C}"/>
              </a:ext>
            </a:extLst>
          </p:cNvPr>
          <p:cNvSpPr/>
          <p:nvPr/>
        </p:nvSpPr>
        <p:spPr>
          <a:xfrm>
            <a:off x="7677103" y="2751138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cxnSp>
        <p:nvCxnSpPr>
          <p:cNvPr id="145" name="直线连接符 144">
            <a:extLst>
              <a:ext uri="{FF2B5EF4-FFF2-40B4-BE49-F238E27FC236}">
                <a16:creationId xmlns:a16="http://schemas.microsoft.com/office/drawing/2014/main" id="{2CC29D27-4C6A-E041-85E9-3DDE81E49F66}"/>
              </a:ext>
            </a:extLst>
          </p:cNvPr>
          <p:cNvCxnSpPr>
            <a:cxnSpLocks/>
            <a:stCxn id="144" idx="5"/>
            <a:endCxn id="140" idx="0"/>
          </p:cNvCxnSpPr>
          <p:nvPr/>
        </p:nvCxnSpPr>
        <p:spPr>
          <a:xfrm>
            <a:off x="8045838" y="3119873"/>
            <a:ext cx="432000" cy="54248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6" name="直线连接符 145">
            <a:extLst>
              <a:ext uri="{FF2B5EF4-FFF2-40B4-BE49-F238E27FC236}">
                <a16:creationId xmlns:a16="http://schemas.microsoft.com/office/drawing/2014/main" id="{733437B1-F576-844C-9C04-B1B2B6C4D300}"/>
              </a:ext>
            </a:extLst>
          </p:cNvPr>
          <p:cNvCxnSpPr>
            <a:cxnSpLocks/>
            <a:stCxn id="144" idx="5"/>
            <a:endCxn id="141" idx="1"/>
          </p:cNvCxnSpPr>
          <p:nvPr/>
        </p:nvCxnSpPr>
        <p:spPr>
          <a:xfrm>
            <a:off x="8045838" y="3119873"/>
            <a:ext cx="1279074" cy="60574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7" name="椭圆 146">
            <a:extLst>
              <a:ext uri="{FF2B5EF4-FFF2-40B4-BE49-F238E27FC236}">
                <a16:creationId xmlns:a16="http://schemas.microsoft.com/office/drawing/2014/main" id="{86D2DB4E-D1C5-274D-A48C-DB9DEAC1095A}"/>
              </a:ext>
            </a:extLst>
          </p:cNvPr>
          <p:cNvSpPr/>
          <p:nvPr/>
        </p:nvSpPr>
        <p:spPr>
          <a:xfrm>
            <a:off x="4714438" y="1887311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dirty="0"/>
              <a:t>13</a:t>
            </a:r>
          </a:p>
        </p:txBody>
      </p:sp>
      <p:cxnSp>
        <p:nvCxnSpPr>
          <p:cNvPr id="148" name="直线连接符 147">
            <a:extLst>
              <a:ext uri="{FF2B5EF4-FFF2-40B4-BE49-F238E27FC236}">
                <a16:creationId xmlns:a16="http://schemas.microsoft.com/office/drawing/2014/main" id="{D3445882-9B63-0F44-9E68-13627C27281F}"/>
              </a:ext>
            </a:extLst>
          </p:cNvPr>
          <p:cNvCxnSpPr>
            <a:cxnSpLocks/>
            <a:stCxn id="147" idx="5"/>
            <a:endCxn id="136" idx="1"/>
          </p:cNvCxnSpPr>
          <p:nvPr/>
        </p:nvCxnSpPr>
        <p:spPr>
          <a:xfrm>
            <a:off x="5083173" y="2256046"/>
            <a:ext cx="493604" cy="5709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1" name="直线连接符 150">
            <a:extLst>
              <a:ext uri="{FF2B5EF4-FFF2-40B4-BE49-F238E27FC236}">
                <a16:creationId xmlns:a16="http://schemas.microsoft.com/office/drawing/2014/main" id="{CF303320-5DB3-144D-BC31-5E2D54CAF0BA}"/>
              </a:ext>
            </a:extLst>
          </p:cNvPr>
          <p:cNvCxnSpPr>
            <a:cxnSpLocks/>
            <a:stCxn id="147" idx="5"/>
            <a:endCxn id="137" idx="1"/>
          </p:cNvCxnSpPr>
          <p:nvPr/>
        </p:nvCxnSpPr>
        <p:spPr>
          <a:xfrm>
            <a:off x="5083173" y="2256046"/>
            <a:ext cx="1529019" cy="5709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4" name="直线连接符 153">
            <a:extLst>
              <a:ext uri="{FF2B5EF4-FFF2-40B4-BE49-F238E27FC236}">
                <a16:creationId xmlns:a16="http://schemas.microsoft.com/office/drawing/2014/main" id="{F9581530-51DB-274B-81F1-93B5F3567338}"/>
              </a:ext>
            </a:extLst>
          </p:cNvPr>
          <p:cNvCxnSpPr>
            <a:cxnSpLocks/>
            <a:stCxn id="147" idx="5"/>
            <a:endCxn id="144" idx="1"/>
          </p:cNvCxnSpPr>
          <p:nvPr/>
        </p:nvCxnSpPr>
        <p:spPr>
          <a:xfrm>
            <a:off x="5083173" y="2256046"/>
            <a:ext cx="2657195" cy="55835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9" name="椭圆 48">
            <a:extLst>
              <a:ext uri="{FF2B5EF4-FFF2-40B4-BE49-F238E27FC236}">
                <a16:creationId xmlns:a16="http://schemas.microsoft.com/office/drawing/2014/main" id="{9D8EF525-3510-6A48-823D-8AB8EB4878F9}"/>
              </a:ext>
            </a:extLst>
          </p:cNvPr>
          <p:cNvSpPr/>
          <p:nvPr/>
        </p:nvSpPr>
        <p:spPr>
          <a:xfrm>
            <a:off x="9999117" y="4561025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18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DA9461D-B16C-C644-B149-8F155B8EB979}"/>
              </a:ext>
            </a:extLst>
          </p:cNvPr>
          <p:cNvSpPr txBox="1"/>
          <p:nvPr/>
        </p:nvSpPr>
        <p:spPr>
          <a:xfrm>
            <a:off x="2296633" y="-8718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207135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ACBBCB2-335A-B848-A785-F86758B7EE2B}"/>
              </a:ext>
            </a:extLst>
          </p:cNvPr>
          <p:cNvSpPr txBox="1"/>
          <p:nvPr/>
        </p:nvSpPr>
        <p:spPr>
          <a:xfrm>
            <a:off x="1477145" y="627934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不相交集的数组表示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D4B857E0-3BFC-AD4C-B02D-26D8F12D9093}"/>
              </a:ext>
            </a:extLst>
          </p:cNvPr>
          <p:cNvSpPr/>
          <p:nvPr/>
        </p:nvSpPr>
        <p:spPr>
          <a:xfrm>
            <a:off x="1779007" y="3441511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2</a:t>
            </a:r>
            <a:endParaRPr kumimoji="1" lang="zh-CN" altLang="en-US" sz="2800" dirty="0"/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CE056C03-A99C-4243-AA19-55C398F6E289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2243745" y="2496412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E1E067F2-4006-0B4E-A170-854A18BBBB07}"/>
              </a:ext>
            </a:extLst>
          </p:cNvPr>
          <p:cNvSpPr txBox="1"/>
          <p:nvPr/>
        </p:nvSpPr>
        <p:spPr>
          <a:xfrm>
            <a:off x="2296633" y="-8718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A7858F51-FA86-BA4D-9F58-046B39F137A7}"/>
              </a:ext>
            </a:extLst>
          </p:cNvPr>
          <p:cNvSpPr/>
          <p:nvPr/>
        </p:nvSpPr>
        <p:spPr>
          <a:xfrm>
            <a:off x="3173220" y="3419950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3</a:t>
            </a:r>
            <a:endParaRPr kumimoji="1" lang="zh-CN" altLang="en-US" sz="2800" dirty="0"/>
          </a:p>
        </p:txBody>
      </p:sp>
      <p:cxnSp>
        <p:nvCxnSpPr>
          <p:cNvPr id="35" name="直线连接符 34">
            <a:extLst>
              <a:ext uri="{FF2B5EF4-FFF2-40B4-BE49-F238E27FC236}">
                <a16:creationId xmlns:a16="http://schemas.microsoft.com/office/drawing/2014/main" id="{02A5FD9C-4F01-A845-8AD1-9E5AC394E379}"/>
              </a:ext>
            </a:extLst>
          </p:cNvPr>
          <p:cNvCxnSpPr>
            <a:cxnSpLocks/>
            <a:stCxn id="34" idx="0"/>
          </p:cNvCxnSpPr>
          <p:nvPr/>
        </p:nvCxnSpPr>
        <p:spPr>
          <a:xfrm flipV="1">
            <a:off x="3637958" y="2474851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椭圆 35">
            <a:extLst>
              <a:ext uri="{FF2B5EF4-FFF2-40B4-BE49-F238E27FC236}">
                <a16:creationId xmlns:a16="http://schemas.microsoft.com/office/drawing/2014/main" id="{F3FA93B1-9B72-684F-87AA-D194113BF98B}"/>
              </a:ext>
            </a:extLst>
          </p:cNvPr>
          <p:cNvSpPr/>
          <p:nvPr/>
        </p:nvSpPr>
        <p:spPr>
          <a:xfrm>
            <a:off x="4513554" y="3430730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4</a:t>
            </a:r>
            <a:endParaRPr kumimoji="1" lang="zh-CN" altLang="en-US" sz="2800" dirty="0"/>
          </a:p>
        </p:txBody>
      </p: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032BDC1C-0713-3F4F-93D4-9A4EA4F33728}"/>
              </a:ext>
            </a:extLst>
          </p:cNvPr>
          <p:cNvCxnSpPr>
            <a:cxnSpLocks/>
            <a:stCxn id="36" idx="0"/>
          </p:cNvCxnSpPr>
          <p:nvPr/>
        </p:nvCxnSpPr>
        <p:spPr>
          <a:xfrm flipV="1">
            <a:off x="4978292" y="2485631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椭圆 37">
            <a:extLst>
              <a:ext uri="{FF2B5EF4-FFF2-40B4-BE49-F238E27FC236}">
                <a16:creationId xmlns:a16="http://schemas.microsoft.com/office/drawing/2014/main" id="{04C9CB05-1893-E94E-B05D-C19E8C6465E9}"/>
              </a:ext>
            </a:extLst>
          </p:cNvPr>
          <p:cNvSpPr/>
          <p:nvPr/>
        </p:nvSpPr>
        <p:spPr>
          <a:xfrm>
            <a:off x="5856414" y="3430343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5</a:t>
            </a:r>
            <a:endParaRPr kumimoji="1" lang="zh-CN" altLang="en-US" sz="2800" dirty="0"/>
          </a:p>
        </p:txBody>
      </p: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85AD7957-D9A6-9E4C-960C-EE26DEC31FC1}"/>
              </a:ext>
            </a:extLst>
          </p:cNvPr>
          <p:cNvCxnSpPr>
            <a:cxnSpLocks/>
            <a:stCxn id="38" idx="0"/>
          </p:cNvCxnSpPr>
          <p:nvPr/>
        </p:nvCxnSpPr>
        <p:spPr>
          <a:xfrm flipV="1">
            <a:off x="6321152" y="2485244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椭圆 39">
            <a:extLst>
              <a:ext uri="{FF2B5EF4-FFF2-40B4-BE49-F238E27FC236}">
                <a16:creationId xmlns:a16="http://schemas.microsoft.com/office/drawing/2014/main" id="{222B7389-8186-874C-91A7-D090FEC7B283}"/>
              </a:ext>
            </a:extLst>
          </p:cNvPr>
          <p:cNvSpPr/>
          <p:nvPr/>
        </p:nvSpPr>
        <p:spPr>
          <a:xfrm>
            <a:off x="7247836" y="3426616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6</a:t>
            </a:r>
            <a:endParaRPr kumimoji="1" lang="zh-CN" altLang="en-US" sz="2800" dirty="0"/>
          </a:p>
        </p:txBody>
      </p: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10676196-3982-EF4A-B026-F6F9C28EF8C1}"/>
              </a:ext>
            </a:extLst>
          </p:cNvPr>
          <p:cNvCxnSpPr>
            <a:cxnSpLocks/>
            <a:stCxn id="40" idx="0"/>
          </p:cNvCxnSpPr>
          <p:nvPr/>
        </p:nvCxnSpPr>
        <p:spPr>
          <a:xfrm flipV="1">
            <a:off x="7712574" y="2481517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8BE75573-C904-7D4D-A305-791B62ABA027}"/>
              </a:ext>
            </a:extLst>
          </p:cNvPr>
          <p:cNvSpPr/>
          <p:nvPr/>
        </p:nvSpPr>
        <p:spPr>
          <a:xfrm>
            <a:off x="8539608" y="3426616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7</a:t>
            </a:r>
            <a:endParaRPr kumimoji="1" lang="zh-CN" altLang="en-US" sz="2800" dirty="0"/>
          </a:p>
        </p:txBody>
      </p: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4EE1EBE0-5CC5-734F-ACED-D6C5820ACB6E}"/>
              </a:ext>
            </a:extLst>
          </p:cNvPr>
          <p:cNvCxnSpPr>
            <a:cxnSpLocks/>
            <a:stCxn id="42" idx="0"/>
          </p:cNvCxnSpPr>
          <p:nvPr/>
        </p:nvCxnSpPr>
        <p:spPr>
          <a:xfrm flipV="1">
            <a:off x="9004346" y="2481517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id="{09CCD1A0-687D-494F-9C84-6E773532FE00}"/>
              </a:ext>
            </a:extLst>
          </p:cNvPr>
          <p:cNvSpPr/>
          <p:nvPr/>
        </p:nvSpPr>
        <p:spPr>
          <a:xfrm>
            <a:off x="9879919" y="3434845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8</a:t>
            </a:r>
            <a:endParaRPr kumimoji="1" lang="zh-CN" altLang="en-US" sz="2800" dirty="0"/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CB19F475-2BD1-3341-BA81-31A8008467B7}"/>
              </a:ext>
            </a:extLst>
          </p:cNvPr>
          <p:cNvCxnSpPr>
            <a:cxnSpLocks/>
            <a:stCxn id="44" idx="0"/>
          </p:cNvCxnSpPr>
          <p:nvPr/>
        </p:nvCxnSpPr>
        <p:spPr>
          <a:xfrm flipV="1">
            <a:off x="10344657" y="2489746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椭圆 45">
            <a:extLst>
              <a:ext uri="{FF2B5EF4-FFF2-40B4-BE49-F238E27FC236}">
                <a16:creationId xmlns:a16="http://schemas.microsoft.com/office/drawing/2014/main" id="{518BCB23-CA89-814C-AAA1-6EEB3B5FB978}"/>
              </a:ext>
            </a:extLst>
          </p:cNvPr>
          <p:cNvSpPr/>
          <p:nvPr/>
        </p:nvSpPr>
        <p:spPr>
          <a:xfrm>
            <a:off x="537296" y="3422553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1</a:t>
            </a:r>
            <a:endParaRPr kumimoji="1" lang="zh-CN" altLang="en-US" sz="2800" dirty="0"/>
          </a:p>
        </p:txBody>
      </p: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F2BC9136-EDC6-7149-B91E-70DB508A5624}"/>
              </a:ext>
            </a:extLst>
          </p:cNvPr>
          <p:cNvCxnSpPr>
            <a:cxnSpLocks/>
            <a:stCxn id="46" idx="0"/>
          </p:cNvCxnSpPr>
          <p:nvPr/>
        </p:nvCxnSpPr>
        <p:spPr>
          <a:xfrm flipV="1">
            <a:off x="1002034" y="2477454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B5D6C514-072B-C34A-8200-E99441621C8C}"/>
              </a:ext>
            </a:extLst>
          </p:cNvPr>
          <p:cNvCxnSpPr>
            <a:cxnSpLocks/>
          </p:cNvCxnSpPr>
          <p:nvPr/>
        </p:nvCxnSpPr>
        <p:spPr>
          <a:xfrm flipV="1">
            <a:off x="395774" y="1508170"/>
            <a:ext cx="10707736" cy="7436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ABCB6641-E34C-C044-80C5-4277DB1F67DC}"/>
              </a:ext>
            </a:extLst>
          </p:cNvPr>
          <p:cNvCxnSpPr>
            <a:cxnSpLocks/>
          </p:cNvCxnSpPr>
          <p:nvPr/>
        </p:nvCxnSpPr>
        <p:spPr>
          <a:xfrm flipV="1">
            <a:off x="395774" y="2419515"/>
            <a:ext cx="10707736" cy="5279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直线连接符 53">
            <a:extLst>
              <a:ext uri="{FF2B5EF4-FFF2-40B4-BE49-F238E27FC236}">
                <a16:creationId xmlns:a16="http://schemas.microsoft.com/office/drawing/2014/main" id="{3A403DE4-4417-924A-8CC5-F1D6DC9E460C}"/>
              </a:ext>
            </a:extLst>
          </p:cNvPr>
          <p:cNvCxnSpPr>
            <a:cxnSpLocks/>
          </p:cNvCxnSpPr>
          <p:nvPr/>
        </p:nvCxnSpPr>
        <p:spPr>
          <a:xfrm>
            <a:off x="395774" y="1582530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直线连接符 59">
            <a:extLst>
              <a:ext uri="{FF2B5EF4-FFF2-40B4-BE49-F238E27FC236}">
                <a16:creationId xmlns:a16="http://schemas.microsoft.com/office/drawing/2014/main" id="{E804094D-5B82-F349-9E91-FFB932F24A51}"/>
              </a:ext>
            </a:extLst>
          </p:cNvPr>
          <p:cNvCxnSpPr>
            <a:cxnSpLocks/>
          </p:cNvCxnSpPr>
          <p:nvPr/>
        </p:nvCxnSpPr>
        <p:spPr>
          <a:xfrm>
            <a:off x="1505238" y="1551105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" name="直线连接符 60">
            <a:extLst>
              <a:ext uri="{FF2B5EF4-FFF2-40B4-BE49-F238E27FC236}">
                <a16:creationId xmlns:a16="http://schemas.microsoft.com/office/drawing/2014/main" id="{52B0698B-A149-1147-83BC-96C4044C929A}"/>
              </a:ext>
            </a:extLst>
          </p:cNvPr>
          <p:cNvCxnSpPr>
            <a:cxnSpLocks/>
          </p:cNvCxnSpPr>
          <p:nvPr/>
        </p:nvCxnSpPr>
        <p:spPr>
          <a:xfrm>
            <a:off x="2860498" y="1582530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2" name="直线连接符 61">
            <a:extLst>
              <a:ext uri="{FF2B5EF4-FFF2-40B4-BE49-F238E27FC236}">
                <a16:creationId xmlns:a16="http://schemas.microsoft.com/office/drawing/2014/main" id="{BBA190F3-1393-B647-B6DD-7C5B61D60373}"/>
              </a:ext>
            </a:extLst>
          </p:cNvPr>
          <p:cNvCxnSpPr>
            <a:cxnSpLocks/>
          </p:cNvCxnSpPr>
          <p:nvPr/>
        </p:nvCxnSpPr>
        <p:spPr>
          <a:xfrm>
            <a:off x="4298183" y="1566455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直线连接符 62">
            <a:extLst>
              <a:ext uri="{FF2B5EF4-FFF2-40B4-BE49-F238E27FC236}">
                <a16:creationId xmlns:a16="http://schemas.microsoft.com/office/drawing/2014/main" id="{7963A1EA-9667-4E4E-AAC1-3D60D2BE001F}"/>
              </a:ext>
            </a:extLst>
          </p:cNvPr>
          <p:cNvCxnSpPr>
            <a:cxnSpLocks/>
          </p:cNvCxnSpPr>
          <p:nvPr/>
        </p:nvCxnSpPr>
        <p:spPr>
          <a:xfrm>
            <a:off x="5623776" y="1551105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4" name="直线连接符 63">
            <a:extLst>
              <a:ext uri="{FF2B5EF4-FFF2-40B4-BE49-F238E27FC236}">
                <a16:creationId xmlns:a16="http://schemas.microsoft.com/office/drawing/2014/main" id="{CA7B88EB-C3EF-5641-8258-27ED7B61F56B}"/>
              </a:ext>
            </a:extLst>
          </p:cNvPr>
          <p:cNvCxnSpPr>
            <a:cxnSpLocks/>
          </p:cNvCxnSpPr>
          <p:nvPr/>
        </p:nvCxnSpPr>
        <p:spPr>
          <a:xfrm>
            <a:off x="6935958" y="1551105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5" name="直线连接符 64">
            <a:extLst>
              <a:ext uri="{FF2B5EF4-FFF2-40B4-BE49-F238E27FC236}">
                <a16:creationId xmlns:a16="http://schemas.microsoft.com/office/drawing/2014/main" id="{9BB58D05-C899-DD40-958A-6D208544B65B}"/>
              </a:ext>
            </a:extLst>
          </p:cNvPr>
          <p:cNvCxnSpPr>
            <a:cxnSpLocks/>
          </p:cNvCxnSpPr>
          <p:nvPr/>
        </p:nvCxnSpPr>
        <p:spPr>
          <a:xfrm>
            <a:off x="8339159" y="1508170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6" name="直线连接符 65">
            <a:extLst>
              <a:ext uri="{FF2B5EF4-FFF2-40B4-BE49-F238E27FC236}">
                <a16:creationId xmlns:a16="http://schemas.microsoft.com/office/drawing/2014/main" id="{0B5E3181-457F-E145-B086-F7ED628384B2}"/>
              </a:ext>
            </a:extLst>
          </p:cNvPr>
          <p:cNvCxnSpPr>
            <a:cxnSpLocks/>
          </p:cNvCxnSpPr>
          <p:nvPr/>
        </p:nvCxnSpPr>
        <p:spPr>
          <a:xfrm>
            <a:off x="9612471" y="1535754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7" name="直线连接符 66">
            <a:extLst>
              <a:ext uri="{FF2B5EF4-FFF2-40B4-BE49-F238E27FC236}">
                <a16:creationId xmlns:a16="http://schemas.microsoft.com/office/drawing/2014/main" id="{20224CBD-63F0-0C4D-8F49-999A8F9E7072}"/>
              </a:ext>
            </a:extLst>
          </p:cNvPr>
          <p:cNvCxnSpPr>
            <a:cxnSpLocks/>
          </p:cNvCxnSpPr>
          <p:nvPr/>
        </p:nvCxnSpPr>
        <p:spPr>
          <a:xfrm>
            <a:off x="11090509" y="1508170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1" name="文本框 80">
            <a:extLst>
              <a:ext uri="{FF2B5EF4-FFF2-40B4-BE49-F238E27FC236}">
                <a16:creationId xmlns:a16="http://schemas.microsoft.com/office/drawing/2014/main" id="{A48EDB7F-AAC4-2540-8D3D-579013C82E4F}"/>
              </a:ext>
            </a:extLst>
          </p:cNvPr>
          <p:cNvSpPr txBox="1"/>
          <p:nvPr/>
        </p:nvSpPr>
        <p:spPr>
          <a:xfrm>
            <a:off x="751765" y="1702232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7A729C14-539A-A844-BD7F-C774A2CDAF10}"/>
              </a:ext>
            </a:extLst>
          </p:cNvPr>
          <p:cNvSpPr txBox="1"/>
          <p:nvPr/>
        </p:nvSpPr>
        <p:spPr>
          <a:xfrm>
            <a:off x="1996312" y="1696200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1BF89A6D-D455-EF4F-8059-707FDFC5C1BA}"/>
              </a:ext>
            </a:extLst>
          </p:cNvPr>
          <p:cNvSpPr txBox="1"/>
          <p:nvPr/>
        </p:nvSpPr>
        <p:spPr>
          <a:xfrm>
            <a:off x="3399770" y="1699533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A9CF890A-FBB9-C44A-B325-1250DADC6DF2}"/>
              </a:ext>
            </a:extLst>
          </p:cNvPr>
          <p:cNvSpPr txBox="1"/>
          <p:nvPr/>
        </p:nvSpPr>
        <p:spPr>
          <a:xfrm>
            <a:off x="4738025" y="1729816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17CE6AA7-CD6B-E049-B55F-C4057ED58666}"/>
              </a:ext>
            </a:extLst>
          </p:cNvPr>
          <p:cNvSpPr txBox="1"/>
          <p:nvPr/>
        </p:nvSpPr>
        <p:spPr>
          <a:xfrm>
            <a:off x="6057416" y="1729816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9800A570-80D2-F14D-8C77-A47C00D91D22}"/>
              </a:ext>
            </a:extLst>
          </p:cNvPr>
          <p:cNvSpPr txBox="1"/>
          <p:nvPr/>
        </p:nvSpPr>
        <p:spPr>
          <a:xfrm>
            <a:off x="7504000" y="1698939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0390D61E-DDF7-534C-B855-8D6E7086FBB4}"/>
              </a:ext>
            </a:extLst>
          </p:cNvPr>
          <p:cNvSpPr txBox="1"/>
          <p:nvPr/>
        </p:nvSpPr>
        <p:spPr>
          <a:xfrm>
            <a:off x="8756000" y="1729816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38E333FC-249F-4C4F-9B1C-7DD5C68FC685}"/>
              </a:ext>
            </a:extLst>
          </p:cNvPr>
          <p:cNvSpPr txBox="1"/>
          <p:nvPr/>
        </p:nvSpPr>
        <p:spPr>
          <a:xfrm>
            <a:off x="10159293" y="1722421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093341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ACBBCB2-335A-B848-A785-F86758B7EE2B}"/>
              </a:ext>
            </a:extLst>
          </p:cNvPr>
          <p:cNvSpPr txBox="1"/>
          <p:nvPr/>
        </p:nvSpPr>
        <p:spPr>
          <a:xfrm>
            <a:off x="1477145" y="627934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Union(5,6)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D4B857E0-3BFC-AD4C-B02D-26D8F12D9093}"/>
              </a:ext>
            </a:extLst>
          </p:cNvPr>
          <p:cNvSpPr/>
          <p:nvPr/>
        </p:nvSpPr>
        <p:spPr>
          <a:xfrm>
            <a:off x="2113544" y="3040067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2</a:t>
            </a:r>
            <a:endParaRPr kumimoji="1" lang="zh-CN" altLang="en-US" sz="2800" dirty="0"/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CE056C03-A99C-4243-AA19-55C398F6E289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2578282" y="2094968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E1E067F2-4006-0B4E-A170-854A18BBBB07}"/>
              </a:ext>
            </a:extLst>
          </p:cNvPr>
          <p:cNvSpPr txBox="1"/>
          <p:nvPr/>
        </p:nvSpPr>
        <p:spPr>
          <a:xfrm>
            <a:off x="2296633" y="-8718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A7858F51-FA86-BA4D-9F58-046B39F137A7}"/>
              </a:ext>
            </a:extLst>
          </p:cNvPr>
          <p:cNvSpPr/>
          <p:nvPr/>
        </p:nvSpPr>
        <p:spPr>
          <a:xfrm>
            <a:off x="3507757" y="3018506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3</a:t>
            </a:r>
            <a:endParaRPr kumimoji="1" lang="zh-CN" altLang="en-US" sz="2800" dirty="0"/>
          </a:p>
        </p:txBody>
      </p:sp>
      <p:cxnSp>
        <p:nvCxnSpPr>
          <p:cNvPr id="35" name="直线连接符 34">
            <a:extLst>
              <a:ext uri="{FF2B5EF4-FFF2-40B4-BE49-F238E27FC236}">
                <a16:creationId xmlns:a16="http://schemas.microsoft.com/office/drawing/2014/main" id="{02A5FD9C-4F01-A845-8AD1-9E5AC394E379}"/>
              </a:ext>
            </a:extLst>
          </p:cNvPr>
          <p:cNvCxnSpPr>
            <a:cxnSpLocks/>
            <a:stCxn id="34" idx="0"/>
          </p:cNvCxnSpPr>
          <p:nvPr/>
        </p:nvCxnSpPr>
        <p:spPr>
          <a:xfrm flipV="1">
            <a:off x="3972495" y="2073407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椭圆 35">
            <a:extLst>
              <a:ext uri="{FF2B5EF4-FFF2-40B4-BE49-F238E27FC236}">
                <a16:creationId xmlns:a16="http://schemas.microsoft.com/office/drawing/2014/main" id="{F3FA93B1-9B72-684F-87AA-D194113BF98B}"/>
              </a:ext>
            </a:extLst>
          </p:cNvPr>
          <p:cNvSpPr/>
          <p:nvPr/>
        </p:nvSpPr>
        <p:spPr>
          <a:xfrm>
            <a:off x="4848091" y="3029286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4</a:t>
            </a:r>
            <a:endParaRPr kumimoji="1" lang="zh-CN" altLang="en-US" sz="2800" dirty="0"/>
          </a:p>
        </p:txBody>
      </p: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032BDC1C-0713-3F4F-93D4-9A4EA4F33728}"/>
              </a:ext>
            </a:extLst>
          </p:cNvPr>
          <p:cNvCxnSpPr>
            <a:cxnSpLocks/>
            <a:stCxn id="36" idx="0"/>
          </p:cNvCxnSpPr>
          <p:nvPr/>
        </p:nvCxnSpPr>
        <p:spPr>
          <a:xfrm flipV="1">
            <a:off x="5312829" y="2084187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椭圆 37">
            <a:extLst>
              <a:ext uri="{FF2B5EF4-FFF2-40B4-BE49-F238E27FC236}">
                <a16:creationId xmlns:a16="http://schemas.microsoft.com/office/drawing/2014/main" id="{04C9CB05-1893-E94E-B05D-C19E8C6465E9}"/>
              </a:ext>
            </a:extLst>
          </p:cNvPr>
          <p:cNvSpPr/>
          <p:nvPr/>
        </p:nvSpPr>
        <p:spPr>
          <a:xfrm>
            <a:off x="6190951" y="3028899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5</a:t>
            </a:r>
            <a:endParaRPr kumimoji="1" lang="zh-CN" altLang="en-US" sz="2800" dirty="0"/>
          </a:p>
        </p:txBody>
      </p: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85AD7957-D9A6-9E4C-960C-EE26DEC31FC1}"/>
              </a:ext>
            </a:extLst>
          </p:cNvPr>
          <p:cNvCxnSpPr>
            <a:cxnSpLocks/>
            <a:stCxn id="38" idx="0"/>
          </p:cNvCxnSpPr>
          <p:nvPr/>
        </p:nvCxnSpPr>
        <p:spPr>
          <a:xfrm flipV="1">
            <a:off x="6655689" y="2083800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椭圆 39">
            <a:extLst>
              <a:ext uri="{FF2B5EF4-FFF2-40B4-BE49-F238E27FC236}">
                <a16:creationId xmlns:a16="http://schemas.microsoft.com/office/drawing/2014/main" id="{222B7389-8186-874C-91A7-D090FEC7B283}"/>
              </a:ext>
            </a:extLst>
          </p:cNvPr>
          <p:cNvSpPr/>
          <p:nvPr/>
        </p:nvSpPr>
        <p:spPr>
          <a:xfrm>
            <a:off x="7270495" y="4655813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6</a:t>
            </a:r>
            <a:endParaRPr kumimoji="1" lang="zh-CN" altLang="en-US" sz="2800" dirty="0"/>
          </a:p>
        </p:txBody>
      </p: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10676196-3982-EF4A-B026-F6F9C28EF8C1}"/>
              </a:ext>
            </a:extLst>
          </p:cNvPr>
          <p:cNvCxnSpPr>
            <a:cxnSpLocks/>
            <a:stCxn id="40" idx="0"/>
            <a:endCxn id="38" idx="5"/>
          </p:cNvCxnSpPr>
          <p:nvPr/>
        </p:nvCxnSpPr>
        <p:spPr>
          <a:xfrm flipH="1" flipV="1">
            <a:off x="6984308" y="3835591"/>
            <a:ext cx="750925" cy="820222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8BE75573-C904-7D4D-A305-791B62ABA027}"/>
              </a:ext>
            </a:extLst>
          </p:cNvPr>
          <p:cNvSpPr/>
          <p:nvPr/>
        </p:nvSpPr>
        <p:spPr>
          <a:xfrm>
            <a:off x="8874145" y="3025172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7</a:t>
            </a:r>
            <a:endParaRPr kumimoji="1" lang="zh-CN" altLang="en-US" sz="2800" dirty="0"/>
          </a:p>
        </p:txBody>
      </p: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4EE1EBE0-5CC5-734F-ACED-D6C5820ACB6E}"/>
              </a:ext>
            </a:extLst>
          </p:cNvPr>
          <p:cNvCxnSpPr>
            <a:cxnSpLocks/>
            <a:stCxn id="42" idx="0"/>
          </p:cNvCxnSpPr>
          <p:nvPr/>
        </p:nvCxnSpPr>
        <p:spPr>
          <a:xfrm flipV="1">
            <a:off x="9338883" y="2080073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id="{09CCD1A0-687D-494F-9C84-6E773532FE00}"/>
              </a:ext>
            </a:extLst>
          </p:cNvPr>
          <p:cNvSpPr/>
          <p:nvPr/>
        </p:nvSpPr>
        <p:spPr>
          <a:xfrm>
            <a:off x="10214456" y="3033401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8</a:t>
            </a:r>
            <a:endParaRPr kumimoji="1" lang="zh-CN" altLang="en-US" sz="2800" dirty="0"/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CB19F475-2BD1-3341-BA81-31A8008467B7}"/>
              </a:ext>
            </a:extLst>
          </p:cNvPr>
          <p:cNvCxnSpPr>
            <a:cxnSpLocks/>
            <a:stCxn id="44" idx="0"/>
          </p:cNvCxnSpPr>
          <p:nvPr/>
        </p:nvCxnSpPr>
        <p:spPr>
          <a:xfrm flipV="1">
            <a:off x="10679194" y="2088302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椭圆 45">
            <a:extLst>
              <a:ext uri="{FF2B5EF4-FFF2-40B4-BE49-F238E27FC236}">
                <a16:creationId xmlns:a16="http://schemas.microsoft.com/office/drawing/2014/main" id="{518BCB23-CA89-814C-AAA1-6EEB3B5FB978}"/>
              </a:ext>
            </a:extLst>
          </p:cNvPr>
          <p:cNvSpPr/>
          <p:nvPr/>
        </p:nvSpPr>
        <p:spPr>
          <a:xfrm>
            <a:off x="871833" y="3021109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1</a:t>
            </a:r>
            <a:endParaRPr kumimoji="1" lang="zh-CN" altLang="en-US" sz="2800" dirty="0"/>
          </a:p>
        </p:txBody>
      </p: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F2BC9136-EDC6-7149-B91E-70DB508A5624}"/>
              </a:ext>
            </a:extLst>
          </p:cNvPr>
          <p:cNvCxnSpPr>
            <a:cxnSpLocks/>
            <a:stCxn id="46" idx="0"/>
          </p:cNvCxnSpPr>
          <p:nvPr/>
        </p:nvCxnSpPr>
        <p:spPr>
          <a:xfrm flipV="1">
            <a:off x="1336571" y="2076010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B5D6C514-072B-C34A-8200-E99441621C8C}"/>
              </a:ext>
            </a:extLst>
          </p:cNvPr>
          <p:cNvCxnSpPr>
            <a:cxnSpLocks/>
          </p:cNvCxnSpPr>
          <p:nvPr/>
        </p:nvCxnSpPr>
        <p:spPr>
          <a:xfrm>
            <a:off x="730311" y="1181086"/>
            <a:ext cx="654018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ABCB6641-E34C-C044-80C5-4277DB1F67DC}"/>
              </a:ext>
            </a:extLst>
          </p:cNvPr>
          <p:cNvCxnSpPr>
            <a:cxnSpLocks/>
          </p:cNvCxnSpPr>
          <p:nvPr/>
        </p:nvCxnSpPr>
        <p:spPr>
          <a:xfrm flipV="1">
            <a:off x="730311" y="2018071"/>
            <a:ext cx="6540184" cy="52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直线连接符 53">
            <a:extLst>
              <a:ext uri="{FF2B5EF4-FFF2-40B4-BE49-F238E27FC236}">
                <a16:creationId xmlns:a16="http://schemas.microsoft.com/office/drawing/2014/main" id="{3A403DE4-4417-924A-8CC5-F1D6DC9E460C}"/>
              </a:ext>
            </a:extLst>
          </p:cNvPr>
          <p:cNvCxnSpPr>
            <a:cxnSpLocks/>
          </p:cNvCxnSpPr>
          <p:nvPr/>
        </p:nvCxnSpPr>
        <p:spPr>
          <a:xfrm>
            <a:off x="730311" y="1181086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直线连接符 59">
            <a:extLst>
              <a:ext uri="{FF2B5EF4-FFF2-40B4-BE49-F238E27FC236}">
                <a16:creationId xmlns:a16="http://schemas.microsoft.com/office/drawing/2014/main" id="{E804094D-5B82-F349-9E91-FFB932F24A51}"/>
              </a:ext>
            </a:extLst>
          </p:cNvPr>
          <p:cNvCxnSpPr>
            <a:cxnSpLocks/>
          </p:cNvCxnSpPr>
          <p:nvPr/>
        </p:nvCxnSpPr>
        <p:spPr>
          <a:xfrm>
            <a:off x="1839775" y="1149661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" name="直线连接符 60">
            <a:extLst>
              <a:ext uri="{FF2B5EF4-FFF2-40B4-BE49-F238E27FC236}">
                <a16:creationId xmlns:a16="http://schemas.microsoft.com/office/drawing/2014/main" id="{52B0698B-A149-1147-83BC-96C4044C929A}"/>
              </a:ext>
            </a:extLst>
          </p:cNvPr>
          <p:cNvCxnSpPr>
            <a:cxnSpLocks/>
          </p:cNvCxnSpPr>
          <p:nvPr/>
        </p:nvCxnSpPr>
        <p:spPr>
          <a:xfrm>
            <a:off x="3195035" y="1181086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2" name="直线连接符 61">
            <a:extLst>
              <a:ext uri="{FF2B5EF4-FFF2-40B4-BE49-F238E27FC236}">
                <a16:creationId xmlns:a16="http://schemas.microsoft.com/office/drawing/2014/main" id="{BBA190F3-1393-B647-B6DD-7C5B61D60373}"/>
              </a:ext>
            </a:extLst>
          </p:cNvPr>
          <p:cNvCxnSpPr>
            <a:cxnSpLocks/>
          </p:cNvCxnSpPr>
          <p:nvPr/>
        </p:nvCxnSpPr>
        <p:spPr>
          <a:xfrm>
            <a:off x="4632720" y="1165011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直线连接符 62">
            <a:extLst>
              <a:ext uri="{FF2B5EF4-FFF2-40B4-BE49-F238E27FC236}">
                <a16:creationId xmlns:a16="http://schemas.microsoft.com/office/drawing/2014/main" id="{7963A1EA-9667-4E4E-AAC1-3D60D2BE001F}"/>
              </a:ext>
            </a:extLst>
          </p:cNvPr>
          <p:cNvCxnSpPr>
            <a:cxnSpLocks/>
          </p:cNvCxnSpPr>
          <p:nvPr/>
        </p:nvCxnSpPr>
        <p:spPr>
          <a:xfrm>
            <a:off x="5958313" y="1149661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4" name="直线连接符 63">
            <a:extLst>
              <a:ext uri="{FF2B5EF4-FFF2-40B4-BE49-F238E27FC236}">
                <a16:creationId xmlns:a16="http://schemas.microsoft.com/office/drawing/2014/main" id="{CA7B88EB-C3EF-5641-8258-27ED7B61F56B}"/>
              </a:ext>
            </a:extLst>
          </p:cNvPr>
          <p:cNvCxnSpPr>
            <a:cxnSpLocks/>
          </p:cNvCxnSpPr>
          <p:nvPr/>
        </p:nvCxnSpPr>
        <p:spPr>
          <a:xfrm>
            <a:off x="7270495" y="1149661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5" name="直线连接符 64">
            <a:extLst>
              <a:ext uri="{FF2B5EF4-FFF2-40B4-BE49-F238E27FC236}">
                <a16:creationId xmlns:a16="http://schemas.microsoft.com/office/drawing/2014/main" id="{9BB58D05-C899-DD40-958A-6D208544B65B}"/>
              </a:ext>
            </a:extLst>
          </p:cNvPr>
          <p:cNvCxnSpPr>
            <a:cxnSpLocks/>
          </p:cNvCxnSpPr>
          <p:nvPr/>
        </p:nvCxnSpPr>
        <p:spPr>
          <a:xfrm>
            <a:off x="8673696" y="1106726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6" name="直线连接符 65">
            <a:extLst>
              <a:ext uri="{FF2B5EF4-FFF2-40B4-BE49-F238E27FC236}">
                <a16:creationId xmlns:a16="http://schemas.microsoft.com/office/drawing/2014/main" id="{0B5E3181-457F-E145-B086-F7ED628384B2}"/>
              </a:ext>
            </a:extLst>
          </p:cNvPr>
          <p:cNvCxnSpPr>
            <a:cxnSpLocks/>
          </p:cNvCxnSpPr>
          <p:nvPr/>
        </p:nvCxnSpPr>
        <p:spPr>
          <a:xfrm>
            <a:off x="9947008" y="1134310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7" name="直线连接符 66">
            <a:extLst>
              <a:ext uri="{FF2B5EF4-FFF2-40B4-BE49-F238E27FC236}">
                <a16:creationId xmlns:a16="http://schemas.microsoft.com/office/drawing/2014/main" id="{20224CBD-63F0-0C4D-8F49-999A8F9E7072}"/>
              </a:ext>
            </a:extLst>
          </p:cNvPr>
          <p:cNvCxnSpPr>
            <a:cxnSpLocks/>
          </p:cNvCxnSpPr>
          <p:nvPr/>
        </p:nvCxnSpPr>
        <p:spPr>
          <a:xfrm>
            <a:off x="11425046" y="1106726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1" name="文本框 80">
            <a:extLst>
              <a:ext uri="{FF2B5EF4-FFF2-40B4-BE49-F238E27FC236}">
                <a16:creationId xmlns:a16="http://schemas.microsoft.com/office/drawing/2014/main" id="{A48EDB7F-AAC4-2540-8D3D-579013C82E4F}"/>
              </a:ext>
            </a:extLst>
          </p:cNvPr>
          <p:cNvSpPr txBox="1"/>
          <p:nvPr/>
        </p:nvSpPr>
        <p:spPr>
          <a:xfrm>
            <a:off x="1086302" y="1300788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7A729C14-539A-A844-BD7F-C774A2CDAF10}"/>
              </a:ext>
            </a:extLst>
          </p:cNvPr>
          <p:cNvSpPr txBox="1"/>
          <p:nvPr/>
        </p:nvSpPr>
        <p:spPr>
          <a:xfrm>
            <a:off x="2330849" y="1294756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1BF89A6D-D455-EF4F-8059-707FDFC5C1BA}"/>
              </a:ext>
            </a:extLst>
          </p:cNvPr>
          <p:cNvSpPr txBox="1"/>
          <p:nvPr/>
        </p:nvSpPr>
        <p:spPr>
          <a:xfrm>
            <a:off x="3734307" y="1298089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A9CF890A-FBB9-C44A-B325-1250DADC6DF2}"/>
              </a:ext>
            </a:extLst>
          </p:cNvPr>
          <p:cNvSpPr txBox="1"/>
          <p:nvPr/>
        </p:nvSpPr>
        <p:spPr>
          <a:xfrm>
            <a:off x="5072562" y="1328372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17CE6AA7-CD6B-E049-B55F-C4057ED58666}"/>
              </a:ext>
            </a:extLst>
          </p:cNvPr>
          <p:cNvSpPr txBox="1"/>
          <p:nvPr/>
        </p:nvSpPr>
        <p:spPr>
          <a:xfrm>
            <a:off x="6391953" y="1328372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0390D61E-DDF7-534C-B855-8D6E7086FBB4}"/>
              </a:ext>
            </a:extLst>
          </p:cNvPr>
          <p:cNvSpPr txBox="1"/>
          <p:nvPr/>
        </p:nvSpPr>
        <p:spPr>
          <a:xfrm>
            <a:off x="9090537" y="1328372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38E333FC-249F-4C4F-9B1C-7DD5C68FC685}"/>
              </a:ext>
            </a:extLst>
          </p:cNvPr>
          <p:cNvSpPr txBox="1"/>
          <p:nvPr/>
        </p:nvSpPr>
        <p:spPr>
          <a:xfrm>
            <a:off x="10493830" y="1320977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91C1CA07-0BF3-C94D-A9C1-5EC97F5B7538}"/>
              </a:ext>
            </a:extLst>
          </p:cNvPr>
          <p:cNvCxnSpPr>
            <a:cxnSpLocks/>
          </p:cNvCxnSpPr>
          <p:nvPr/>
        </p:nvCxnSpPr>
        <p:spPr>
          <a:xfrm>
            <a:off x="8673696" y="1106726"/>
            <a:ext cx="275135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B43174A4-2FAF-8948-A89A-61B4D3E84B9A}"/>
              </a:ext>
            </a:extLst>
          </p:cNvPr>
          <p:cNvCxnSpPr>
            <a:cxnSpLocks/>
          </p:cNvCxnSpPr>
          <p:nvPr/>
        </p:nvCxnSpPr>
        <p:spPr>
          <a:xfrm>
            <a:off x="8673696" y="2018071"/>
            <a:ext cx="275135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32924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ACBBCB2-335A-B848-A785-F86758B7EE2B}"/>
              </a:ext>
            </a:extLst>
          </p:cNvPr>
          <p:cNvSpPr txBox="1"/>
          <p:nvPr/>
        </p:nvSpPr>
        <p:spPr>
          <a:xfrm>
            <a:off x="1477145" y="627934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Union(7,8)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1E067F2-4006-0B4E-A170-854A18BBBB07}"/>
              </a:ext>
            </a:extLst>
          </p:cNvPr>
          <p:cNvSpPr txBox="1"/>
          <p:nvPr/>
        </p:nvSpPr>
        <p:spPr>
          <a:xfrm>
            <a:off x="2296633" y="-8718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103" name="椭圆 102">
            <a:extLst>
              <a:ext uri="{FF2B5EF4-FFF2-40B4-BE49-F238E27FC236}">
                <a16:creationId xmlns:a16="http://schemas.microsoft.com/office/drawing/2014/main" id="{27493697-A01C-5E4E-96DE-8BB74996BBD0}"/>
              </a:ext>
            </a:extLst>
          </p:cNvPr>
          <p:cNvSpPr/>
          <p:nvPr/>
        </p:nvSpPr>
        <p:spPr>
          <a:xfrm>
            <a:off x="1935125" y="3017764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2</a:t>
            </a:r>
            <a:endParaRPr kumimoji="1" lang="zh-CN" altLang="en-US" sz="2800" dirty="0"/>
          </a:p>
        </p:txBody>
      </p:sp>
      <p:cxnSp>
        <p:nvCxnSpPr>
          <p:cNvPr id="104" name="直线连接符 103">
            <a:extLst>
              <a:ext uri="{FF2B5EF4-FFF2-40B4-BE49-F238E27FC236}">
                <a16:creationId xmlns:a16="http://schemas.microsoft.com/office/drawing/2014/main" id="{73231E8F-F757-D547-BCB9-8B8F20D26C59}"/>
              </a:ext>
            </a:extLst>
          </p:cNvPr>
          <p:cNvCxnSpPr>
            <a:cxnSpLocks/>
            <a:stCxn id="103" idx="0"/>
          </p:cNvCxnSpPr>
          <p:nvPr/>
        </p:nvCxnSpPr>
        <p:spPr>
          <a:xfrm flipV="1">
            <a:off x="2399863" y="2072665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5" name="椭圆 104">
            <a:extLst>
              <a:ext uri="{FF2B5EF4-FFF2-40B4-BE49-F238E27FC236}">
                <a16:creationId xmlns:a16="http://schemas.microsoft.com/office/drawing/2014/main" id="{764C1FB5-7446-AB49-AD17-D4FB48004BF7}"/>
              </a:ext>
            </a:extLst>
          </p:cNvPr>
          <p:cNvSpPr/>
          <p:nvPr/>
        </p:nvSpPr>
        <p:spPr>
          <a:xfrm>
            <a:off x="3329338" y="2996203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3</a:t>
            </a:r>
            <a:endParaRPr kumimoji="1" lang="zh-CN" altLang="en-US" sz="2800" dirty="0"/>
          </a:p>
        </p:txBody>
      </p:sp>
      <p:cxnSp>
        <p:nvCxnSpPr>
          <p:cNvPr id="106" name="直线连接符 105">
            <a:extLst>
              <a:ext uri="{FF2B5EF4-FFF2-40B4-BE49-F238E27FC236}">
                <a16:creationId xmlns:a16="http://schemas.microsoft.com/office/drawing/2014/main" id="{D59E7FA4-78F2-9E49-8BF9-67DC4CD6298C}"/>
              </a:ext>
            </a:extLst>
          </p:cNvPr>
          <p:cNvCxnSpPr>
            <a:cxnSpLocks/>
            <a:stCxn id="105" idx="0"/>
          </p:cNvCxnSpPr>
          <p:nvPr/>
        </p:nvCxnSpPr>
        <p:spPr>
          <a:xfrm flipV="1">
            <a:off x="3794076" y="2051104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7" name="椭圆 106">
            <a:extLst>
              <a:ext uri="{FF2B5EF4-FFF2-40B4-BE49-F238E27FC236}">
                <a16:creationId xmlns:a16="http://schemas.microsoft.com/office/drawing/2014/main" id="{6001D4D8-5BDD-3A49-9FB6-7C2D6D037206}"/>
              </a:ext>
            </a:extLst>
          </p:cNvPr>
          <p:cNvSpPr/>
          <p:nvPr/>
        </p:nvSpPr>
        <p:spPr>
          <a:xfrm>
            <a:off x="4669672" y="3006983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4</a:t>
            </a:r>
            <a:endParaRPr kumimoji="1" lang="zh-CN" altLang="en-US" sz="2800" dirty="0"/>
          </a:p>
        </p:txBody>
      </p:sp>
      <p:cxnSp>
        <p:nvCxnSpPr>
          <p:cNvPr id="108" name="直线连接符 107">
            <a:extLst>
              <a:ext uri="{FF2B5EF4-FFF2-40B4-BE49-F238E27FC236}">
                <a16:creationId xmlns:a16="http://schemas.microsoft.com/office/drawing/2014/main" id="{E804F380-306D-6647-A3EF-014ABA6F0C07}"/>
              </a:ext>
            </a:extLst>
          </p:cNvPr>
          <p:cNvCxnSpPr>
            <a:cxnSpLocks/>
            <a:stCxn id="107" idx="0"/>
          </p:cNvCxnSpPr>
          <p:nvPr/>
        </p:nvCxnSpPr>
        <p:spPr>
          <a:xfrm flipV="1">
            <a:off x="5134410" y="2061884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9" name="椭圆 108">
            <a:extLst>
              <a:ext uri="{FF2B5EF4-FFF2-40B4-BE49-F238E27FC236}">
                <a16:creationId xmlns:a16="http://schemas.microsoft.com/office/drawing/2014/main" id="{49FBA4AF-DFF0-4346-BAB7-5F7AE91BF90F}"/>
              </a:ext>
            </a:extLst>
          </p:cNvPr>
          <p:cNvSpPr/>
          <p:nvPr/>
        </p:nvSpPr>
        <p:spPr>
          <a:xfrm>
            <a:off x="6012532" y="3006596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5</a:t>
            </a:r>
            <a:endParaRPr kumimoji="1" lang="zh-CN" altLang="en-US" sz="2800" dirty="0"/>
          </a:p>
        </p:txBody>
      </p:sp>
      <p:cxnSp>
        <p:nvCxnSpPr>
          <p:cNvPr id="110" name="直线连接符 109">
            <a:extLst>
              <a:ext uri="{FF2B5EF4-FFF2-40B4-BE49-F238E27FC236}">
                <a16:creationId xmlns:a16="http://schemas.microsoft.com/office/drawing/2014/main" id="{DF97FA2B-905D-B944-8E6A-1702AE71D55E}"/>
              </a:ext>
            </a:extLst>
          </p:cNvPr>
          <p:cNvCxnSpPr>
            <a:cxnSpLocks/>
            <a:stCxn id="109" idx="0"/>
          </p:cNvCxnSpPr>
          <p:nvPr/>
        </p:nvCxnSpPr>
        <p:spPr>
          <a:xfrm flipV="1">
            <a:off x="6477270" y="2061497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1" name="椭圆 110">
            <a:extLst>
              <a:ext uri="{FF2B5EF4-FFF2-40B4-BE49-F238E27FC236}">
                <a16:creationId xmlns:a16="http://schemas.microsoft.com/office/drawing/2014/main" id="{AF7F5DA9-D3CB-E942-B795-DC0E31945CB0}"/>
              </a:ext>
            </a:extLst>
          </p:cNvPr>
          <p:cNvSpPr/>
          <p:nvPr/>
        </p:nvSpPr>
        <p:spPr>
          <a:xfrm>
            <a:off x="7092076" y="4633510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6</a:t>
            </a:r>
            <a:endParaRPr kumimoji="1" lang="zh-CN" altLang="en-US" sz="2800" dirty="0"/>
          </a:p>
        </p:txBody>
      </p:sp>
      <p:cxnSp>
        <p:nvCxnSpPr>
          <p:cNvPr id="112" name="直线连接符 111">
            <a:extLst>
              <a:ext uri="{FF2B5EF4-FFF2-40B4-BE49-F238E27FC236}">
                <a16:creationId xmlns:a16="http://schemas.microsoft.com/office/drawing/2014/main" id="{DCE7C7A7-9F01-714F-88AD-549F4A148C7B}"/>
              </a:ext>
            </a:extLst>
          </p:cNvPr>
          <p:cNvCxnSpPr>
            <a:cxnSpLocks/>
            <a:stCxn id="111" idx="0"/>
            <a:endCxn id="109" idx="5"/>
          </p:cNvCxnSpPr>
          <p:nvPr/>
        </p:nvCxnSpPr>
        <p:spPr>
          <a:xfrm flipH="1" flipV="1">
            <a:off x="6805889" y="3813288"/>
            <a:ext cx="750925" cy="820222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3" name="椭圆 112">
            <a:extLst>
              <a:ext uri="{FF2B5EF4-FFF2-40B4-BE49-F238E27FC236}">
                <a16:creationId xmlns:a16="http://schemas.microsoft.com/office/drawing/2014/main" id="{46760A95-4328-AA4F-A379-31037D6546E9}"/>
              </a:ext>
            </a:extLst>
          </p:cNvPr>
          <p:cNvSpPr/>
          <p:nvPr/>
        </p:nvSpPr>
        <p:spPr>
          <a:xfrm>
            <a:off x="8695726" y="3002869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7</a:t>
            </a:r>
            <a:endParaRPr kumimoji="1" lang="zh-CN" altLang="en-US" sz="2800" dirty="0"/>
          </a:p>
        </p:txBody>
      </p:sp>
      <p:cxnSp>
        <p:nvCxnSpPr>
          <p:cNvPr id="114" name="直线连接符 113">
            <a:extLst>
              <a:ext uri="{FF2B5EF4-FFF2-40B4-BE49-F238E27FC236}">
                <a16:creationId xmlns:a16="http://schemas.microsoft.com/office/drawing/2014/main" id="{53FB6FD1-B8F6-7A45-B515-1E376DBDF365}"/>
              </a:ext>
            </a:extLst>
          </p:cNvPr>
          <p:cNvCxnSpPr>
            <a:cxnSpLocks/>
            <a:stCxn id="113" idx="0"/>
          </p:cNvCxnSpPr>
          <p:nvPr/>
        </p:nvCxnSpPr>
        <p:spPr>
          <a:xfrm flipV="1">
            <a:off x="9160464" y="2057770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5" name="椭圆 114">
            <a:extLst>
              <a:ext uri="{FF2B5EF4-FFF2-40B4-BE49-F238E27FC236}">
                <a16:creationId xmlns:a16="http://schemas.microsoft.com/office/drawing/2014/main" id="{CC417D27-E118-A243-BC1F-44DBCF6EC4A0}"/>
              </a:ext>
            </a:extLst>
          </p:cNvPr>
          <p:cNvSpPr/>
          <p:nvPr/>
        </p:nvSpPr>
        <p:spPr>
          <a:xfrm>
            <a:off x="9768589" y="4633510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8</a:t>
            </a:r>
            <a:endParaRPr kumimoji="1" lang="zh-CN" altLang="en-US" sz="2800" dirty="0"/>
          </a:p>
        </p:txBody>
      </p:sp>
      <p:cxnSp>
        <p:nvCxnSpPr>
          <p:cNvPr id="116" name="直线连接符 115">
            <a:extLst>
              <a:ext uri="{FF2B5EF4-FFF2-40B4-BE49-F238E27FC236}">
                <a16:creationId xmlns:a16="http://schemas.microsoft.com/office/drawing/2014/main" id="{2B560BBD-445D-904B-96BE-1BB643E8929F}"/>
              </a:ext>
            </a:extLst>
          </p:cNvPr>
          <p:cNvCxnSpPr>
            <a:cxnSpLocks/>
            <a:stCxn id="115" idx="0"/>
            <a:endCxn id="113" idx="5"/>
          </p:cNvCxnSpPr>
          <p:nvPr/>
        </p:nvCxnSpPr>
        <p:spPr>
          <a:xfrm flipH="1" flipV="1">
            <a:off x="9489083" y="3809561"/>
            <a:ext cx="744244" cy="82394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7" name="椭圆 116">
            <a:extLst>
              <a:ext uri="{FF2B5EF4-FFF2-40B4-BE49-F238E27FC236}">
                <a16:creationId xmlns:a16="http://schemas.microsoft.com/office/drawing/2014/main" id="{C00B43B5-3744-A647-90A0-D5229051DFA5}"/>
              </a:ext>
            </a:extLst>
          </p:cNvPr>
          <p:cNvSpPr/>
          <p:nvPr/>
        </p:nvSpPr>
        <p:spPr>
          <a:xfrm>
            <a:off x="693414" y="2998806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1</a:t>
            </a:r>
            <a:endParaRPr kumimoji="1" lang="zh-CN" altLang="en-US" sz="2800" dirty="0"/>
          </a:p>
        </p:txBody>
      </p:sp>
      <p:cxnSp>
        <p:nvCxnSpPr>
          <p:cNvPr id="118" name="直线连接符 117">
            <a:extLst>
              <a:ext uri="{FF2B5EF4-FFF2-40B4-BE49-F238E27FC236}">
                <a16:creationId xmlns:a16="http://schemas.microsoft.com/office/drawing/2014/main" id="{396A7B38-784D-FE4C-833C-D411EFB77C25}"/>
              </a:ext>
            </a:extLst>
          </p:cNvPr>
          <p:cNvCxnSpPr>
            <a:cxnSpLocks/>
            <a:stCxn id="117" idx="0"/>
          </p:cNvCxnSpPr>
          <p:nvPr/>
        </p:nvCxnSpPr>
        <p:spPr>
          <a:xfrm flipV="1">
            <a:off x="1158152" y="2053707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9" name="直线连接符 118">
            <a:extLst>
              <a:ext uri="{FF2B5EF4-FFF2-40B4-BE49-F238E27FC236}">
                <a16:creationId xmlns:a16="http://schemas.microsoft.com/office/drawing/2014/main" id="{D61F1FF4-31CF-5041-A459-51137886BB0E}"/>
              </a:ext>
            </a:extLst>
          </p:cNvPr>
          <p:cNvCxnSpPr>
            <a:cxnSpLocks/>
          </p:cNvCxnSpPr>
          <p:nvPr/>
        </p:nvCxnSpPr>
        <p:spPr>
          <a:xfrm>
            <a:off x="551892" y="1158783"/>
            <a:ext cx="654018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0" name="直线连接符 119">
            <a:extLst>
              <a:ext uri="{FF2B5EF4-FFF2-40B4-BE49-F238E27FC236}">
                <a16:creationId xmlns:a16="http://schemas.microsoft.com/office/drawing/2014/main" id="{DF72A1B0-23A2-5E4D-B86C-1E7D6CE0DF1B}"/>
              </a:ext>
            </a:extLst>
          </p:cNvPr>
          <p:cNvCxnSpPr>
            <a:cxnSpLocks/>
          </p:cNvCxnSpPr>
          <p:nvPr/>
        </p:nvCxnSpPr>
        <p:spPr>
          <a:xfrm flipV="1">
            <a:off x="551892" y="1995768"/>
            <a:ext cx="6540184" cy="52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1" name="直线连接符 120">
            <a:extLst>
              <a:ext uri="{FF2B5EF4-FFF2-40B4-BE49-F238E27FC236}">
                <a16:creationId xmlns:a16="http://schemas.microsoft.com/office/drawing/2014/main" id="{447FE78D-C1F3-D447-84B5-FD64387E8433}"/>
              </a:ext>
            </a:extLst>
          </p:cNvPr>
          <p:cNvCxnSpPr>
            <a:cxnSpLocks/>
          </p:cNvCxnSpPr>
          <p:nvPr/>
        </p:nvCxnSpPr>
        <p:spPr>
          <a:xfrm>
            <a:off x="551892" y="1158783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2" name="直线连接符 121">
            <a:extLst>
              <a:ext uri="{FF2B5EF4-FFF2-40B4-BE49-F238E27FC236}">
                <a16:creationId xmlns:a16="http://schemas.microsoft.com/office/drawing/2014/main" id="{933B5FF1-FEFF-5A43-8932-ADE1C6C0A92E}"/>
              </a:ext>
            </a:extLst>
          </p:cNvPr>
          <p:cNvCxnSpPr>
            <a:cxnSpLocks/>
          </p:cNvCxnSpPr>
          <p:nvPr/>
        </p:nvCxnSpPr>
        <p:spPr>
          <a:xfrm>
            <a:off x="1661356" y="1127358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3" name="直线连接符 122">
            <a:extLst>
              <a:ext uri="{FF2B5EF4-FFF2-40B4-BE49-F238E27FC236}">
                <a16:creationId xmlns:a16="http://schemas.microsoft.com/office/drawing/2014/main" id="{1444EE6B-EE60-D445-B2D5-CE328C245DC0}"/>
              </a:ext>
            </a:extLst>
          </p:cNvPr>
          <p:cNvCxnSpPr>
            <a:cxnSpLocks/>
          </p:cNvCxnSpPr>
          <p:nvPr/>
        </p:nvCxnSpPr>
        <p:spPr>
          <a:xfrm>
            <a:off x="3016616" y="1158783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4" name="直线连接符 123">
            <a:extLst>
              <a:ext uri="{FF2B5EF4-FFF2-40B4-BE49-F238E27FC236}">
                <a16:creationId xmlns:a16="http://schemas.microsoft.com/office/drawing/2014/main" id="{446B0E31-54D3-E345-B6E8-39D6E0E89AA7}"/>
              </a:ext>
            </a:extLst>
          </p:cNvPr>
          <p:cNvCxnSpPr>
            <a:cxnSpLocks/>
          </p:cNvCxnSpPr>
          <p:nvPr/>
        </p:nvCxnSpPr>
        <p:spPr>
          <a:xfrm>
            <a:off x="4454301" y="1142708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5" name="直线连接符 124">
            <a:extLst>
              <a:ext uri="{FF2B5EF4-FFF2-40B4-BE49-F238E27FC236}">
                <a16:creationId xmlns:a16="http://schemas.microsoft.com/office/drawing/2014/main" id="{17B09BD6-AF97-774E-9B51-00670900F435}"/>
              </a:ext>
            </a:extLst>
          </p:cNvPr>
          <p:cNvCxnSpPr>
            <a:cxnSpLocks/>
          </p:cNvCxnSpPr>
          <p:nvPr/>
        </p:nvCxnSpPr>
        <p:spPr>
          <a:xfrm>
            <a:off x="5779894" y="1127358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6" name="直线连接符 125">
            <a:extLst>
              <a:ext uri="{FF2B5EF4-FFF2-40B4-BE49-F238E27FC236}">
                <a16:creationId xmlns:a16="http://schemas.microsoft.com/office/drawing/2014/main" id="{0255B90B-3B03-1746-886B-D42E1D4DE90B}"/>
              </a:ext>
            </a:extLst>
          </p:cNvPr>
          <p:cNvCxnSpPr>
            <a:cxnSpLocks/>
          </p:cNvCxnSpPr>
          <p:nvPr/>
        </p:nvCxnSpPr>
        <p:spPr>
          <a:xfrm>
            <a:off x="7092076" y="1127358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7" name="直线连接符 126">
            <a:extLst>
              <a:ext uri="{FF2B5EF4-FFF2-40B4-BE49-F238E27FC236}">
                <a16:creationId xmlns:a16="http://schemas.microsoft.com/office/drawing/2014/main" id="{543CE0A5-E216-D149-9539-B2820E4112B9}"/>
              </a:ext>
            </a:extLst>
          </p:cNvPr>
          <p:cNvCxnSpPr>
            <a:cxnSpLocks/>
          </p:cNvCxnSpPr>
          <p:nvPr/>
        </p:nvCxnSpPr>
        <p:spPr>
          <a:xfrm>
            <a:off x="8495277" y="1084423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8" name="直线连接符 127">
            <a:extLst>
              <a:ext uri="{FF2B5EF4-FFF2-40B4-BE49-F238E27FC236}">
                <a16:creationId xmlns:a16="http://schemas.microsoft.com/office/drawing/2014/main" id="{585DCE1A-C3F5-2F4F-8D86-B63684F7FCA4}"/>
              </a:ext>
            </a:extLst>
          </p:cNvPr>
          <p:cNvCxnSpPr>
            <a:cxnSpLocks/>
          </p:cNvCxnSpPr>
          <p:nvPr/>
        </p:nvCxnSpPr>
        <p:spPr>
          <a:xfrm>
            <a:off x="9768589" y="1084423"/>
            <a:ext cx="0" cy="93892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0" name="文本框 129">
            <a:extLst>
              <a:ext uri="{FF2B5EF4-FFF2-40B4-BE49-F238E27FC236}">
                <a16:creationId xmlns:a16="http://schemas.microsoft.com/office/drawing/2014/main" id="{20DFFE12-710C-0942-A894-7D36C9A40CAC}"/>
              </a:ext>
            </a:extLst>
          </p:cNvPr>
          <p:cNvSpPr txBox="1"/>
          <p:nvPr/>
        </p:nvSpPr>
        <p:spPr>
          <a:xfrm>
            <a:off x="907883" y="1278485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AD8196F7-10C7-AA47-9E75-6FED7043CE4A}"/>
              </a:ext>
            </a:extLst>
          </p:cNvPr>
          <p:cNvSpPr txBox="1"/>
          <p:nvPr/>
        </p:nvSpPr>
        <p:spPr>
          <a:xfrm>
            <a:off x="2152430" y="1272453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C21DC0A0-FCF4-4749-9325-33E2C2C33C09}"/>
              </a:ext>
            </a:extLst>
          </p:cNvPr>
          <p:cNvSpPr txBox="1"/>
          <p:nvPr/>
        </p:nvSpPr>
        <p:spPr>
          <a:xfrm>
            <a:off x="3555888" y="1275786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EB6DA145-9049-1B4A-891C-1C2E6A9ABC2C}"/>
              </a:ext>
            </a:extLst>
          </p:cNvPr>
          <p:cNvSpPr txBox="1"/>
          <p:nvPr/>
        </p:nvSpPr>
        <p:spPr>
          <a:xfrm>
            <a:off x="4894143" y="1306069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C7CC84C1-E517-8445-AEA8-870BD8BA571D}"/>
              </a:ext>
            </a:extLst>
          </p:cNvPr>
          <p:cNvSpPr txBox="1"/>
          <p:nvPr/>
        </p:nvSpPr>
        <p:spPr>
          <a:xfrm>
            <a:off x="6213534" y="1306069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EF592B29-0EF2-9E43-8501-DBCBDA10C6DE}"/>
              </a:ext>
            </a:extLst>
          </p:cNvPr>
          <p:cNvSpPr txBox="1"/>
          <p:nvPr/>
        </p:nvSpPr>
        <p:spPr>
          <a:xfrm>
            <a:off x="8912118" y="1306069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cxnSp>
        <p:nvCxnSpPr>
          <p:cNvPr id="137" name="直线连接符 136">
            <a:extLst>
              <a:ext uri="{FF2B5EF4-FFF2-40B4-BE49-F238E27FC236}">
                <a16:creationId xmlns:a16="http://schemas.microsoft.com/office/drawing/2014/main" id="{4D1C291F-EDDF-D742-87FA-303A9D1CFFD5}"/>
              </a:ext>
            </a:extLst>
          </p:cNvPr>
          <p:cNvCxnSpPr>
            <a:cxnSpLocks/>
          </p:cNvCxnSpPr>
          <p:nvPr/>
        </p:nvCxnSpPr>
        <p:spPr>
          <a:xfrm>
            <a:off x="8495277" y="1084423"/>
            <a:ext cx="127331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8" name="直线连接符 137">
            <a:extLst>
              <a:ext uri="{FF2B5EF4-FFF2-40B4-BE49-F238E27FC236}">
                <a16:creationId xmlns:a16="http://schemas.microsoft.com/office/drawing/2014/main" id="{0E9A69AB-D854-CD49-BC41-4B8229843B7B}"/>
              </a:ext>
            </a:extLst>
          </p:cNvPr>
          <p:cNvCxnSpPr>
            <a:cxnSpLocks/>
          </p:cNvCxnSpPr>
          <p:nvPr/>
        </p:nvCxnSpPr>
        <p:spPr>
          <a:xfrm>
            <a:off x="8495277" y="1995768"/>
            <a:ext cx="127331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324791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>
            <a:extLst>
              <a:ext uri="{FF2B5EF4-FFF2-40B4-BE49-F238E27FC236}">
                <a16:creationId xmlns:a16="http://schemas.microsoft.com/office/drawing/2014/main" id="{E1E067F2-4006-0B4E-A170-854A18BBBB07}"/>
              </a:ext>
            </a:extLst>
          </p:cNvPr>
          <p:cNvSpPr txBox="1"/>
          <p:nvPr/>
        </p:nvSpPr>
        <p:spPr>
          <a:xfrm>
            <a:off x="2296633" y="-8718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E10C94CA-A343-5846-98FF-C271EE183BEA}"/>
              </a:ext>
            </a:extLst>
          </p:cNvPr>
          <p:cNvSpPr/>
          <p:nvPr/>
        </p:nvSpPr>
        <p:spPr>
          <a:xfrm>
            <a:off x="1890520" y="2281784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2</a:t>
            </a:r>
            <a:endParaRPr kumimoji="1" lang="zh-CN" altLang="en-US" sz="2800" dirty="0"/>
          </a:p>
        </p:txBody>
      </p: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4321CB54-DAC2-2841-9DD3-4982326CBC2E}"/>
              </a:ext>
            </a:extLst>
          </p:cNvPr>
          <p:cNvCxnSpPr>
            <a:cxnSpLocks/>
            <a:stCxn id="48" idx="0"/>
          </p:cNvCxnSpPr>
          <p:nvPr/>
        </p:nvCxnSpPr>
        <p:spPr>
          <a:xfrm flipV="1">
            <a:off x="2355258" y="1336685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1" name="椭圆 50">
            <a:extLst>
              <a:ext uri="{FF2B5EF4-FFF2-40B4-BE49-F238E27FC236}">
                <a16:creationId xmlns:a16="http://schemas.microsoft.com/office/drawing/2014/main" id="{22CCAB24-C0C9-B247-81AF-9AC787B4324D}"/>
              </a:ext>
            </a:extLst>
          </p:cNvPr>
          <p:cNvSpPr/>
          <p:nvPr/>
        </p:nvSpPr>
        <p:spPr>
          <a:xfrm>
            <a:off x="3284733" y="2260223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3</a:t>
            </a:r>
            <a:endParaRPr kumimoji="1" lang="zh-CN" altLang="en-US" sz="2800" dirty="0"/>
          </a:p>
        </p:txBody>
      </p:sp>
      <p:cxnSp>
        <p:nvCxnSpPr>
          <p:cNvPr id="52" name="直线连接符 51">
            <a:extLst>
              <a:ext uri="{FF2B5EF4-FFF2-40B4-BE49-F238E27FC236}">
                <a16:creationId xmlns:a16="http://schemas.microsoft.com/office/drawing/2014/main" id="{E57DE9AE-7C64-5045-80F6-1E0459614B46}"/>
              </a:ext>
            </a:extLst>
          </p:cNvPr>
          <p:cNvCxnSpPr>
            <a:cxnSpLocks/>
            <a:stCxn id="51" idx="0"/>
          </p:cNvCxnSpPr>
          <p:nvPr/>
        </p:nvCxnSpPr>
        <p:spPr>
          <a:xfrm flipV="1">
            <a:off x="3749471" y="1315124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5" name="椭圆 54">
            <a:extLst>
              <a:ext uri="{FF2B5EF4-FFF2-40B4-BE49-F238E27FC236}">
                <a16:creationId xmlns:a16="http://schemas.microsoft.com/office/drawing/2014/main" id="{E9D97F52-441C-2E48-82B0-4069A17D528D}"/>
              </a:ext>
            </a:extLst>
          </p:cNvPr>
          <p:cNvSpPr/>
          <p:nvPr/>
        </p:nvSpPr>
        <p:spPr>
          <a:xfrm>
            <a:off x="4625067" y="2271003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4</a:t>
            </a:r>
            <a:endParaRPr kumimoji="1" lang="zh-CN" altLang="en-US" sz="2800" dirty="0"/>
          </a:p>
        </p:txBody>
      </p: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1984320B-39A4-B34E-AD6C-869E385B7397}"/>
              </a:ext>
            </a:extLst>
          </p:cNvPr>
          <p:cNvCxnSpPr>
            <a:cxnSpLocks/>
            <a:stCxn id="55" idx="0"/>
          </p:cNvCxnSpPr>
          <p:nvPr/>
        </p:nvCxnSpPr>
        <p:spPr>
          <a:xfrm flipV="1">
            <a:off x="5089805" y="1325904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7" name="椭圆 56">
            <a:extLst>
              <a:ext uri="{FF2B5EF4-FFF2-40B4-BE49-F238E27FC236}">
                <a16:creationId xmlns:a16="http://schemas.microsoft.com/office/drawing/2014/main" id="{9170F086-BA2A-1041-B854-EA92C128AFF1}"/>
              </a:ext>
            </a:extLst>
          </p:cNvPr>
          <p:cNvSpPr/>
          <p:nvPr/>
        </p:nvSpPr>
        <p:spPr>
          <a:xfrm>
            <a:off x="5967927" y="2270616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5</a:t>
            </a:r>
            <a:endParaRPr kumimoji="1" lang="zh-CN" altLang="en-US" sz="2800" dirty="0"/>
          </a:p>
        </p:txBody>
      </p:sp>
      <p:cxnSp>
        <p:nvCxnSpPr>
          <p:cNvPr id="58" name="直线连接符 57">
            <a:extLst>
              <a:ext uri="{FF2B5EF4-FFF2-40B4-BE49-F238E27FC236}">
                <a16:creationId xmlns:a16="http://schemas.microsoft.com/office/drawing/2014/main" id="{A8C62B12-543E-1847-81EA-5EFE797CC513}"/>
              </a:ext>
            </a:extLst>
          </p:cNvPr>
          <p:cNvCxnSpPr>
            <a:cxnSpLocks/>
            <a:stCxn id="57" idx="0"/>
          </p:cNvCxnSpPr>
          <p:nvPr/>
        </p:nvCxnSpPr>
        <p:spPr>
          <a:xfrm flipV="1">
            <a:off x="6432665" y="1325517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9" name="椭圆 58">
            <a:extLst>
              <a:ext uri="{FF2B5EF4-FFF2-40B4-BE49-F238E27FC236}">
                <a16:creationId xmlns:a16="http://schemas.microsoft.com/office/drawing/2014/main" id="{6719F966-82A5-3B41-9372-DFEB85662273}"/>
              </a:ext>
            </a:extLst>
          </p:cNvPr>
          <p:cNvSpPr/>
          <p:nvPr/>
        </p:nvSpPr>
        <p:spPr>
          <a:xfrm>
            <a:off x="7047471" y="3897530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6</a:t>
            </a:r>
            <a:endParaRPr kumimoji="1" lang="zh-CN" altLang="en-US" sz="2800" dirty="0"/>
          </a:p>
        </p:txBody>
      </p:sp>
      <p:cxnSp>
        <p:nvCxnSpPr>
          <p:cNvPr id="68" name="直线连接符 67">
            <a:extLst>
              <a:ext uri="{FF2B5EF4-FFF2-40B4-BE49-F238E27FC236}">
                <a16:creationId xmlns:a16="http://schemas.microsoft.com/office/drawing/2014/main" id="{B48A136F-49A1-7E48-B9FD-F0AF4D3736D8}"/>
              </a:ext>
            </a:extLst>
          </p:cNvPr>
          <p:cNvCxnSpPr>
            <a:cxnSpLocks/>
            <a:stCxn id="59" idx="0"/>
            <a:endCxn id="57" idx="5"/>
          </p:cNvCxnSpPr>
          <p:nvPr/>
        </p:nvCxnSpPr>
        <p:spPr>
          <a:xfrm flipH="1" flipV="1">
            <a:off x="6761284" y="3077308"/>
            <a:ext cx="750925" cy="820222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9" name="椭圆 68">
            <a:extLst>
              <a:ext uri="{FF2B5EF4-FFF2-40B4-BE49-F238E27FC236}">
                <a16:creationId xmlns:a16="http://schemas.microsoft.com/office/drawing/2014/main" id="{F5961B7E-3C04-294A-AF19-A7E2C4D72794}"/>
              </a:ext>
            </a:extLst>
          </p:cNvPr>
          <p:cNvSpPr/>
          <p:nvPr/>
        </p:nvSpPr>
        <p:spPr>
          <a:xfrm>
            <a:off x="8926528" y="3897530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7</a:t>
            </a:r>
            <a:endParaRPr kumimoji="1" lang="zh-CN" altLang="en-US" sz="2800" dirty="0"/>
          </a:p>
        </p:txBody>
      </p:sp>
      <p:cxnSp>
        <p:nvCxnSpPr>
          <p:cNvPr id="70" name="直线连接符 69">
            <a:extLst>
              <a:ext uri="{FF2B5EF4-FFF2-40B4-BE49-F238E27FC236}">
                <a16:creationId xmlns:a16="http://schemas.microsoft.com/office/drawing/2014/main" id="{55339F56-F51E-F144-AA73-7F6482D4A026}"/>
              </a:ext>
            </a:extLst>
          </p:cNvPr>
          <p:cNvCxnSpPr>
            <a:cxnSpLocks/>
            <a:stCxn id="69" idx="1"/>
            <a:endCxn id="57" idx="5"/>
          </p:cNvCxnSpPr>
          <p:nvPr/>
        </p:nvCxnSpPr>
        <p:spPr>
          <a:xfrm flipH="1" flipV="1">
            <a:off x="6761284" y="3077308"/>
            <a:ext cx="2301362" cy="95862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1" name="椭圆 70">
            <a:extLst>
              <a:ext uri="{FF2B5EF4-FFF2-40B4-BE49-F238E27FC236}">
                <a16:creationId xmlns:a16="http://schemas.microsoft.com/office/drawing/2014/main" id="{08C36C49-40E0-C94D-9A64-77CB324DC9E0}"/>
              </a:ext>
            </a:extLst>
          </p:cNvPr>
          <p:cNvSpPr/>
          <p:nvPr/>
        </p:nvSpPr>
        <p:spPr>
          <a:xfrm>
            <a:off x="9999391" y="5528171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8</a:t>
            </a:r>
            <a:endParaRPr kumimoji="1" lang="zh-CN" altLang="en-US" sz="2800" dirty="0"/>
          </a:p>
        </p:txBody>
      </p:sp>
      <p:cxnSp>
        <p:nvCxnSpPr>
          <p:cNvPr id="72" name="直线连接符 71">
            <a:extLst>
              <a:ext uri="{FF2B5EF4-FFF2-40B4-BE49-F238E27FC236}">
                <a16:creationId xmlns:a16="http://schemas.microsoft.com/office/drawing/2014/main" id="{F1F1C522-E9BF-5F40-A032-692D7ABE0CD1}"/>
              </a:ext>
            </a:extLst>
          </p:cNvPr>
          <p:cNvCxnSpPr>
            <a:cxnSpLocks/>
            <a:stCxn id="71" idx="0"/>
            <a:endCxn id="69" idx="5"/>
          </p:cNvCxnSpPr>
          <p:nvPr/>
        </p:nvCxnSpPr>
        <p:spPr>
          <a:xfrm flipH="1" flipV="1">
            <a:off x="9719885" y="4704222"/>
            <a:ext cx="744244" cy="82394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3" name="椭圆 72">
            <a:extLst>
              <a:ext uri="{FF2B5EF4-FFF2-40B4-BE49-F238E27FC236}">
                <a16:creationId xmlns:a16="http://schemas.microsoft.com/office/drawing/2014/main" id="{DB80A21A-05D0-814F-80B2-EE9377ED263A}"/>
              </a:ext>
            </a:extLst>
          </p:cNvPr>
          <p:cNvSpPr/>
          <p:nvPr/>
        </p:nvSpPr>
        <p:spPr>
          <a:xfrm>
            <a:off x="648809" y="2262826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1</a:t>
            </a:r>
            <a:endParaRPr kumimoji="1" lang="zh-CN" altLang="en-US" sz="2800" dirty="0"/>
          </a:p>
        </p:txBody>
      </p: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8282B403-AA36-7D4A-A8A4-5CDDBEBAF81D}"/>
              </a:ext>
            </a:extLst>
          </p:cNvPr>
          <p:cNvCxnSpPr>
            <a:cxnSpLocks/>
            <a:stCxn id="73" idx="0"/>
          </p:cNvCxnSpPr>
          <p:nvPr/>
        </p:nvCxnSpPr>
        <p:spPr>
          <a:xfrm flipV="1">
            <a:off x="1113547" y="1317727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直线连接符 74">
            <a:extLst>
              <a:ext uri="{FF2B5EF4-FFF2-40B4-BE49-F238E27FC236}">
                <a16:creationId xmlns:a16="http://schemas.microsoft.com/office/drawing/2014/main" id="{CC9E0E71-5616-4242-A2CE-808E5DAE2F2F}"/>
              </a:ext>
            </a:extLst>
          </p:cNvPr>
          <p:cNvCxnSpPr>
            <a:cxnSpLocks/>
          </p:cNvCxnSpPr>
          <p:nvPr/>
        </p:nvCxnSpPr>
        <p:spPr>
          <a:xfrm>
            <a:off x="507287" y="422803"/>
            <a:ext cx="654018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6" name="直线连接符 75">
            <a:extLst>
              <a:ext uri="{FF2B5EF4-FFF2-40B4-BE49-F238E27FC236}">
                <a16:creationId xmlns:a16="http://schemas.microsoft.com/office/drawing/2014/main" id="{7A814B4A-D245-5C43-9219-0E8AF931F973}"/>
              </a:ext>
            </a:extLst>
          </p:cNvPr>
          <p:cNvCxnSpPr>
            <a:cxnSpLocks/>
          </p:cNvCxnSpPr>
          <p:nvPr/>
        </p:nvCxnSpPr>
        <p:spPr>
          <a:xfrm flipV="1">
            <a:off x="507287" y="1259788"/>
            <a:ext cx="6540184" cy="52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7" name="直线连接符 76">
            <a:extLst>
              <a:ext uri="{FF2B5EF4-FFF2-40B4-BE49-F238E27FC236}">
                <a16:creationId xmlns:a16="http://schemas.microsoft.com/office/drawing/2014/main" id="{701DBE55-1DA9-E744-9FCD-F97C35E8FD63}"/>
              </a:ext>
            </a:extLst>
          </p:cNvPr>
          <p:cNvCxnSpPr>
            <a:cxnSpLocks/>
          </p:cNvCxnSpPr>
          <p:nvPr/>
        </p:nvCxnSpPr>
        <p:spPr>
          <a:xfrm>
            <a:off x="507287" y="422803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8" name="直线连接符 77">
            <a:extLst>
              <a:ext uri="{FF2B5EF4-FFF2-40B4-BE49-F238E27FC236}">
                <a16:creationId xmlns:a16="http://schemas.microsoft.com/office/drawing/2014/main" id="{C11B91B2-CECD-7440-BF4B-102BEB6F2D32}"/>
              </a:ext>
            </a:extLst>
          </p:cNvPr>
          <p:cNvCxnSpPr>
            <a:cxnSpLocks/>
          </p:cNvCxnSpPr>
          <p:nvPr/>
        </p:nvCxnSpPr>
        <p:spPr>
          <a:xfrm>
            <a:off x="1616751" y="391378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FFC90163-E5CA-6949-9ED6-4BF859A35037}"/>
              </a:ext>
            </a:extLst>
          </p:cNvPr>
          <p:cNvCxnSpPr>
            <a:cxnSpLocks/>
          </p:cNvCxnSpPr>
          <p:nvPr/>
        </p:nvCxnSpPr>
        <p:spPr>
          <a:xfrm>
            <a:off x="2972011" y="422803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0" name="直线连接符 79">
            <a:extLst>
              <a:ext uri="{FF2B5EF4-FFF2-40B4-BE49-F238E27FC236}">
                <a16:creationId xmlns:a16="http://schemas.microsoft.com/office/drawing/2014/main" id="{A479A87E-6BBC-F44F-B184-5C5A41F02DBA}"/>
              </a:ext>
            </a:extLst>
          </p:cNvPr>
          <p:cNvCxnSpPr>
            <a:cxnSpLocks/>
          </p:cNvCxnSpPr>
          <p:nvPr/>
        </p:nvCxnSpPr>
        <p:spPr>
          <a:xfrm>
            <a:off x="4409696" y="406728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9" name="直线连接符 88">
            <a:extLst>
              <a:ext uri="{FF2B5EF4-FFF2-40B4-BE49-F238E27FC236}">
                <a16:creationId xmlns:a16="http://schemas.microsoft.com/office/drawing/2014/main" id="{886C9ADA-8D5D-3F4B-B2D4-CBB5B9740F29}"/>
              </a:ext>
            </a:extLst>
          </p:cNvPr>
          <p:cNvCxnSpPr>
            <a:cxnSpLocks/>
          </p:cNvCxnSpPr>
          <p:nvPr/>
        </p:nvCxnSpPr>
        <p:spPr>
          <a:xfrm>
            <a:off x="5735289" y="391378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0" name="直线连接符 89">
            <a:extLst>
              <a:ext uri="{FF2B5EF4-FFF2-40B4-BE49-F238E27FC236}">
                <a16:creationId xmlns:a16="http://schemas.microsoft.com/office/drawing/2014/main" id="{A6DE6E1B-AE01-2744-B556-419C5960A58C}"/>
              </a:ext>
            </a:extLst>
          </p:cNvPr>
          <p:cNvCxnSpPr>
            <a:cxnSpLocks/>
          </p:cNvCxnSpPr>
          <p:nvPr/>
        </p:nvCxnSpPr>
        <p:spPr>
          <a:xfrm>
            <a:off x="7047471" y="391378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3" name="文本框 92">
            <a:extLst>
              <a:ext uri="{FF2B5EF4-FFF2-40B4-BE49-F238E27FC236}">
                <a16:creationId xmlns:a16="http://schemas.microsoft.com/office/drawing/2014/main" id="{08FB440C-80EB-1C41-B7B1-044155BBA449}"/>
              </a:ext>
            </a:extLst>
          </p:cNvPr>
          <p:cNvSpPr txBox="1"/>
          <p:nvPr/>
        </p:nvSpPr>
        <p:spPr>
          <a:xfrm>
            <a:off x="863278" y="542505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4B22BCFE-43CD-E949-BBA2-F083212150E0}"/>
              </a:ext>
            </a:extLst>
          </p:cNvPr>
          <p:cNvSpPr txBox="1"/>
          <p:nvPr/>
        </p:nvSpPr>
        <p:spPr>
          <a:xfrm>
            <a:off x="2107825" y="536473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DD268A4E-16D1-C046-8B30-F19CEE79F971}"/>
              </a:ext>
            </a:extLst>
          </p:cNvPr>
          <p:cNvSpPr txBox="1"/>
          <p:nvPr/>
        </p:nvSpPr>
        <p:spPr>
          <a:xfrm>
            <a:off x="3511283" y="539806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CBC85F6A-E7FD-1C40-A9B5-39D3E85675A8}"/>
              </a:ext>
            </a:extLst>
          </p:cNvPr>
          <p:cNvSpPr txBox="1"/>
          <p:nvPr/>
        </p:nvSpPr>
        <p:spPr>
          <a:xfrm>
            <a:off x="4849538" y="570089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E1B8C2A0-7DA7-4E42-8912-076FFD090326}"/>
              </a:ext>
            </a:extLst>
          </p:cNvPr>
          <p:cNvSpPr txBox="1"/>
          <p:nvPr/>
        </p:nvSpPr>
        <p:spPr>
          <a:xfrm>
            <a:off x="6168929" y="570089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D7AE75ED-C164-8842-B869-44B48E70A7AB}"/>
              </a:ext>
            </a:extLst>
          </p:cNvPr>
          <p:cNvSpPr txBox="1"/>
          <p:nvPr/>
        </p:nvSpPr>
        <p:spPr>
          <a:xfrm>
            <a:off x="1477145" y="627934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Union(5,7)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464432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ACBBCB2-335A-B848-A785-F86758B7EE2B}"/>
              </a:ext>
            </a:extLst>
          </p:cNvPr>
          <p:cNvSpPr txBox="1"/>
          <p:nvPr/>
        </p:nvSpPr>
        <p:spPr>
          <a:xfrm>
            <a:off x="1477145" y="627934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按高度求并的结果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1E067F2-4006-0B4E-A170-854A18BBBB07}"/>
              </a:ext>
            </a:extLst>
          </p:cNvPr>
          <p:cNvSpPr txBox="1"/>
          <p:nvPr/>
        </p:nvSpPr>
        <p:spPr>
          <a:xfrm>
            <a:off x="2296633" y="-8718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E10C94CA-A343-5846-98FF-C271EE183BEA}"/>
              </a:ext>
            </a:extLst>
          </p:cNvPr>
          <p:cNvSpPr/>
          <p:nvPr/>
        </p:nvSpPr>
        <p:spPr>
          <a:xfrm>
            <a:off x="1890520" y="2281784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2</a:t>
            </a:r>
            <a:endParaRPr kumimoji="1" lang="zh-CN" altLang="en-US" sz="2800" dirty="0"/>
          </a:p>
        </p:txBody>
      </p: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4321CB54-DAC2-2841-9DD3-4982326CBC2E}"/>
              </a:ext>
            </a:extLst>
          </p:cNvPr>
          <p:cNvCxnSpPr>
            <a:cxnSpLocks/>
            <a:stCxn id="48" idx="0"/>
          </p:cNvCxnSpPr>
          <p:nvPr/>
        </p:nvCxnSpPr>
        <p:spPr>
          <a:xfrm flipV="1">
            <a:off x="2355258" y="1336685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1" name="椭圆 50">
            <a:extLst>
              <a:ext uri="{FF2B5EF4-FFF2-40B4-BE49-F238E27FC236}">
                <a16:creationId xmlns:a16="http://schemas.microsoft.com/office/drawing/2014/main" id="{22CCAB24-C0C9-B247-81AF-9AC787B4324D}"/>
              </a:ext>
            </a:extLst>
          </p:cNvPr>
          <p:cNvSpPr/>
          <p:nvPr/>
        </p:nvSpPr>
        <p:spPr>
          <a:xfrm>
            <a:off x="3284733" y="2260223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3</a:t>
            </a:r>
            <a:endParaRPr kumimoji="1" lang="zh-CN" altLang="en-US" sz="2800" dirty="0"/>
          </a:p>
        </p:txBody>
      </p:sp>
      <p:cxnSp>
        <p:nvCxnSpPr>
          <p:cNvPr id="52" name="直线连接符 51">
            <a:extLst>
              <a:ext uri="{FF2B5EF4-FFF2-40B4-BE49-F238E27FC236}">
                <a16:creationId xmlns:a16="http://schemas.microsoft.com/office/drawing/2014/main" id="{E57DE9AE-7C64-5045-80F6-1E0459614B46}"/>
              </a:ext>
            </a:extLst>
          </p:cNvPr>
          <p:cNvCxnSpPr>
            <a:cxnSpLocks/>
            <a:stCxn id="51" idx="0"/>
          </p:cNvCxnSpPr>
          <p:nvPr/>
        </p:nvCxnSpPr>
        <p:spPr>
          <a:xfrm flipV="1">
            <a:off x="3749471" y="1315124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5" name="椭圆 54">
            <a:extLst>
              <a:ext uri="{FF2B5EF4-FFF2-40B4-BE49-F238E27FC236}">
                <a16:creationId xmlns:a16="http://schemas.microsoft.com/office/drawing/2014/main" id="{E9D97F52-441C-2E48-82B0-4069A17D528D}"/>
              </a:ext>
            </a:extLst>
          </p:cNvPr>
          <p:cNvSpPr/>
          <p:nvPr/>
        </p:nvSpPr>
        <p:spPr>
          <a:xfrm>
            <a:off x="4625067" y="2271003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4</a:t>
            </a:r>
            <a:endParaRPr kumimoji="1" lang="zh-CN" altLang="en-US" sz="2800" dirty="0"/>
          </a:p>
        </p:txBody>
      </p: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1984320B-39A4-B34E-AD6C-869E385B7397}"/>
              </a:ext>
            </a:extLst>
          </p:cNvPr>
          <p:cNvCxnSpPr>
            <a:cxnSpLocks/>
            <a:stCxn id="55" idx="0"/>
          </p:cNvCxnSpPr>
          <p:nvPr/>
        </p:nvCxnSpPr>
        <p:spPr>
          <a:xfrm flipV="1">
            <a:off x="5089805" y="1325904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7" name="椭圆 56">
            <a:extLst>
              <a:ext uri="{FF2B5EF4-FFF2-40B4-BE49-F238E27FC236}">
                <a16:creationId xmlns:a16="http://schemas.microsoft.com/office/drawing/2014/main" id="{9170F086-BA2A-1041-B854-EA92C128AFF1}"/>
              </a:ext>
            </a:extLst>
          </p:cNvPr>
          <p:cNvSpPr/>
          <p:nvPr/>
        </p:nvSpPr>
        <p:spPr>
          <a:xfrm>
            <a:off x="5967927" y="2270616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5</a:t>
            </a:r>
            <a:endParaRPr kumimoji="1" lang="zh-CN" altLang="en-US" sz="2800" dirty="0"/>
          </a:p>
        </p:txBody>
      </p:sp>
      <p:cxnSp>
        <p:nvCxnSpPr>
          <p:cNvPr id="58" name="直线连接符 57">
            <a:extLst>
              <a:ext uri="{FF2B5EF4-FFF2-40B4-BE49-F238E27FC236}">
                <a16:creationId xmlns:a16="http://schemas.microsoft.com/office/drawing/2014/main" id="{A8C62B12-543E-1847-81EA-5EFE797CC513}"/>
              </a:ext>
            </a:extLst>
          </p:cNvPr>
          <p:cNvCxnSpPr>
            <a:cxnSpLocks/>
            <a:stCxn id="57" idx="0"/>
          </p:cNvCxnSpPr>
          <p:nvPr/>
        </p:nvCxnSpPr>
        <p:spPr>
          <a:xfrm flipV="1">
            <a:off x="6432665" y="1325517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9" name="椭圆 58">
            <a:extLst>
              <a:ext uri="{FF2B5EF4-FFF2-40B4-BE49-F238E27FC236}">
                <a16:creationId xmlns:a16="http://schemas.microsoft.com/office/drawing/2014/main" id="{6719F966-82A5-3B41-9372-DFEB85662273}"/>
              </a:ext>
            </a:extLst>
          </p:cNvPr>
          <p:cNvSpPr/>
          <p:nvPr/>
        </p:nvSpPr>
        <p:spPr>
          <a:xfrm>
            <a:off x="7047471" y="3897530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6</a:t>
            </a:r>
            <a:endParaRPr kumimoji="1" lang="zh-CN" altLang="en-US" sz="2800" dirty="0"/>
          </a:p>
        </p:txBody>
      </p:sp>
      <p:cxnSp>
        <p:nvCxnSpPr>
          <p:cNvPr id="68" name="直线连接符 67">
            <a:extLst>
              <a:ext uri="{FF2B5EF4-FFF2-40B4-BE49-F238E27FC236}">
                <a16:creationId xmlns:a16="http://schemas.microsoft.com/office/drawing/2014/main" id="{B48A136F-49A1-7E48-B9FD-F0AF4D3736D8}"/>
              </a:ext>
            </a:extLst>
          </p:cNvPr>
          <p:cNvCxnSpPr>
            <a:cxnSpLocks/>
            <a:stCxn id="59" idx="0"/>
            <a:endCxn id="57" idx="5"/>
          </p:cNvCxnSpPr>
          <p:nvPr/>
        </p:nvCxnSpPr>
        <p:spPr>
          <a:xfrm flipH="1" flipV="1">
            <a:off x="6761284" y="3077308"/>
            <a:ext cx="750925" cy="820222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9" name="椭圆 68">
            <a:extLst>
              <a:ext uri="{FF2B5EF4-FFF2-40B4-BE49-F238E27FC236}">
                <a16:creationId xmlns:a16="http://schemas.microsoft.com/office/drawing/2014/main" id="{F5961B7E-3C04-294A-AF19-A7E2C4D72794}"/>
              </a:ext>
            </a:extLst>
          </p:cNvPr>
          <p:cNvSpPr/>
          <p:nvPr/>
        </p:nvSpPr>
        <p:spPr>
          <a:xfrm>
            <a:off x="8926528" y="3897530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7</a:t>
            </a:r>
            <a:endParaRPr kumimoji="1" lang="zh-CN" altLang="en-US" sz="2800" dirty="0"/>
          </a:p>
        </p:txBody>
      </p:sp>
      <p:cxnSp>
        <p:nvCxnSpPr>
          <p:cNvPr id="70" name="直线连接符 69">
            <a:extLst>
              <a:ext uri="{FF2B5EF4-FFF2-40B4-BE49-F238E27FC236}">
                <a16:creationId xmlns:a16="http://schemas.microsoft.com/office/drawing/2014/main" id="{55339F56-F51E-F144-AA73-7F6482D4A026}"/>
              </a:ext>
            </a:extLst>
          </p:cNvPr>
          <p:cNvCxnSpPr>
            <a:cxnSpLocks/>
            <a:stCxn id="69" idx="1"/>
            <a:endCxn id="57" idx="5"/>
          </p:cNvCxnSpPr>
          <p:nvPr/>
        </p:nvCxnSpPr>
        <p:spPr>
          <a:xfrm flipH="1" flipV="1">
            <a:off x="6761284" y="3077308"/>
            <a:ext cx="2301362" cy="95862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1" name="椭圆 70">
            <a:extLst>
              <a:ext uri="{FF2B5EF4-FFF2-40B4-BE49-F238E27FC236}">
                <a16:creationId xmlns:a16="http://schemas.microsoft.com/office/drawing/2014/main" id="{08C36C49-40E0-C94D-9A64-77CB324DC9E0}"/>
              </a:ext>
            </a:extLst>
          </p:cNvPr>
          <p:cNvSpPr/>
          <p:nvPr/>
        </p:nvSpPr>
        <p:spPr>
          <a:xfrm>
            <a:off x="9999391" y="5528171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8</a:t>
            </a:r>
            <a:endParaRPr kumimoji="1" lang="zh-CN" altLang="en-US" sz="2800" dirty="0"/>
          </a:p>
        </p:txBody>
      </p:sp>
      <p:cxnSp>
        <p:nvCxnSpPr>
          <p:cNvPr id="72" name="直线连接符 71">
            <a:extLst>
              <a:ext uri="{FF2B5EF4-FFF2-40B4-BE49-F238E27FC236}">
                <a16:creationId xmlns:a16="http://schemas.microsoft.com/office/drawing/2014/main" id="{F1F1C522-E9BF-5F40-A032-692D7ABE0CD1}"/>
              </a:ext>
            </a:extLst>
          </p:cNvPr>
          <p:cNvCxnSpPr>
            <a:cxnSpLocks/>
            <a:stCxn id="71" idx="0"/>
            <a:endCxn id="69" idx="5"/>
          </p:cNvCxnSpPr>
          <p:nvPr/>
        </p:nvCxnSpPr>
        <p:spPr>
          <a:xfrm flipH="1" flipV="1">
            <a:off x="9719885" y="4704222"/>
            <a:ext cx="744244" cy="82394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3" name="椭圆 72">
            <a:extLst>
              <a:ext uri="{FF2B5EF4-FFF2-40B4-BE49-F238E27FC236}">
                <a16:creationId xmlns:a16="http://schemas.microsoft.com/office/drawing/2014/main" id="{DB80A21A-05D0-814F-80B2-EE9377ED263A}"/>
              </a:ext>
            </a:extLst>
          </p:cNvPr>
          <p:cNvSpPr/>
          <p:nvPr/>
        </p:nvSpPr>
        <p:spPr>
          <a:xfrm>
            <a:off x="648809" y="2262826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1</a:t>
            </a:r>
            <a:endParaRPr kumimoji="1" lang="zh-CN" altLang="en-US" sz="2800" dirty="0"/>
          </a:p>
        </p:txBody>
      </p: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8282B403-AA36-7D4A-A8A4-5CDDBEBAF81D}"/>
              </a:ext>
            </a:extLst>
          </p:cNvPr>
          <p:cNvCxnSpPr>
            <a:cxnSpLocks/>
            <a:stCxn id="73" idx="0"/>
          </p:cNvCxnSpPr>
          <p:nvPr/>
        </p:nvCxnSpPr>
        <p:spPr>
          <a:xfrm flipV="1">
            <a:off x="1113547" y="1317727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直线连接符 74">
            <a:extLst>
              <a:ext uri="{FF2B5EF4-FFF2-40B4-BE49-F238E27FC236}">
                <a16:creationId xmlns:a16="http://schemas.microsoft.com/office/drawing/2014/main" id="{CC9E0E71-5616-4242-A2CE-808E5DAE2F2F}"/>
              </a:ext>
            </a:extLst>
          </p:cNvPr>
          <p:cNvCxnSpPr>
            <a:cxnSpLocks/>
          </p:cNvCxnSpPr>
          <p:nvPr/>
        </p:nvCxnSpPr>
        <p:spPr>
          <a:xfrm>
            <a:off x="507287" y="422803"/>
            <a:ext cx="654018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6" name="直线连接符 75">
            <a:extLst>
              <a:ext uri="{FF2B5EF4-FFF2-40B4-BE49-F238E27FC236}">
                <a16:creationId xmlns:a16="http://schemas.microsoft.com/office/drawing/2014/main" id="{7A814B4A-D245-5C43-9219-0E8AF931F973}"/>
              </a:ext>
            </a:extLst>
          </p:cNvPr>
          <p:cNvCxnSpPr>
            <a:cxnSpLocks/>
          </p:cNvCxnSpPr>
          <p:nvPr/>
        </p:nvCxnSpPr>
        <p:spPr>
          <a:xfrm flipV="1">
            <a:off x="507287" y="1259788"/>
            <a:ext cx="6540184" cy="52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7" name="直线连接符 76">
            <a:extLst>
              <a:ext uri="{FF2B5EF4-FFF2-40B4-BE49-F238E27FC236}">
                <a16:creationId xmlns:a16="http://schemas.microsoft.com/office/drawing/2014/main" id="{701DBE55-1DA9-E744-9FCD-F97C35E8FD63}"/>
              </a:ext>
            </a:extLst>
          </p:cNvPr>
          <p:cNvCxnSpPr>
            <a:cxnSpLocks/>
          </p:cNvCxnSpPr>
          <p:nvPr/>
        </p:nvCxnSpPr>
        <p:spPr>
          <a:xfrm>
            <a:off x="507287" y="422803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8" name="直线连接符 77">
            <a:extLst>
              <a:ext uri="{FF2B5EF4-FFF2-40B4-BE49-F238E27FC236}">
                <a16:creationId xmlns:a16="http://schemas.microsoft.com/office/drawing/2014/main" id="{C11B91B2-CECD-7440-BF4B-102BEB6F2D32}"/>
              </a:ext>
            </a:extLst>
          </p:cNvPr>
          <p:cNvCxnSpPr>
            <a:cxnSpLocks/>
          </p:cNvCxnSpPr>
          <p:nvPr/>
        </p:nvCxnSpPr>
        <p:spPr>
          <a:xfrm>
            <a:off x="1616751" y="391378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FFC90163-E5CA-6949-9ED6-4BF859A35037}"/>
              </a:ext>
            </a:extLst>
          </p:cNvPr>
          <p:cNvCxnSpPr>
            <a:cxnSpLocks/>
          </p:cNvCxnSpPr>
          <p:nvPr/>
        </p:nvCxnSpPr>
        <p:spPr>
          <a:xfrm>
            <a:off x="2972011" y="422803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0" name="直线连接符 79">
            <a:extLst>
              <a:ext uri="{FF2B5EF4-FFF2-40B4-BE49-F238E27FC236}">
                <a16:creationId xmlns:a16="http://schemas.microsoft.com/office/drawing/2014/main" id="{A479A87E-6BBC-F44F-B184-5C5A41F02DBA}"/>
              </a:ext>
            </a:extLst>
          </p:cNvPr>
          <p:cNvCxnSpPr>
            <a:cxnSpLocks/>
          </p:cNvCxnSpPr>
          <p:nvPr/>
        </p:nvCxnSpPr>
        <p:spPr>
          <a:xfrm>
            <a:off x="4409696" y="406728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9" name="直线连接符 88">
            <a:extLst>
              <a:ext uri="{FF2B5EF4-FFF2-40B4-BE49-F238E27FC236}">
                <a16:creationId xmlns:a16="http://schemas.microsoft.com/office/drawing/2014/main" id="{886C9ADA-8D5D-3F4B-B2D4-CBB5B9740F29}"/>
              </a:ext>
            </a:extLst>
          </p:cNvPr>
          <p:cNvCxnSpPr>
            <a:cxnSpLocks/>
          </p:cNvCxnSpPr>
          <p:nvPr/>
        </p:nvCxnSpPr>
        <p:spPr>
          <a:xfrm>
            <a:off x="5735289" y="391378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0" name="直线连接符 89">
            <a:extLst>
              <a:ext uri="{FF2B5EF4-FFF2-40B4-BE49-F238E27FC236}">
                <a16:creationId xmlns:a16="http://schemas.microsoft.com/office/drawing/2014/main" id="{A6DE6E1B-AE01-2744-B556-419C5960A58C}"/>
              </a:ext>
            </a:extLst>
          </p:cNvPr>
          <p:cNvCxnSpPr>
            <a:cxnSpLocks/>
          </p:cNvCxnSpPr>
          <p:nvPr/>
        </p:nvCxnSpPr>
        <p:spPr>
          <a:xfrm>
            <a:off x="7047471" y="391378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3" name="文本框 92">
            <a:extLst>
              <a:ext uri="{FF2B5EF4-FFF2-40B4-BE49-F238E27FC236}">
                <a16:creationId xmlns:a16="http://schemas.microsoft.com/office/drawing/2014/main" id="{08FB440C-80EB-1C41-B7B1-044155BBA449}"/>
              </a:ext>
            </a:extLst>
          </p:cNvPr>
          <p:cNvSpPr txBox="1"/>
          <p:nvPr/>
        </p:nvSpPr>
        <p:spPr>
          <a:xfrm>
            <a:off x="863278" y="542505"/>
            <a:ext cx="6710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-1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4B22BCFE-43CD-E949-BBA2-F083212150E0}"/>
              </a:ext>
            </a:extLst>
          </p:cNvPr>
          <p:cNvSpPr txBox="1"/>
          <p:nvPr/>
        </p:nvSpPr>
        <p:spPr>
          <a:xfrm>
            <a:off x="1987697" y="536473"/>
            <a:ext cx="647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-1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DD268A4E-16D1-C046-8B30-F19CEE79F971}"/>
              </a:ext>
            </a:extLst>
          </p:cNvPr>
          <p:cNvSpPr txBox="1"/>
          <p:nvPr/>
        </p:nvSpPr>
        <p:spPr>
          <a:xfrm>
            <a:off x="3392789" y="539806"/>
            <a:ext cx="645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-1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CBC85F6A-E7FD-1C40-A9B5-39D3E85675A8}"/>
              </a:ext>
            </a:extLst>
          </p:cNvPr>
          <p:cNvSpPr txBox="1"/>
          <p:nvPr/>
        </p:nvSpPr>
        <p:spPr>
          <a:xfrm>
            <a:off x="4760770" y="570089"/>
            <a:ext cx="7519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-1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E1B8C2A0-7DA7-4E42-8912-076FFD090326}"/>
              </a:ext>
            </a:extLst>
          </p:cNvPr>
          <p:cNvSpPr txBox="1"/>
          <p:nvPr/>
        </p:nvSpPr>
        <p:spPr>
          <a:xfrm>
            <a:off x="6096000" y="570089"/>
            <a:ext cx="718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-4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0021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64F8557-0A92-7C42-BF52-2A99F9BED736}"/>
              </a:ext>
            </a:extLst>
          </p:cNvPr>
          <p:cNvSpPr/>
          <p:nvPr/>
        </p:nvSpPr>
        <p:spPr>
          <a:xfrm>
            <a:off x="2909454" y="2288964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4C046F10-2D6A-9642-A247-057699B5D974}"/>
              </a:ext>
            </a:extLst>
          </p:cNvPr>
          <p:cNvCxnSpPr/>
          <p:nvPr/>
        </p:nvCxnSpPr>
        <p:spPr>
          <a:xfrm>
            <a:off x="4052454" y="2288964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BA44C6B0-5540-C44E-9712-96AD41835684}"/>
              </a:ext>
            </a:extLst>
          </p:cNvPr>
          <p:cNvSpPr txBox="1"/>
          <p:nvPr/>
        </p:nvSpPr>
        <p:spPr>
          <a:xfrm>
            <a:off x="3138055" y="2522759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A1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AA6F2F78-E06A-DB4E-8748-86D7F2E67C32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4592781" y="2753591"/>
            <a:ext cx="644237" cy="2964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C6DF8F08-9BF8-AC4B-A204-123CA35B8ED9}"/>
              </a:ext>
            </a:extLst>
          </p:cNvPr>
          <p:cNvSpPr/>
          <p:nvPr/>
        </p:nvSpPr>
        <p:spPr>
          <a:xfrm>
            <a:off x="5237018" y="2288964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9FB36215-AFF4-834E-93F4-3CE7C6876369}"/>
              </a:ext>
            </a:extLst>
          </p:cNvPr>
          <p:cNvCxnSpPr/>
          <p:nvPr/>
        </p:nvCxnSpPr>
        <p:spPr>
          <a:xfrm>
            <a:off x="6380018" y="2288964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4923BDFC-8936-1246-BA2C-611525B04088}"/>
              </a:ext>
            </a:extLst>
          </p:cNvPr>
          <p:cNvSpPr txBox="1"/>
          <p:nvPr/>
        </p:nvSpPr>
        <p:spPr>
          <a:xfrm>
            <a:off x="5465619" y="2522759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A2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2E7EA6FB-E568-1441-99B7-DBAA0DA7823D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6920345" y="2753591"/>
            <a:ext cx="644237" cy="2964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7F9E740A-63FB-2047-B8EF-57AF7B04DF0F}"/>
              </a:ext>
            </a:extLst>
          </p:cNvPr>
          <p:cNvSpPr/>
          <p:nvPr/>
        </p:nvSpPr>
        <p:spPr>
          <a:xfrm>
            <a:off x="7564582" y="2286000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A1FABE5B-9A07-5047-B63F-1D22DE7D3C21}"/>
              </a:ext>
            </a:extLst>
          </p:cNvPr>
          <p:cNvCxnSpPr/>
          <p:nvPr/>
        </p:nvCxnSpPr>
        <p:spPr>
          <a:xfrm>
            <a:off x="8707582" y="2286000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7E2C2011-C5AB-2B42-99E0-B998084D3337}"/>
              </a:ext>
            </a:extLst>
          </p:cNvPr>
          <p:cNvSpPr txBox="1"/>
          <p:nvPr/>
        </p:nvSpPr>
        <p:spPr>
          <a:xfrm>
            <a:off x="7793183" y="2519795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A3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4FF52402-C0A2-8B42-8E8C-BC51D83374A8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9247909" y="2750627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BE948E85-BF45-B241-9026-35F737EDFD2E}"/>
              </a:ext>
            </a:extLst>
          </p:cNvPr>
          <p:cNvSpPr/>
          <p:nvPr/>
        </p:nvSpPr>
        <p:spPr>
          <a:xfrm>
            <a:off x="9902538" y="2283036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D3529C09-5DD3-8241-9B8A-7E68CE8FF336}"/>
              </a:ext>
            </a:extLst>
          </p:cNvPr>
          <p:cNvCxnSpPr/>
          <p:nvPr/>
        </p:nvCxnSpPr>
        <p:spPr>
          <a:xfrm>
            <a:off x="11045538" y="2283036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224FAABE-E966-214A-87BA-A41A8F17BD90}"/>
              </a:ext>
            </a:extLst>
          </p:cNvPr>
          <p:cNvSpPr txBox="1"/>
          <p:nvPr/>
        </p:nvSpPr>
        <p:spPr>
          <a:xfrm>
            <a:off x="10131139" y="2516831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A4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A58BE1E-3FB0-374B-A6CE-59CC5763F706}"/>
              </a:ext>
            </a:extLst>
          </p:cNvPr>
          <p:cNvSpPr/>
          <p:nvPr/>
        </p:nvSpPr>
        <p:spPr>
          <a:xfrm>
            <a:off x="587087" y="2283036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ACF32638-AD2E-EB49-99B4-CAC078E481A4}"/>
              </a:ext>
            </a:extLst>
          </p:cNvPr>
          <p:cNvCxnSpPr/>
          <p:nvPr/>
        </p:nvCxnSpPr>
        <p:spPr>
          <a:xfrm>
            <a:off x="1730087" y="2283036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39279B9E-6393-254F-A236-F88279C383C1}"/>
              </a:ext>
            </a:extLst>
          </p:cNvPr>
          <p:cNvSpPr txBox="1"/>
          <p:nvPr/>
        </p:nvSpPr>
        <p:spPr>
          <a:xfrm>
            <a:off x="602687" y="2516831"/>
            <a:ext cx="1162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Header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72385F59-683E-5644-B0FB-894382868CC3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2270414" y="2747663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B37C6128-2A51-BD46-AB90-B0E9E165AFCB}"/>
              </a:ext>
            </a:extLst>
          </p:cNvPr>
          <p:cNvSpPr txBox="1"/>
          <p:nvPr/>
        </p:nvSpPr>
        <p:spPr>
          <a:xfrm>
            <a:off x="2348345" y="5798127"/>
            <a:ext cx="7190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链表的删除过程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B3864C3-7F75-EB4A-8692-36C8F6C29F0E}"/>
              </a:ext>
            </a:extLst>
          </p:cNvPr>
          <p:cNvSpPr/>
          <p:nvPr/>
        </p:nvSpPr>
        <p:spPr>
          <a:xfrm>
            <a:off x="2909454" y="3875096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4F230512-5147-E243-8920-7D225B70D195}"/>
              </a:ext>
            </a:extLst>
          </p:cNvPr>
          <p:cNvCxnSpPr/>
          <p:nvPr/>
        </p:nvCxnSpPr>
        <p:spPr>
          <a:xfrm>
            <a:off x="4052454" y="3875096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95784429-141E-C243-B097-2AF3BC2F83AF}"/>
              </a:ext>
            </a:extLst>
          </p:cNvPr>
          <p:cNvSpPr txBox="1"/>
          <p:nvPr/>
        </p:nvSpPr>
        <p:spPr>
          <a:xfrm>
            <a:off x="3138055" y="4108891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A1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2F265A7D-2A7A-C041-BECE-3BE9F192792D}"/>
              </a:ext>
            </a:extLst>
          </p:cNvPr>
          <p:cNvSpPr/>
          <p:nvPr/>
        </p:nvSpPr>
        <p:spPr>
          <a:xfrm>
            <a:off x="5195457" y="3872132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A9EBABA7-696D-FA4F-BC51-E5045F41A859}"/>
              </a:ext>
            </a:extLst>
          </p:cNvPr>
          <p:cNvCxnSpPr/>
          <p:nvPr/>
        </p:nvCxnSpPr>
        <p:spPr>
          <a:xfrm>
            <a:off x="6338457" y="3872132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FC4B3287-456E-BA4E-B936-8D0996E6A67C}"/>
              </a:ext>
            </a:extLst>
          </p:cNvPr>
          <p:cNvSpPr txBox="1"/>
          <p:nvPr/>
        </p:nvSpPr>
        <p:spPr>
          <a:xfrm>
            <a:off x="5424058" y="4105927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A3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9CA18277-C27B-714E-838D-0C448257F14C}"/>
              </a:ext>
            </a:extLst>
          </p:cNvPr>
          <p:cNvCxnSpPr>
            <a:cxnSpLocks/>
            <a:stCxn id="42" idx="3"/>
          </p:cNvCxnSpPr>
          <p:nvPr/>
        </p:nvCxnSpPr>
        <p:spPr>
          <a:xfrm flipV="1">
            <a:off x="6878784" y="4336759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51295873-CA4E-AF4F-9DB2-89A68B29E0D7}"/>
              </a:ext>
            </a:extLst>
          </p:cNvPr>
          <p:cNvSpPr/>
          <p:nvPr/>
        </p:nvSpPr>
        <p:spPr>
          <a:xfrm>
            <a:off x="7533413" y="3869168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B30D37D4-AFF2-E145-87DC-71982163F5C9}"/>
              </a:ext>
            </a:extLst>
          </p:cNvPr>
          <p:cNvCxnSpPr/>
          <p:nvPr/>
        </p:nvCxnSpPr>
        <p:spPr>
          <a:xfrm>
            <a:off x="8676413" y="3869168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25FAE0E3-7B12-8441-888F-92228E8C4BBA}"/>
              </a:ext>
            </a:extLst>
          </p:cNvPr>
          <p:cNvSpPr txBox="1"/>
          <p:nvPr/>
        </p:nvSpPr>
        <p:spPr>
          <a:xfrm>
            <a:off x="7762014" y="4102963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A4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227ABD92-94D1-FF47-8A9E-FCCBFB2AE9CF}"/>
              </a:ext>
            </a:extLst>
          </p:cNvPr>
          <p:cNvSpPr/>
          <p:nvPr/>
        </p:nvSpPr>
        <p:spPr>
          <a:xfrm>
            <a:off x="587087" y="3869168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7A93CB03-77E6-2541-9A6A-693388FADBE2}"/>
              </a:ext>
            </a:extLst>
          </p:cNvPr>
          <p:cNvCxnSpPr/>
          <p:nvPr/>
        </p:nvCxnSpPr>
        <p:spPr>
          <a:xfrm>
            <a:off x="1730087" y="3869168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2743AD60-3835-BB49-A4B3-7659C6FD8110}"/>
              </a:ext>
            </a:extLst>
          </p:cNvPr>
          <p:cNvSpPr txBox="1"/>
          <p:nvPr/>
        </p:nvSpPr>
        <p:spPr>
          <a:xfrm>
            <a:off x="602687" y="4102963"/>
            <a:ext cx="1162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Header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52" name="直线箭头连接符 51">
            <a:extLst>
              <a:ext uri="{FF2B5EF4-FFF2-40B4-BE49-F238E27FC236}">
                <a16:creationId xmlns:a16="http://schemas.microsoft.com/office/drawing/2014/main" id="{3B7775AA-5828-D34F-B1F0-DF56458E45CF}"/>
              </a:ext>
            </a:extLst>
          </p:cNvPr>
          <p:cNvCxnSpPr>
            <a:cxnSpLocks/>
            <a:stCxn id="49" idx="3"/>
          </p:cNvCxnSpPr>
          <p:nvPr/>
        </p:nvCxnSpPr>
        <p:spPr>
          <a:xfrm flipV="1">
            <a:off x="2270414" y="4333795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直线箭头连接符 52">
            <a:extLst>
              <a:ext uri="{FF2B5EF4-FFF2-40B4-BE49-F238E27FC236}">
                <a16:creationId xmlns:a16="http://schemas.microsoft.com/office/drawing/2014/main" id="{F041BB8E-4AFC-374D-8091-766982882071}"/>
              </a:ext>
            </a:extLst>
          </p:cNvPr>
          <p:cNvCxnSpPr>
            <a:cxnSpLocks/>
          </p:cNvCxnSpPr>
          <p:nvPr/>
        </p:nvCxnSpPr>
        <p:spPr>
          <a:xfrm flipV="1">
            <a:off x="4579795" y="4339723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53478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30125051-16F9-3F47-BAFD-981BC660E40C}"/>
              </a:ext>
            </a:extLst>
          </p:cNvPr>
          <p:cNvSpPr txBox="1"/>
          <p:nvPr/>
        </p:nvSpPr>
        <p:spPr>
          <a:xfrm>
            <a:off x="1477145" y="627934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路径压缩前</a:t>
            </a:r>
          </a:p>
        </p:txBody>
      </p:sp>
      <p:sp>
        <p:nvSpPr>
          <p:cNvPr id="136" name="椭圆 135">
            <a:extLst>
              <a:ext uri="{FF2B5EF4-FFF2-40B4-BE49-F238E27FC236}">
                <a16:creationId xmlns:a16="http://schemas.microsoft.com/office/drawing/2014/main" id="{A03E4A4E-E838-BA4C-A27B-01AFFD46844D}"/>
              </a:ext>
            </a:extLst>
          </p:cNvPr>
          <p:cNvSpPr/>
          <p:nvPr/>
        </p:nvSpPr>
        <p:spPr>
          <a:xfrm>
            <a:off x="3021942" y="2329874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137" name="椭圆 136">
            <a:extLst>
              <a:ext uri="{FF2B5EF4-FFF2-40B4-BE49-F238E27FC236}">
                <a16:creationId xmlns:a16="http://schemas.microsoft.com/office/drawing/2014/main" id="{7621F4F0-0BCC-BE48-A1E8-184F504B3694}"/>
              </a:ext>
            </a:extLst>
          </p:cNvPr>
          <p:cNvSpPr/>
          <p:nvPr/>
        </p:nvSpPr>
        <p:spPr>
          <a:xfrm>
            <a:off x="4689699" y="2256010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dirty="0"/>
              <a:t>3</a:t>
            </a:r>
          </a:p>
        </p:txBody>
      </p:sp>
      <p:sp>
        <p:nvSpPr>
          <p:cNvPr id="138" name="椭圆 137">
            <a:extLst>
              <a:ext uri="{FF2B5EF4-FFF2-40B4-BE49-F238E27FC236}">
                <a16:creationId xmlns:a16="http://schemas.microsoft.com/office/drawing/2014/main" id="{D1836EF1-C47E-444B-B5E2-FF5C5B6B3694}"/>
              </a:ext>
            </a:extLst>
          </p:cNvPr>
          <p:cNvSpPr/>
          <p:nvPr/>
        </p:nvSpPr>
        <p:spPr>
          <a:xfrm>
            <a:off x="5664000" y="4151875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cxnSp>
        <p:nvCxnSpPr>
          <p:cNvPr id="139" name="直线连接符 138">
            <a:extLst>
              <a:ext uri="{FF2B5EF4-FFF2-40B4-BE49-F238E27FC236}">
                <a16:creationId xmlns:a16="http://schemas.microsoft.com/office/drawing/2014/main" id="{8CD43C0D-FC0F-B042-801E-AED33674C7A8}"/>
              </a:ext>
            </a:extLst>
          </p:cNvPr>
          <p:cNvCxnSpPr>
            <a:cxnSpLocks/>
            <a:stCxn id="137" idx="5"/>
            <a:endCxn id="138" idx="0"/>
          </p:cNvCxnSpPr>
          <p:nvPr/>
        </p:nvCxnSpPr>
        <p:spPr>
          <a:xfrm>
            <a:off x="5427169" y="2993480"/>
            <a:ext cx="668831" cy="115839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0" name="椭圆 139">
            <a:extLst>
              <a:ext uri="{FF2B5EF4-FFF2-40B4-BE49-F238E27FC236}">
                <a16:creationId xmlns:a16="http://schemas.microsoft.com/office/drawing/2014/main" id="{6AD99D7D-247E-B246-B002-F71296E0E29E}"/>
              </a:ext>
            </a:extLst>
          </p:cNvPr>
          <p:cNvSpPr/>
          <p:nvPr/>
        </p:nvSpPr>
        <p:spPr>
          <a:xfrm>
            <a:off x="7877178" y="4160802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141" name="椭圆 140">
            <a:extLst>
              <a:ext uri="{FF2B5EF4-FFF2-40B4-BE49-F238E27FC236}">
                <a16:creationId xmlns:a16="http://schemas.microsoft.com/office/drawing/2014/main" id="{B81A3086-2DE9-304C-8A1B-9A8B8606C2CF}"/>
              </a:ext>
            </a:extLst>
          </p:cNvPr>
          <p:cNvSpPr/>
          <p:nvPr/>
        </p:nvSpPr>
        <p:spPr>
          <a:xfrm>
            <a:off x="9952786" y="4151875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7</a:t>
            </a:r>
          </a:p>
        </p:txBody>
      </p:sp>
      <p:cxnSp>
        <p:nvCxnSpPr>
          <p:cNvPr id="143" name="直线连接符 142">
            <a:extLst>
              <a:ext uri="{FF2B5EF4-FFF2-40B4-BE49-F238E27FC236}">
                <a16:creationId xmlns:a16="http://schemas.microsoft.com/office/drawing/2014/main" id="{1EC011A1-21AB-7B45-A777-87BEE4998EC5}"/>
              </a:ext>
            </a:extLst>
          </p:cNvPr>
          <p:cNvCxnSpPr>
            <a:cxnSpLocks/>
            <a:stCxn id="141" idx="5"/>
          </p:cNvCxnSpPr>
          <p:nvPr/>
        </p:nvCxnSpPr>
        <p:spPr>
          <a:xfrm>
            <a:off x="10690256" y="4889345"/>
            <a:ext cx="864000" cy="8640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4" name="椭圆 143">
            <a:extLst>
              <a:ext uri="{FF2B5EF4-FFF2-40B4-BE49-F238E27FC236}">
                <a16:creationId xmlns:a16="http://schemas.microsoft.com/office/drawing/2014/main" id="{E8106816-A71B-DA4E-8A8F-D07F4C8BF05C}"/>
              </a:ext>
            </a:extLst>
          </p:cNvPr>
          <p:cNvSpPr/>
          <p:nvPr/>
        </p:nvSpPr>
        <p:spPr>
          <a:xfrm>
            <a:off x="7002138" y="2259146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cxnSp>
        <p:nvCxnSpPr>
          <p:cNvPr id="145" name="直线连接符 144">
            <a:extLst>
              <a:ext uri="{FF2B5EF4-FFF2-40B4-BE49-F238E27FC236}">
                <a16:creationId xmlns:a16="http://schemas.microsoft.com/office/drawing/2014/main" id="{2CC29D27-4C6A-E041-85E9-3DDE81E49F66}"/>
              </a:ext>
            </a:extLst>
          </p:cNvPr>
          <p:cNvCxnSpPr>
            <a:cxnSpLocks/>
            <a:stCxn id="144" idx="5"/>
            <a:endCxn id="140" idx="0"/>
          </p:cNvCxnSpPr>
          <p:nvPr/>
        </p:nvCxnSpPr>
        <p:spPr>
          <a:xfrm>
            <a:off x="7739608" y="2996616"/>
            <a:ext cx="569570" cy="116418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6" name="直线连接符 145">
            <a:extLst>
              <a:ext uri="{FF2B5EF4-FFF2-40B4-BE49-F238E27FC236}">
                <a16:creationId xmlns:a16="http://schemas.microsoft.com/office/drawing/2014/main" id="{733437B1-F576-844C-9C04-B1B2B6C4D300}"/>
              </a:ext>
            </a:extLst>
          </p:cNvPr>
          <p:cNvCxnSpPr>
            <a:cxnSpLocks/>
            <a:stCxn id="144" idx="5"/>
            <a:endCxn id="141" idx="1"/>
          </p:cNvCxnSpPr>
          <p:nvPr/>
        </p:nvCxnSpPr>
        <p:spPr>
          <a:xfrm>
            <a:off x="7739608" y="2996616"/>
            <a:ext cx="2339708" cy="128178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7" name="椭圆 146">
            <a:extLst>
              <a:ext uri="{FF2B5EF4-FFF2-40B4-BE49-F238E27FC236}">
                <a16:creationId xmlns:a16="http://schemas.microsoft.com/office/drawing/2014/main" id="{86D2DB4E-D1C5-274D-A48C-DB9DEAC1095A}"/>
              </a:ext>
            </a:extLst>
          </p:cNvPr>
          <p:cNvSpPr/>
          <p:nvPr/>
        </p:nvSpPr>
        <p:spPr>
          <a:xfrm>
            <a:off x="1956998" y="577727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dirty="0"/>
              <a:t>1</a:t>
            </a:r>
          </a:p>
        </p:txBody>
      </p:sp>
      <p:cxnSp>
        <p:nvCxnSpPr>
          <p:cNvPr id="148" name="直线连接符 147">
            <a:extLst>
              <a:ext uri="{FF2B5EF4-FFF2-40B4-BE49-F238E27FC236}">
                <a16:creationId xmlns:a16="http://schemas.microsoft.com/office/drawing/2014/main" id="{D3445882-9B63-0F44-9E68-13627C27281F}"/>
              </a:ext>
            </a:extLst>
          </p:cNvPr>
          <p:cNvCxnSpPr>
            <a:cxnSpLocks/>
            <a:stCxn id="147" idx="5"/>
            <a:endCxn id="136" idx="1"/>
          </p:cNvCxnSpPr>
          <p:nvPr/>
        </p:nvCxnSpPr>
        <p:spPr>
          <a:xfrm>
            <a:off x="2694468" y="1315197"/>
            <a:ext cx="454004" cy="114120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1" name="直线连接符 150">
            <a:extLst>
              <a:ext uri="{FF2B5EF4-FFF2-40B4-BE49-F238E27FC236}">
                <a16:creationId xmlns:a16="http://schemas.microsoft.com/office/drawing/2014/main" id="{CF303320-5DB3-144D-BC31-5E2D54CAF0BA}"/>
              </a:ext>
            </a:extLst>
          </p:cNvPr>
          <p:cNvCxnSpPr>
            <a:cxnSpLocks/>
            <a:stCxn id="147" idx="5"/>
            <a:endCxn id="137" idx="1"/>
          </p:cNvCxnSpPr>
          <p:nvPr/>
        </p:nvCxnSpPr>
        <p:spPr>
          <a:xfrm>
            <a:off x="2694468" y="1315197"/>
            <a:ext cx="2121761" cy="106734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4" name="直线连接符 153">
            <a:extLst>
              <a:ext uri="{FF2B5EF4-FFF2-40B4-BE49-F238E27FC236}">
                <a16:creationId xmlns:a16="http://schemas.microsoft.com/office/drawing/2014/main" id="{F9581530-51DB-274B-81F1-93B5F3567338}"/>
              </a:ext>
            </a:extLst>
          </p:cNvPr>
          <p:cNvCxnSpPr>
            <a:cxnSpLocks/>
            <a:stCxn id="147" idx="5"/>
            <a:endCxn id="144" idx="1"/>
          </p:cNvCxnSpPr>
          <p:nvPr/>
        </p:nvCxnSpPr>
        <p:spPr>
          <a:xfrm>
            <a:off x="2694468" y="1315197"/>
            <a:ext cx="4434200" cy="107047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9" name="椭圆 48">
            <a:extLst>
              <a:ext uri="{FF2B5EF4-FFF2-40B4-BE49-F238E27FC236}">
                <a16:creationId xmlns:a16="http://schemas.microsoft.com/office/drawing/2014/main" id="{9D8EF525-3510-6A48-823D-8AB8EB4878F9}"/>
              </a:ext>
            </a:extLst>
          </p:cNvPr>
          <p:cNvSpPr/>
          <p:nvPr/>
        </p:nvSpPr>
        <p:spPr>
          <a:xfrm>
            <a:off x="11122256" y="5321345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8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DA9461D-B16C-C644-B149-8F155B8EB979}"/>
              </a:ext>
            </a:extLst>
          </p:cNvPr>
          <p:cNvSpPr txBox="1"/>
          <p:nvPr/>
        </p:nvSpPr>
        <p:spPr>
          <a:xfrm>
            <a:off x="2296633" y="-8718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237136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30125051-16F9-3F47-BAFD-981BC660E40C}"/>
              </a:ext>
            </a:extLst>
          </p:cNvPr>
          <p:cNvSpPr txBox="1"/>
          <p:nvPr/>
        </p:nvSpPr>
        <p:spPr>
          <a:xfrm>
            <a:off x="1477145" y="627934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路径压缩后</a:t>
            </a:r>
          </a:p>
        </p:txBody>
      </p:sp>
      <p:sp>
        <p:nvSpPr>
          <p:cNvPr id="136" name="椭圆 135">
            <a:extLst>
              <a:ext uri="{FF2B5EF4-FFF2-40B4-BE49-F238E27FC236}">
                <a16:creationId xmlns:a16="http://schemas.microsoft.com/office/drawing/2014/main" id="{A03E4A4E-E838-BA4C-A27B-01AFFD46844D}"/>
              </a:ext>
            </a:extLst>
          </p:cNvPr>
          <p:cNvSpPr/>
          <p:nvPr/>
        </p:nvSpPr>
        <p:spPr>
          <a:xfrm>
            <a:off x="1440821" y="2782010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137" name="椭圆 136">
            <a:extLst>
              <a:ext uri="{FF2B5EF4-FFF2-40B4-BE49-F238E27FC236}">
                <a16:creationId xmlns:a16="http://schemas.microsoft.com/office/drawing/2014/main" id="{7621F4F0-0BCC-BE48-A1E8-184F504B3694}"/>
              </a:ext>
            </a:extLst>
          </p:cNvPr>
          <p:cNvSpPr/>
          <p:nvPr/>
        </p:nvSpPr>
        <p:spPr>
          <a:xfrm>
            <a:off x="3131302" y="2697604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dirty="0"/>
              <a:t>3</a:t>
            </a:r>
          </a:p>
        </p:txBody>
      </p:sp>
      <p:sp>
        <p:nvSpPr>
          <p:cNvPr id="138" name="椭圆 137">
            <a:extLst>
              <a:ext uri="{FF2B5EF4-FFF2-40B4-BE49-F238E27FC236}">
                <a16:creationId xmlns:a16="http://schemas.microsoft.com/office/drawing/2014/main" id="{D1836EF1-C47E-444B-B5E2-FF5C5B6B3694}"/>
              </a:ext>
            </a:extLst>
          </p:cNvPr>
          <p:cNvSpPr/>
          <p:nvPr/>
        </p:nvSpPr>
        <p:spPr>
          <a:xfrm>
            <a:off x="4392599" y="4245875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cxnSp>
        <p:nvCxnSpPr>
          <p:cNvPr id="139" name="直线连接符 138">
            <a:extLst>
              <a:ext uri="{FF2B5EF4-FFF2-40B4-BE49-F238E27FC236}">
                <a16:creationId xmlns:a16="http://schemas.microsoft.com/office/drawing/2014/main" id="{8CD43C0D-FC0F-B042-801E-AED33674C7A8}"/>
              </a:ext>
            </a:extLst>
          </p:cNvPr>
          <p:cNvCxnSpPr>
            <a:cxnSpLocks/>
            <a:stCxn id="137" idx="5"/>
            <a:endCxn id="138" idx="0"/>
          </p:cNvCxnSpPr>
          <p:nvPr/>
        </p:nvCxnSpPr>
        <p:spPr>
          <a:xfrm>
            <a:off x="3868772" y="3435074"/>
            <a:ext cx="955827" cy="81080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0" name="椭圆 139">
            <a:extLst>
              <a:ext uri="{FF2B5EF4-FFF2-40B4-BE49-F238E27FC236}">
                <a16:creationId xmlns:a16="http://schemas.microsoft.com/office/drawing/2014/main" id="{6AD99D7D-247E-B246-B002-F71296E0E29E}"/>
              </a:ext>
            </a:extLst>
          </p:cNvPr>
          <p:cNvSpPr/>
          <p:nvPr/>
        </p:nvSpPr>
        <p:spPr>
          <a:xfrm>
            <a:off x="6605777" y="4254802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141" name="椭圆 140">
            <a:extLst>
              <a:ext uri="{FF2B5EF4-FFF2-40B4-BE49-F238E27FC236}">
                <a16:creationId xmlns:a16="http://schemas.microsoft.com/office/drawing/2014/main" id="{B81A3086-2DE9-304C-8A1B-9A8B8606C2CF}"/>
              </a:ext>
            </a:extLst>
          </p:cNvPr>
          <p:cNvSpPr/>
          <p:nvPr/>
        </p:nvSpPr>
        <p:spPr>
          <a:xfrm>
            <a:off x="7741312" y="2655480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7</a:t>
            </a:r>
          </a:p>
        </p:txBody>
      </p:sp>
      <p:cxnSp>
        <p:nvCxnSpPr>
          <p:cNvPr id="143" name="直线连接符 142">
            <a:extLst>
              <a:ext uri="{FF2B5EF4-FFF2-40B4-BE49-F238E27FC236}">
                <a16:creationId xmlns:a16="http://schemas.microsoft.com/office/drawing/2014/main" id="{1EC011A1-21AB-7B45-A777-87BEE4998EC5}"/>
              </a:ext>
            </a:extLst>
          </p:cNvPr>
          <p:cNvCxnSpPr>
            <a:cxnSpLocks/>
            <a:stCxn id="147" idx="5"/>
            <a:endCxn id="49" idx="1"/>
          </p:cNvCxnSpPr>
          <p:nvPr/>
        </p:nvCxnSpPr>
        <p:spPr>
          <a:xfrm>
            <a:off x="1423067" y="1409197"/>
            <a:ext cx="9040396" cy="137281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4" name="椭圆 143">
            <a:extLst>
              <a:ext uri="{FF2B5EF4-FFF2-40B4-BE49-F238E27FC236}">
                <a16:creationId xmlns:a16="http://schemas.microsoft.com/office/drawing/2014/main" id="{E8106816-A71B-DA4E-8A8F-D07F4C8BF05C}"/>
              </a:ext>
            </a:extLst>
          </p:cNvPr>
          <p:cNvSpPr/>
          <p:nvPr/>
        </p:nvSpPr>
        <p:spPr>
          <a:xfrm>
            <a:off x="5164772" y="2655480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cxnSp>
        <p:nvCxnSpPr>
          <p:cNvPr id="145" name="直线连接符 144">
            <a:extLst>
              <a:ext uri="{FF2B5EF4-FFF2-40B4-BE49-F238E27FC236}">
                <a16:creationId xmlns:a16="http://schemas.microsoft.com/office/drawing/2014/main" id="{2CC29D27-4C6A-E041-85E9-3DDE81E49F66}"/>
              </a:ext>
            </a:extLst>
          </p:cNvPr>
          <p:cNvCxnSpPr>
            <a:cxnSpLocks/>
            <a:stCxn id="144" idx="5"/>
            <a:endCxn id="140" idx="0"/>
          </p:cNvCxnSpPr>
          <p:nvPr/>
        </p:nvCxnSpPr>
        <p:spPr>
          <a:xfrm>
            <a:off x="5902242" y="3392950"/>
            <a:ext cx="1135535" cy="86185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6" name="直线连接符 145">
            <a:extLst>
              <a:ext uri="{FF2B5EF4-FFF2-40B4-BE49-F238E27FC236}">
                <a16:creationId xmlns:a16="http://schemas.microsoft.com/office/drawing/2014/main" id="{733437B1-F576-844C-9C04-B1B2B6C4D300}"/>
              </a:ext>
            </a:extLst>
          </p:cNvPr>
          <p:cNvCxnSpPr>
            <a:cxnSpLocks/>
            <a:stCxn id="147" idx="5"/>
            <a:endCxn id="141" idx="1"/>
          </p:cNvCxnSpPr>
          <p:nvPr/>
        </p:nvCxnSpPr>
        <p:spPr>
          <a:xfrm>
            <a:off x="1423067" y="1409197"/>
            <a:ext cx="6444775" cy="137281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7" name="椭圆 146">
            <a:extLst>
              <a:ext uri="{FF2B5EF4-FFF2-40B4-BE49-F238E27FC236}">
                <a16:creationId xmlns:a16="http://schemas.microsoft.com/office/drawing/2014/main" id="{86D2DB4E-D1C5-274D-A48C-DB9DEAC1095A}"/>
              </a:ext>
            </a:extLst>
          </p:cNvPr>
          <p:cNvSpPr/>
          <p:nvPr/>
        </p:nvSpPr>
        <p:spPr>
          <a:xfrm>
            <a:off x="685597" y="671727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dirty="0"/>
              <a:t>1</a:t>
            </a:r>
          </a:p>
        </p:txBody>
      </p:sp>
      <p:cxnSp>
        <p:nvCxnSpPr>
          <p:cNvPr id="148" name="直线连接符 147">
            <a:extLst>
              <a:ext uri="{FF2B5EF4-FFF2-40B4-BE49-F238E27FC236}">
                <a16:creationId xmlns:a16="http://schemas.microsoft.com/office/drawing/2014/main" id="{D3445882-9B63-0F44-9E68-13627C27281F}"/>
              </a:ext>
            </a:extLst>
          </p:cNvPr>
          <p:cNvCxnSpPr>
            <a:cxnSpLocks/>
            <a:stCxn id="147" idx="5"/>
          </p:cNvCxnSpPr>
          <p:nvPr/>
        </p:nvCxnSpPr>
        <p:spPr>
          <a:xfrm>
            <a:off x="1423067" y="1409197"/>
            <a:ext cx="394121" cy="141493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1" name="直线连接符 150">
            <a:extLst>
              <a:ext uri="{FF2B5EF4-FFF2-40B4-BE49-F238E27FC236}">
                <a16:creationId xmlns:a16="http://schemas.microsoft.com/office/drawing/2014/main" id="{CF303320-5DB3-144D-BC31-5E2D54CAF0BA}"/>
              </a:ext>
            </a:extLst>
          </p:cNvPr>
          <p:cNvCxnSpPr>
            <a:cxnSpLocks/>
            <a:stCxn id="147" idx="5"/>
            <a:endCxn id="137" idx="1"/>
          </p:cNvCxnSpPr>
          <p:nvPr/>
        </p:nvCxnSpPr>
        <p:spPr>
          <a:xfrm>
            <a:off x="1423067" y="1409197"/>
            <a:ext cx="1834765" cy="141493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4" name="直线连接符 153">
            <a:extLst>
              <a:ext uri="{FF2B5EF4-FFF2-40B4-BE49-F238E27FC236}">
                <a16:creationId xmlns:a16="http://schemas.microsoft.com/office/drawing/2014/main" id="{F9581530-51DB-274B-81F1-93B5F3567338}"/>
              </a:ext>
            </a:extLst>
          </p:cNvPr>
          <p:cNvCxnSpPr>
            <a:cxnSpLocks/>
            <a:stCxn id="147" idx="5"/>
            <a:endCxn id="144" idx="1"/>
          </p:cNvCxnSpPr>
          <p:nvPr/>
        </p:nvCxnSpPr>
        <p:spPr>
          <a:xfrm>
            <a:off x="1423067" y="1409197"/>
            <a:ext cx="3868235" cy="137281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9" name="椭圆 48">
            <a:extLst>
              <a:ext uri="{FF2B5EF4-FFF2-40B4-BE49-F238E27FC236}">
                <a16:creationId xmlns:a16="http://schemas.microsoft.com/office/drawing/2014/main" id="{9D8EF525-3510-6A48-823D-8AB8EB4878F9}"/>
              </a:ext>
            </a:extLst>
          </p:cNvPr>
          <p:cNvSpPr/>
          <p:nvPr/>
        </p:nvSpPr>
        <p:spPr>
          <a:xfrm>
            <a:off x="10336933" y="2655480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8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DA9461D-B16C-C644-B149-8F155B8EB979}"/>
              </a:ext>
            </a:extLst>
          </p:cNvPr>
          <p:cNvSpPr txBox="1"/>
          <p:nvPr/>
        </p:nvSpPr>
        <p:spPr>
          <a:xfrm>
            <a:off x="2296633" y="-8718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6506853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4375144" y="188856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6542334" y="188856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7359870" y="322669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3313103" y="323068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6542334" y="451510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4375144" y="447845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5424022" y="322641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DC0AE937-7200-F84D-917F-6D93C3931826}"/>
              </a:ext>
            </a:extLst>
          </p:cNvPr>
          <p:cNvCxnSpPr>
            <a:cxnSpLocks/>
            <a:stCxn id="4" idx="5"/>
            <a:endCxn id="14" idx="1"/>
          </p:cNvCxnSpPr>
          <p:nvPr/>
        </p:nvCxnSpPr>
        <p:spPr>
          <a:xfrm>
            <a:off x="4821138" y="2344696"/>
            <a:ext cx="679404" cy="9599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C289379-0749-8D4C-A405-AB6BED94714E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4897658" y="2155761"/>
            <a:ext cx="16446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300552AD-6A6D-E345-A0E3-5E4B202DBEE9}"/>
              </a:ext>
            </a:extLst>
          </p:cNvPr>
          <p:cNvCxnSpPr>
            <a:cxnSpLocks/>
            <a:stCxn id="7" idx="3"/>
            <a:endCxn id="14" idx="7"/>
          </p:cNvCxnSpPr>
          <p:nvPr/>
        </p:nvCxnSpPr>
        <p:spPr>
          <a:xfrm flipH="1">
            <a:off x="5870016" y="2344696"/>
            <a:ext cx="748838" cy="9599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72205337-60AF-024C-B9AC-B594C0DBE8E3}"/>
              </a:ext>
            </a:extLst>
          </p:cNvPr>
          <p:cNvCxnSpPr>
            <a:cxnSpLocks/>
            <a:stCxn id="7" idx="5"/>
            <a:endCxn id="9" idx="0"/>
          </p:cNvCxnSpPr>
          <p:nvPr/>
        </p:nvCxnSpPr>
        <p:spPr>
          <a:xfrm>
            <a:off x="6988328" y="2344696"/>
            <a:ext cx="632799" cy="8819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C63654-5F39-BF43-B33C-9A7A3F093F34}"/>
              </a:ext>
            </a:extLst>
          </p:cNvPr>
          <p:cNvCxnSpPr>
            <a:cxnSpLocks/>
            <a:stCxn id="9" idx="4"/>
            <a:endCxn id="12" idx="7"/>
          </p:cNvCxnSpPr>
          <p:nvPr/>
        </p:nvCxnSpPr>
        <p:spPr>
          <a:xfrm flipH="1">
            <a:off x="6988328" y="3761082"/>
            <a:ext cx="632799" cy="8322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3BD51E29-51C0-4642-B2D7-6E9C206F4487}"/>
              </a:ext>
            </a:extLst>
          </p:cNvPr>
          <p:cNvCxnSpPr>
            <a:cxnSpLocks/>
            <a:stCxn id="14" idx="3"/>
            <a:endCxn id="13" idx="7"/>
          </p:cNvCxnSpPr>
          <p:nvPr/>
        </p:nvCxnSpPr>
        <p:spPr>
          <a:xfrm flipH="1">
            <a:off x="4821138" y="3682545"/>
            <a:ext cx="679404" cy="8741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7A4B1F0-9AAB-2C4E-8EBD-B99A140C6FF2}"/>
              </a:ext>
            </a:extLst>
          </p:cNvPr>
          <p:cNvCxnSpPr>
            <a:cxnSpLocks/>
            <a:stCxn id="4" idx="3"/>
            <a:endCxn id="11" idx="7"/>
          </p:cNvCxnSpPr>
          <p:nvPr/>
        </p:nvCxnSpPr>
        <p:spPr>
          <a:xfrm flipH="1">
            <a:off x="3759097" y="2344696"/>
            <a:ext cx="692567" cy="9642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A0A02A6F-ECB6-894A-8221-4F8B00D51F02}"/>
              </a:ext>
            </a:extLst>
          </p:cNvPr>
          <p:cNvCxnSpPr>
            <a:cxnSpLocks/>
            <a:stCxn id="14" idx="5"/>
            <a:endCxn id="12" idx="1"/>
          </p:cNvCxnSpPr>
          <p:nvPr/>
        </p:nvCxnSpPr>
        <p:spPr>
          <a:xfrm>
            <a:off x="5870016" y="3682545"/>
            <a:ext cx="748838" cy="9108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A1F7EB5-B9D0-894D-8C93-733946ABFC2E}"/>
              </a:ext>
            </a:extLst>
          </p:cNvPr>
          <p:cNvCxnSpPr>
            <a:cxnSpLocks/>
            <a:endCxn id="11" idx="6"/>
          </p:cNvCxnSpPr>
          <p:nvPr/>
        </p:nvCxnSpPr>
        <p:spPr>
          <a:xfrm flipH="1" flipV="1">
            <a:off x="3835617" y="3497876"/>
            <a:ext cx="1721361" cy="51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6947BA2-74A3-8048-81D6-BCDB50920098}"/>
              </a:ext>
            </a:extLst>
          </p:cNvPr>
          <p:cNvCxnSpPr>
            <a:cxnSpLocks/>
            <a:endCxn id="13" idx="6"/>
          </p:cNvCxnSpPr>
          <p:nvPr/>
        </p:nvCxnSpPr>
        <p:spPr>
          <a:xfrm flipH="1" flipV="1">
            <a:off x="4897658" y="4745646"/>
            <a:ext cx="1644676" cy="280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1AAC828F-96AB-744E-8555-7ECB2A3F3CB1}"/>
              </a:ext>
            </a:extLst>
          </p:cNvPr>
          <p:cNvCxnSpPr>
            <a:cxnSpLocks/>
            <a:stCxn id="9" idx="2"/>
            <a:endCxn id="14" idx="6"/>
          </p:cNvCxnSpPr>
          <p:nvPr/>
        </p:nvCxnSpPr>
        <p:spPr>
          <a:xfrm flipH="1" flipV="1">
            <a:off x="5946536" y="3493610"/>
            <a:ext cx="1413334" cy="2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23B83BC8-FC7E-0647-81F6-4DCB9298CCC1}"/>
              </a:ext>
            </a:extLst>
          </p:cNvPr>
          <p:cNvCxnSpPr>
            <a:cxnSpLocks/>
            <a:stCxn id="11" idx="5"/>
            <a:endCxn id="13" idx="1"/>
          </p:cNvCxnSpPr>
          <p:nvPr/>
        </p:nvCxnSpPr>
        <p:spPr>
          <a:xfrm>
            <a:off x="3759097" y="3686811"/>
            <a:ext cx="692567" cy="8698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A49C2989-BAD5-1C48-A87B-AF1F5880809D}"/>
              </a:ext>
            </a:extLst>
          </p:cNvPr>
          <p:cNvSpPr txBox="1"/>
          <p:nvPr/>
        </p:nvSpPr>
        <p:spPr>
          <a:xfrm>
            <a:off x="1528555" y="607070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图模型</a:t>
            </a:r>
          </a:p>
        </p:txBody>
      </p:sp>
    </p:spTree>
    <p:extLst>
      <p:ext uri="{BB962C8B-B14F-4D97-AF65-F5344CB8AC3E}">
        <p14:creationId xmlns:p14="http://schemas.microsoft.com/office/powerpoint/2010/main" val="184263219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64F8557-0A92-7C42-BF52-2A99F9BED736}"/>
              </a:ext>
            </a:extLst>
          </p:cNvPr>
          <p:cNvSpPr/>
          <p:nvPr/>
        </p:nvSpPr>
        <p:spPr>
          <a:xfrm>
            <a:off x="4637135" y="358487"/>
            <a:ext cx="129253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4C046F10-2D6A-9642-A247-057699B5D974}"/>
              </a:ext>
            </a:extLst>
          </p:cNvPr>
          <p:cNvCxnSpPr>
            <a:cxnSpLocks/>
          </p:cNvCxnSpPr>
          <p:nvPr/>
        </p:nvCxnSpPr>
        <p:spPr>
          <a:xfrm>
            <a:off x="5607857" y="361449"/>
            <a:ext cx="0" cy="46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BA44C6B0-5540-C44E-9712-96AD41835684}"/>
              </a:ext>
            </a:extLst>
          </p:cNvPr>
          <p:cNvSpPr txBox="1"/>
          <p:nvPr/>
        </p:nvSpPr>
        <p:spPr>
          <a:xfrm>
            <a:off x="4925138" y="367375"/>
            <a:ext cx="606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B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6DF8F08-9BF8-AC4B-A204-123CA35B8ED9}"/>
              </a:ext>
            </a:extLst>
          </p:cNvPr>
          <p:cNvSpPr/>
          <p:nvPr/>
        </p:nvSpPr>
        <p:spPr>
          <a:xfrm>
            <a:off x="6402318" y="358487"/>
            <a:ext cx="129253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9FB36215-AFF4-834E-93F4-3CE7C6876369}"/>
              </a:ext>
            </a:extLst>
          </p:cNvPr>
          <p:cNvCxnSpPr>
            <a:cxnSpLocks/>
          </p:cNvCxnSpPr>
          <p:nvPr/>
        </p:nvCxnSpPr>
        <p:spPr>
          <a:xfrm>
            <a:off x="7373040" y="361449"/>
            <a:ext cx="0" cy="46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4923BDFC-8936-1246-BA2C-611525B04088}"/>
              </a:ext>
            </a:extLst>
          </p:cNvPr>
          <p:cNvSpPr txBox="1"/>
          <p:nvPr/>
        </p:nvSpPr>
        <p:spPr>
          <a:xfrm>
            <a:off x="6690321" y="367375"/>
            <a:ext cx="606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D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F9E740A-63FB-2047-B8EF-57AF7B04DF0F}"/>
              </a:ext>
            </a:extLst>
          </p:cNvPr>
          <p:cNvSpPr/>
          <p:nvPr/>
        </p:nvSpPr>
        <p:spPr>
          <a:xfrm>
            <a:off x="8131048" y="367375"/>
            <a:ext cx="129253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A1FABE5B-9A07-5047-B63F-1D22DE7D3C21}"/>
              </a:ext>
            </a:extLst>
          </p:cNvPr>
          <p:cNvCxnSpPr>
            <a:cxnSpLocks/>
          </p:cNvCxnSpPr>
          <p:nvPr/>
        </p:nvCxnSpPr>
        <p:spPr>
          <a:xfrm>
            <a:off x="9101770" y="370337"/>
            <a:ext cx="0" cy="46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7E2C2011-C5AB-2B42-99E0-B998084D3337}"/>
              </a:ext>
            </a:extLst>
          </p:cNvPr>
          <p:cNvSpPr txBox="1"/>
          <p:nvPr/>
        </p:nvSpPr>
        <p:spPr>
          <a:xfrm>
            <a:off x="8334083" y="367374"/>
            <a:ext cx="606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C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A58BE1E-3FB0-374B-A6CE-59CC5763F706}"/>
              </a:ext>
            </a:extLst>
          </p:cNvPr>
          <p:cNvSpPr/>
          <p:nvPr/>
        </p:nvSpPr>
        <p:spPr>
          <a:xfrm>
            <a:off x="2537427" y="367375"/>
            <a:ext cx="129253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ACF32638-AD2E-EB49-99B4-CAC078E481A4}"/>
              </a:ext>
            </a:extLst>
          </p:cNvPr>
          <p:cNvCxnSpPr>
            <a:cxnSpLocks/>
          </p:cNvCxnSpPr>
          <p:nvPr/>
        </p:nvCxnSpPr>
        <p:spPr>
          <a:xfrm>
            <a:off x="3508149" y="370337"/>
            <a:ext cx="0" cy="46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72385F59-683E-5644-B0FB-894382868CC3}"/>
              </a:ext>
            </a:extLst>
          </p:cNvPr>
          <p:cNvCxnSpPr>
            <a:cxnSpLocks/>
            <a:stCxn id="23" idx="3"/>
            <a:endCxn id="2" idx="1"/>
          </p:cNvCxnSpPr>
          <p:nvPr/>
        </p:nvCxnSpPr>
        <p:spPr>
          <a:xfrm flipV="1">
            <a:off x="3829962" y="589320"/>
            <a:ext cx="807173" cy="88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B37C6128-2A51-BD46-AB90-B0E9E165AFCB}"/>
              </a:ext>
            </a:extLst>
          </p:cNvPr>
          <p:cNvSpPr txBox="1"/>
          <p:nvPr/>
        </p:nvSpPr>
        <p:spPr>
          <a:xfrm>
            <a:off x="2348345" y="5798127"/>
            <a:ext cx="7190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图的邻接链表表示</a:t>
            </a:r>
          </a:p>
        </p:txBody>
      </p: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B0B8E11F-31A1-4841-9A03-EE9B510EF799}"/>
              </a:ext>
            </a:extLst>
          </p:cNvPr>
          <p:cNvCxnSpPr>
            <a:cxnSpLocks/>
            <a:stCxn id="2" idx="3"/>
            <a:endCxn id="9" idx="1"/>
          </p:cNvCxnSpPr>
          <p:nvPr/>
        </p:nvCxnSpPr>
        <p:spPr>
          <a:xfrm>
            <a:off x="5929670" y="589320"/>
            <a:ext cx="47264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直线箭头连接符 54">
            <a:extLst>
              <a:ext uri="{FF2B5EF4-FFF2-40B4-BE49-F238E27FC236}">
                <a16:creationId xmlns:a16="http://schemas.microsoft.com/office/drawing/2014/main" id="{499E3208-C534-7A46-843B-75512359BBD9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>
            <a:off x="7694853" y="589320"/>
            <a:ext cx="436195" cy="88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0" name="矩形 69">
            <a:extLst>
              <a:ext uri="{FF2B5EF4-FFF2-40B4-BE49-F238E27FC236}">
                <a16:creationId xmlns:a16="http://schemas.microsoft.com/office/drawing/2014/main" id="{B967D51E-0654-A546-ACAE-EBEA2E536D21}"/>
              </a:ext>
            </a:extLst>
          </p:cNvPr>
          <p:cNvSpPr/>
          <p:nvPr/>
        </p:nvSpPr>
        <p:spPr>
          <a:xfrm>
            <a:off x="4637135" y="1160243"/>
            <a:ext cx="129253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71" name="直线连接符 70">
            <a:extLst>
              <a:ext uri="{FF2B5EF4-FFF2-40B4-BE49-F238E27FC236}">
                <a16:creationId xmlns:a16="http://schemas.microsoft.com/office/drawing/2014/main" id="{DE7C355C-A840-014B-A326-8BE8F7F60FB8}"/>
              </a:ext>
            </a:extLst>
          </p:cNvPr>
          <p:cNvCxnSpPr>
            <a:cxnSpLocks/>
          </p:cNvCxnSpPr>
          <p:nvPr/>
        </p:nvCxnSpPr>
        <p:spPr>
          <a:xfrm>
            <a:off x="5607857" y="1163205"/>
            <a:ext cx="0" cy="46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B833AA69-23F0-3E42-A80E-9E339DAAB509}"/>
              </a:ext>
            </a:extLst>
          </p:cNvPr>
          <p:cNvSpPr txBox="1"/>
          <p:nvPr/>
        </p:nvSpPr>
        <p:spPr>
          <a:xfrm>
            <a:off x="4925138" y="1169131"/>
            <a:ext cx="606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D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0F80BECD-7618-FF43-8A02-A24B1774B526}"/>
              </a:ext>
            </a:extLst>
          </p:cNvPr>
          <p:cNvSpPr/>
          <p:nvPr/>
        </p:nvSpPr>
        <p:spPr>
          <a:xfrm>
            <a:off x="6402318" y="1160243"/>
            <a:ext cx="129253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AA122CBB-AABA-754A-B350-9A97699A88C4}"/>
              </a:ext>
            </a:extLst>
          </p:cNvPr>
          <p:cNvCxnSpPr>
            <a:cxnSpLocks/>
          </p:cNvCxnSpPr>
          <p:nvPr/>
        </p:nvCxnSpPr>
        <p:spPr>
          <a:xfrm>
            <a:off x="7373040" y="1163205"/>
            <a:ext cx="0" cy="46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本框 74">
            <a:extLst>
              <a:ext uri="{FF2B5EF4-FFF2-40B4-BE49-F238E27FC236}">
                <a16:creationId xmlns:a16="http://schemas.microsoft.com/office/drawing/2014/main" id="{404D6B64-D82E-DE42-A0F5-31D4CC05EAAB}"/>
              </a:ext>
            </a:extLst>
          </p:cNvPr>
          <p:cNvSpPr txBox="1"/>
          <p:nvPr/>
        </p:nvSpPr>
        <p:spPr>
          <a:xfrm>
            <a:off x="6690321" y="1169131"/>
            <a:ext cx="606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E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592F2EDE-252B-AE46-BD37-E9A7399B4241}"/>
              </a:ext>
            </a:extLst>
          </p:cNvPr>
          <p:cNvSpPr/>
          <p:nvPr/>
        </p:nvSpPr>
        <p:spPr>
          <a:xfrm>
            <a:off x="2537427" y="1169131"/>
            <a:ext cx="129253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80" name="直线连接符 79">
            <a:extLst>
              <a:ext uri="{FF2B5EF4-FFF2-40B4-BE49-F238E27FC236}">
                <a16:creationId xmlns:a16="http://schemas.microsoft.com/office/drawing/2014/main" id="{63BD3435-20B5-8D4B-B846-503F3565A309}"/>
              </a:ext>
            </a:extLst>
          </p:cNvPr>
          <p:cNvCxnSpPr>
            <a:cxnSpLocks/>
          </p:cNvCxnSpPr>
          <p:nvPr/>
        </p:nvCxnSpPr>
        <p:spPr>
          <a:xfrm>
            <a:off x="3508149" y="1172093"/>
            <a:ext cx="0" cy="46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线箭头连接符 80">
            <a:extLst>
              <a:ext uri="{FF2B5EF4-FFF2-40B4-BE49-F238E27FC236}">
                <a16:creationId xmlns:a16="http://schemas.microsoft.com/office/drawing/2014/main" id="{BC62A11C-D1C7-7C4C-8311-F66C1F644B85}"/>
              </a:ext>
            </a:extLst>
          </p:cNvPr>
          <p:cNvCxnSpPr>
            <a:cxnSpLocks/>
            <a:stCxn id="79" idx="3"/>
            <a:endCxn id="70" idx="1"/>
          </p:cNvCxnSpPr>
          <p:nvPr/>
        </p:nvCxnSpPr>
        <p:spPr>
          <a:xfrm flipV="1">
            <a:off x="3829962" y="1391076"/>
            <a:ext cx="807173" cy="88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2" name="直线箭头连接符 81">
            <a:extLst>
              <a:ext uri="{FF2B5EF4-FFF2-40B4-BE49-F238E27FC236}">
                <a16:creationId xmlns:a16="http://schemas.microsoft.com/office/drawing/2014/main" id="{F1BDCDA7-4156-D54B-B417-3F77D91C2C56}"/>
              </a:ext>
            </a:extLst>
          </p:cNvPr>
          <p:cNvCxnSpPr>
            <a:cxnSpLocks/>
            <a:stCxn id="70" idx="3"/>
            <a:endCxn id="73" idx="1"/>
          </p:cNvCxnSpPr>
          <p:nvPr/>
        </p:nvCxnSpPr>
        <p:spPr>
          <a:xfrm>
            <a:off x="5929670" y="1391076"/>
            <a:ext cx="47264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4" name="矩形 83">
            <a:extLst>
              <a:ext uri="{FF2B5EF4-FFF2-40B4-BE49-F238E27FC236}">
                <a16:creationId xmlns:a16="http://schemas.microsoft.com/office/drawing/2014/main" id="{D3AC93FB-3BF4-4340-8F0C-EF46A48F9F9D}"/>
              </a:ext>
            </a:extLst>
          </p:cNvPr>
          <p:cNvSpPr/>
          <p:nvPr/>
        </p:nvSpPr>
        <p:spPr>
          <a:xfrm>
            <a:off x="4637135" y="1970120"/>
            <a:ext cx="129253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85" name="直线连接符 84">
            <a:extLst>
              <a:ext uri="{FF2B5EF4-FFF2-40B4-BE49-F238E27FC236}">
                <a16:creationId xmlns:a16="http://schemas.microsoft.com/office/drawing/2014/main" id="{FCE5A78F-3537-484C-A136-FFCE8D4A376F}"/>
              </a:ext>
            </a:extLst>
          </p:cNvPr>
          <p:cNvCxnSpPr>
            <a:cxnSpLocks/>
          </p:cNvCxnSpPr>
          <p:nvPr/>
        </p:nvCxnSpPr>
        <p:spPr>
          <a:xfrm>
            <a:off x="5607857" y="1973082"/>
            <a:ext cx="0" cy="46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本框 85">
            <a:extLst>
              <a:ext uri="{FF2B5EF4-FFF2-40B4-BE49-F238E27FC236}">
                <a16:creationId xmlns:a16="http://schemas.microsoft.com/office/drawing/2014/main" id="{79514C42-0959-0546-9B87-A4E323B9B79E}"/>
              </a:ext>
            </a:extLst>
          </p:cNvPr>
          <p:cNvSpPr txBox="1"/>
          <p:nvPr/>
        </p:nvSpPr>
        <p:spPr>
          <a:xfrm>
            <a:off x="4925138" y="1979008"/>
            <a:ext cx="606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F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8B187D4D-FCC2-014A-9388-A7D1DDFC2F64}"/>
              </a:ext>
            </a:extLst>
          </p:cNvPr>
          <p:cNvSpPr/>
          <p:nvPr/>
        </p:nvSpPr>
        <p:spPr>
          <a:xfrm>
            <a:off x="2537427" y="1979008"/>
            <a:ext cx="129253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94" name="直线连接符 93">
            <a:extLst>
              <a:ext uri="{FF2B5EF4-FFF2-40B4-BE49-F238E27FC236}">
                <a16:creationId xmlns:a16="http://schemas.microsoft.com/office/drawing/2014/main" id="{070B2646-2523-7B4A-9561-7746EB95A5BC}"/>
              </a:ext>
            </a:extLst>
          </p:cNvPr>
          <p:cNvCxnSpPr>
            <a:cxnSpLocks/>
          </p:cNvCxnSpPr>
          <p:nvPr/>
        </p:nvCxnSpPr>
        <p:spPr>
          <a:xfrm>
            <a:off x="3508149" y="1981970"/>
            <a:ext cx="0" cy="46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线箭头连接符 94">
            <a:extLst>
              <a:ext uri="{FF2B5EF4-FFF2-40B4-BE49-F238E27FC236}">
                <a16:creationId xmlns:a16="http://schemas.microsoft.com/office/drawing/2014/main" id="{2CEF0C4F-2652-8746-81D8-7DB79E949D15}"/>
              </a:ext>
            </a:extLst>
          </p:cNvPr>
          <p:cNvCxnSpPr>
            <a:cxnSpLocks/>
            <a:stCxn id="93" idx="3"/>
            <a:endCxn id="84" idx="1"/>
          </p:cNvCxnSpPr>
          <p:nvPr/>
        </p:nvCxnSpPr>
        <p:spPr>
          <a:xfrm flipV="1">
            <a:off x="3829962" y="2200953"/>
            <a:ext cx="807173" cy="88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8" name="矩形 97">
            <a:extLst>
              <a:ext uri="{FF2B5EF4-FFF2-40B4-BE49-F238E27FC236}">
                <a16:creationId xmlns:a16="http://schemas.microsoft.com/office/drawing/2014/main" id="{72E7D949-6A20-7341-869F-125B24057ED4}"/>
              </a:ext>
            </a:extLst>
          </p:cNvPr>
          <p:cNvSpPr/>
          <p:nvPr/>
        </p:nvSpPr>
        <p:spPr>
          <a:xfrm>
            <a:off x="4637135" y="2791509"/>
            <a:ext cx="129253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99" name="直线连接符 98">
            <a:extLst>
              <a:ext uri="{FF2B5EF4-FFF2-40B4-BE49-F238E27FC236}">
                <a16:creationId xmlns:a16="http://schemas.microsoft.com/office/drawing/2014/main" id="{856F01E3-C3D6-954C-9ADC-2C5CA9D3EA4C}"/>
              </a:ext>
            </a:extLst>
          </p:cNvPr>
          <p:cNvCxnSpPr>
            <a:cxnSpLocks/>
          </p:cNvCxnSpPr>
          <p:nvPr/>
        </p:nvCxnSpPr>
        <p:spPr>
          <a:xfrm>
            <a:off x="5607857" y="2794471"/>
            <a:ext cx="0" cy="46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>
            <a:extLst>
              <a:ext uri="{FF2B5EF4-FFF2-40B4-BE49-F238E27FC236}">
                <a16:creationId xmlns:a16="http://schemas.microsoft.com/office/drawing/2014/main" id="{33CE3C92-A364-D94F-9EAC-E3AA821C7906}"/>
              </a:ext>
            </a:extLst>
          </p:cNvPr>
          <p:cNvSpPr txBox="1"/>
          <p:nvPr/>
        </p:nvSpPr>
        <p:spPr>
          <a:xfrm>
            <a:off x="4925138" y="2800397"/>
            <a:ext cx="606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F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EF3D8C29-10C0-9442-9862-D7B2AA25CFF4}"/>
              </a:ext>
            </a:extLst>
          </p:cNvPr>
          <p:cNvSpPr/>
          <p:nvPr/>
        </p:nvSpPr>
        <p:spPr>
          <a:xfrm>
            <a:off x="6402318" y="2791509"/>
            <a:ext cx="129253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02" name="直线连接符 101">
            <a:extLst>
              <a:ext uri="{FF2B5EF4-FFF2-40B4-BE49-F238E27FC236}">
                <a16:creationId xmlns:a16="http://schemas.microsoft.com/office/drawing/2014/main" id="{F870E354-8F5E-0841-9B8F-5C58612DEA44}"/>
              </a:ext>
            </a:extLst>
          </p:cNvPr>
          <p:cNvCxnSpPr>
            <a:cxnSpLocks/>
          </p:cNvCxnSpPr>
          <p:nvPr/>
        </p:nvCxnSpPr>
        <p:spPr>
          <a:xfrm>
            <a:off x="7373040" y="2794471"/>
            <a:ext cx="0" cy="46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文本框 102">
            <a:extLst>
              <a:ext uri="{FF2B5EF4-FFF2-40B4-BE49-F238E27FC236}">
                <a16:creationId xmlns:a16="http://schemas.microsoft.com/office/drawing/2014/main" id="{5E8B0AEE-6F17-0943-9EEA-B8B8AE796B6C}"/>
              </a:ext>
            </a:extLst>
          </p:cNvPr>
          <p:cNvSpPr txBox="1"/>
          <p:nvPr/>
        </p:nvSpPr>
        <p:spPr>
          <a:xfrm>
            <a:off x="6690321" y="2800397"/>
            <a:ext cx="606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G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5C7251FA-3064-3546-9FA6-16B4DFFEB6CA}"/>
              </a:ext>
            </a:extLst>
          </p:cNvPr>
          <p:cNvSpPr/>
          <p:nvPr/>
        </p:nvSpPr>
        <p:spPr>
          <a:xfrm>
            <a:off x="8131048" y="2800397"/>
            <a:ext cx="129253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05" name="直线连接符 104">
            <a:extLst>
              <a:ext uri="{FF2B5EF4-FFF2-40B4-BE49-F238E27FC236}">
                <a16:creationId xmlns:a16="http://schemas.microsoft.com/office/drawing/2014/main" id="{23D8F3F9-F7C7-6948-8F16-CCB683B3054F}"/>
              </a:ext>
            </a:extLst>
          </p:cNvPr>
          <p:cNvCxnSpPr>
            <a:cxnSpLocks/>
          </p:cNvCxnSpPr>
          <p:nvPr/>
        </p:nvCxnSpPr>
        <p:spPr>
          <a:xfrm>
            <a:off x="9101770" y="2803359"/>
            <a:ext cx="0" cy="46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文本框 105">
            <a:extLst>
              <a:ext uri="{FF2B5EF4-FFF2-40B4-BE49-F238E27FC236}">
                <a16:creationId xmlns:a16="http://schemas.microsoft.com/office/drawing/2014/main" id="{EC8BE73A-4025-F446-A2D9-83A7DD3A57C1}"/>
              </a:ext>
            </a:extLst>
          </p:cNvPr>
          <p:cNvSpPr txBox="1"/>
          <p:nvPr/>
        </p:nvSpPr>
        <p:spPr>
          <a:xfrm>
            <a:off x="8334083" y="2800396"/>
            <a:ext cx="606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C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A9A87B3B-3F2A-2C40-9D5C-2332EEA11626}"/>
              </a:ext>
            </a:extLst>
          </p:cNvPr>
          <p:cNvSpPr/>
          <p:nvPr/>
        </p:nvSpPr>
        <p:spPr>
          <a:xfrm>
            <a:off x="2537427" y="2800397"/>
            <a:ext cx="129253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08" name="直线连接符 107">
            <a:extLst>
              <a:ext uri="{FF2B5EF4-FFF2-40B4-BE49-F238E27FC236}">
                <a16:creationId xmlns:a16="http://schemas.microsoft.com/office/drawing/2014/main" id="{00ED5B5A-DE8C-AB4B-9BDC-6A7ADA6A20E9}"/>
              </a:ext>
            </a:extLst>
          </p:cNvPr>
          <p:cNvCxnSpPr>
            <a:cxnSpLocks/>
          </p:cNvCxnSpPr>
          <p:nvPr/>
        </p:nvCxnSpPr>
        <p:spPr>
          <a:xfrm>
            <a:off x="3508149" y="2803359"/>
            <a:ext cx="0" cy="46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线箭头连接符 108">
            <a:extLst>
              <a:ext uri="{FF2B5EF4-FFF2-40B4-BE49-F238E27FC236}">
                <a16:creationId xmlns:a16="http://schemas.microsoft.com/office/drawing/2014/main" id="{B0D0C52B-3528-C144-A077-C0041E08CC90}"/>
              </a:ext>
            </a:extLst>
          </p:cNvPr>
          <p:cNvCxnSpPr>
            <a:cxnSpLocks/>
            <a:stCxn id="107" idx="3"/>
            <a:endCxn id="98" idx="1"/>
          </p:cNvCxnSpPr>
          <p:nvPr/>
        </p:nvCxnSpPr>
        <p:spPr>
          <a:xfrm flipV="1">
            <a:off x="3829962" y="3022342"/>
            <a:ext cx="807173" cy="88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0" name="直线箭头连接符 109">
            <a:extLst>
              <a:ext uri="{FF2B5EF4-FFF2-40B4-BE49-F238E27FC236}">
                <a16:creationId xmlns:a16="http://schemas.microsoft.com/office/drawing/2014/main" id="{8E9CBE08-E9FF-654E-9FE5-8470AAB55572}"/>
              </a:ext>
            </a:extLst>
          </p:cNvPr>
          <p:cNvCxnSpPr>
            <a:cxnSpLocks/>
            <a:stCxn id="98" idx="3"/>
            <a:endCxn id="101" idx="1"/>
          </p:cNvCxnSpPr>
          <p:nvPr/>
        </p:nvCxnSpPr>
        <p:spPr>
          <a:xfrm>
            <a:off x="5929670" y="3022342"/>
            <a:ext cx="47264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1" name="直线箭头连接符 110">
            <a:extLst>
              <a:ext uri="{FF2B5EF4-FFF2-40B4-BE49-F238E27FC236}">
                <a16:creationId xmlns:a16="http://schemas.microsoft.com/office/drawing/2014/main" id="{7FA5B23D-0806-0444-B307-9D0E5C2D7269}"/>
              </a:ext>
            </a:extLst>
          </p:cNvPr>
          <p:cNvCxnSpPr>
            <a:cxnSpLocks/>
            <a:stCxn id="101" idx="3"/>
            <a:endCxn id="104" idx="1"/>
          </p:cNvCxnSpPr>
          <p:nvPr/>
        </p:nvCxnSpPr>
        <p:spPr>
          <a:xfrm>
            <a:off x="7694853" y="3022342"/>
            <a:ext cx="436195" cy="88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2" name="矩形 111">
            <a:extLst>
              <a:ext uri="{FF2B5EF4-FFF2-40B4-BE49-F238E27FC236}">
                <a16:creationId xmlns:a16="http://schemas.microsoft.com/office/drawing/2014/main" id="{2FA65C8D-86A6-304D-9CD6-1B36D4F58CC7}"/>
              </a:ext>
            </a:extLst>
          </p:cNvPr>
          <p:cNvSpPr/>
          <p:nvPr/>
        </p:nvSpPr>
        <p:spPr>
          <a:xfrm>
            <a:off x="4637135" y="3501246"/>
            <a:ext cx="129253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13" name="直线连接符 112">
            <a:extLst>
              <a:ext uri="{FF2B5EF4-FFF2-40B4-BE49-F238E27FC236}">
                <a16:creationId xmlns:a16="http://schemas.microsoft.com/office/drawing/2014/main" id="{5D82BFF3-CE4A-1D45-9CBC-5B44C90CA08A}"/>
              </a:ext>
            </a:extLst>
          </p:cNvPr>
          <p:cNvCxnSpPr>
            <a:cxnSpLocks/>
          </p:cNvCxnSpPr>
          <p:nvPr/>
        </p:nvCxnSpPr>
        <p:spPr>
          <a:xfrm>
            <a:off x="5607857" y="3504208"/>
            <a:ext cx="0" cy="46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文本框 113">
            <a:extLst>
              <a:ext uri="{FF2B5EF4-FFF2-40B4-BE49-F238E27FC236}">
                <a16:creationId xmlns:a16="http://schemas.microsoft.com/office/drawing/2014/main" id="{173A13A5-00DA-EB4C-90BF-70C679FF08A9}"/>
              </a:ext>
            </a:extLst>
          </p:cNvPr>
          <p:cNvSpPr txBox="1"/>
          <p:nvPr/>
        </p:nvSpPr>
        <p:spPr>
          <a:xfrm>
            <a:off x="4925138" y="3510134"/>
            <a:ext cx="606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D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E50AB2FA-E991-724B-9164-4820EC526BB7}"/>
              </a:ext>
            </a:extLst>
          </p:cNvPr>
          <p:cNvSpPr/>
          <p:nvPr/>
        </p:nvSpPr>
        <p:spPr>
          <a:xfrm>
            <a:off x="6402318" y="3501246"/>
            <a:ext cx="129253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16" name="直线连接符 115">
            <a:extLst>
              <a:ext uri="{FF2B5EF4-FFF2-40B4-BE49-F238E27FC236}">
                <a16:creationId xmlns:a16="http://schemas.microsoft.com/office/drawing/2014/main" id="{A85245E1-2B20-E14E-B2C0-E51EE48F2105}"/>
              </a:ext>
            </a:extLst>
          </p:cNvPr>
          <p:cNvCxnSpPr>
            <a:cxnSpLocks/>
          </p:cNvCxnSpPr>
          <p:nvPr/>
        </p:nvCxnSpPr>
        <p:spPr>
          <a:xfrm>
            <a:off x="7373040" y="3504208"/>
            <a:ext cx="0" cy="46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文本框 116">
            <a:extLst>
              <a:ext uri="{FF2B5EF4-FFF2-40B4-BE49-F238E27FC236}">
                <a16:creationId xmlns:a16="http://schemas.microsoft.com/office/drawing/2014/main" id="{D2280202-540A-7B46-9E30-ECCCAE1349B1}"/>
              </a:ext>
            </a:extLst>
          </p:cNvPr>
          <p:cNvSpPr txBox="1"/>
          <p:nvPr/>
        </p:nvSpPr>
        <p:spPr>
          <a:xfrm>
            <a:off x="6690321" y="3510134"/>
            <a:ext cx="606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G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70EB2B4D-B294-EE4F-AEF1-68E55918022B}"/>
              </a:ext>
            </a:extLst>
          </p:cNvPr>
          <p:cNvSpPr/>
          <p:nvPr/>
        </p:nvSpPr>
        <p:spPr>
          <a:xfrm>
            <a:off x="2537427" y="3510134"/>
            <a:ext cx="129253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22" name="直线连接符 121">
            <a:extLst>
              <a:ext uri="{FF2B5EF4-FFF2-40B4-BE49-F238E27FC236}">
                <a16:creationId xmlns:a16="http://schemas.microsoft.com/office/drawing/2014/main" id="{EDAE9CB6-4353-3D4F-B307-BEAF1C168E16}"/>
              </a:ext>
            </a:extLst>
          </p:cNvPr>
          <p:cNvCxnSpPr>
            <a:cxnSpLocks/>
          </p:cNvCxnSpPr>
          <p:nvPr/>
        </p:nvCxnSpPr>
        <p:spPr>
          <a:xfrm>
            <a:off x="3508149" y="3513096"/>
            <a:ext cx="0" cy="46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线箭头连接符 122">
            <a:extLst>
              <a:ext uri="{FF2B5EF4-FFF2-40B4-BE49-F238E27FC236}">
                <a16:creationId xmlns:a16="http://schemas.microsoft.com/office/drawing/2014/main" id="{37867366-315F-1B4A-9135-6C8B43BDCDCE}"/>
              </a:ext>
            </a:extLst>
          </p:cNvPr>
          <p:cNvCxnSpPr>
            <a:cxnSpLocks/>
            <a:stCxn id="121" idx="3"/>
            <a:endCxn id="112" idx="1"/>
          </p:cNvCxnSpPr>
          <p:nvPr/>
        </p:nvCxnSpPr>
        <p:spPr>
          <a:xfrm flipV="1">
            <a:off x="3829962" y="3732079"/>
            <a:ext cx="807173" cy="88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4" name="直线箭头连接符 123">
            <a:extLst>
              <a:ext uri="{FF2B5EF4-FFF2-40B4-BE49-F238E27FC236}">
                <a16:creationId xmlns:a16="http://schemas.microsoft.com/office/drawing/2014/main" id="{09D7DE74-658A-274B-AFEB-8BD70225FAA9}"/>
              </a:ext>
            </a:extLst>
          </p:cNvPr>
          <p:cNvCxnSpPr>
            <a:cxnSpLocks/>
            <a:stCxn id="112" idx="3"/>
            <a:endCxn id="115" idx="1"/>
          </p:cNvCxnSpPr>
          <p:nvPr/>
        </p:nvCxnSpPr>
        <p:spPr>
          <a:xfrm>
            <a:off x="5929670" y="3732079"/>
            <a:ext cx="47264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5" name="矩形 134">
            <a:extLst>
              <a:ext uri="{FF2B5EF4-FFF2-40B4-BE49-F238E27FC236}">
                <a16:creationId xmlns:a16="http://schemas.microsoft.com/office/drawing/2014/main" id="{AB38AFCE-8771-2947-ABC5-4BE737E99703}"/>
              </a:ext>
            </a:extLst>
          </p:cNvPr>
          <p:cNvSpPr/>
          <p:nvPr/>
        </p:nvSpPr>
        <p:spPr>
          <a:xfrm>
            <a:off x="2537427" y="4230048"/>
            <a:ext cx="129253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36" name="直线连接符 135">
            <a:extLst>
              <a:ext uri="{FF2B5EF4-FFF2-40B4-BE49-F238E27FC236}">
                <a16:creationId xmlns:a16="http://schemas.microsoft.com/office/drawing/2014/main" id="{87F2FAB4-4E9B-C549-B751-8D6162376048}"/>
              </a:ext>
            </a:extLst>
          </p:cNvPr>
          <p:cNvCxnSpPr>
            <a:cxnSpLocks/>
          </p:cNvCxnSpPr>
          <p:nvPr/>
        </p:nvCxnSpPr>
        <p:spPr>
          <a:xfrm>
            <a:off x="3508149" y="4233010"/>
            <a:ext cx="0" cy="46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矩形 139">
            <a:extLst>
              <a:ext uri="{FF2B5EF4-FFF2-40B4-BE49-F238E27FC236}">
                <a16:creationId xmlns:a16="http://schemas.microsoft.com/office/drawing/2014/main" id="{1841F8CB-35BA-7B41-8306-216C58EA539F}"/>
              </a:ext>
            </a:extLst>
          </p:cNvPr>
          <p:cNvSpPr/>
          <p:nvPr/>
        </p:nvSpPr>
        <p:spPr>
          <a:xfrm>
            <a:off x="4637135" y="4952154"/>
            <a:ext cx="129253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41" name="直线连接符 140">
            <a:extLst>
              <a:ext uri="{FF2B5EF4-FFF2-40B4-BE49-F238E27FC236}">
                <a16:creationId xmlns:a16="http://schemas.microsoft.com/office/drawing/2014/main" id="{4DE1CBD4-ED62-214F-8181-6FB0EF114FC4}"/>
              </a:ext>
            </a:extLst>
          </p:cNvPr>
          <p:cNvCxnSpPr>
            <a:cxnSpLocks/>
          </p:cNvCxnSpPr>
          <p:nvPr/>
        </p:nvCxnSpPr>
        <p:spPr>
          <a:xfrm>
            <a:off x="5607857" y="4955116"/>
            <a:ext cx="0" cy="46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文本框 141">
            <a:extLst>
              <a:ext uri="{FF2B5EF4-FFF2-40B4-BE49-F238E27FC236}">
                <a16:creationId xmlns:a16="http://schemas.microsoft.com/office/drawing/2014/main" id="{9ACFD555-2DD0-5C43-9D3F-021DE6F032D8}"/>
              </a:ext>
            </a:extLst>
          </p:cNvPr>
          <p:cNvSpPr txBox="1"/>
          <p:nvPr/>
        </p:nvSpPr>
        <p:spPr>
          <a:xfrm>
            <a:off x="4925138" y="4961042"/>
            <a:ext cx="606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F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B91A3258-686A-8149-951F-A6FCBBB40C47}"/>
              </a:ext>
            </a:extLst>
          </p:cNvPr>
          <p:cNvSpPr/>
          <p:nvPr/>
        </p:nvSpPr>
        <p:spPr>
          <a:xfrm>
            <a:off x="2537427" y="4961042"/>
            <a:ext cx="129253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50" name="直线连接符 149">
            <a:extLst>
              <a:ext uri="{FF2B5EF4-FFF2-40B4-BE49-F238E27FC236}">
                <a16:creationId xmlns:a16="http://schemas.microsoft.com/office/drawing/2014/main" id="{B769B364-E22A-9D42-A834-11B186E04F15}"/>
              </a:ext>
            </a:extLst>
          </p:cNvPr>
          <p:cNvCxnSpPr>
            <a:cxnSpLocks/>
          </p:cNvCxnSpPr>
          <p:nvPr/>
        </p:nvCxnSpPr>
        <p:spPr>
          <a:xfrm>
            <a:off x="3508149" y="4964004"/>
            <a:ext cx="0" cy="46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线箭头连接符 150">
            <a:extLst>
              <a:ext uri="{FF2B5EF4-FFF2-40B4-BE49-F238E27FC236}">
                <a16:creationId xmlns:a16="http://schemas.microsoft.com/office/drawing/2014/main" id="{671620BB-7032-B243-ACED-F5272BEBB2E1}"/>
              </a:ext>
            </a:extLst>
          </p:cNvPr>
          <p:cNvCxnSpPr>
            <a:cxnSpLocks/>
            <a:stCxn id="149" idx="3"/>
            <a:endCxn id="140" idx="1"/>
          </p:cNvCxnSpPr>
          <p:nvPr/>
        </p:nvCxnSpPr>
        <p:spPr>
          <a:xfrm flipV="1">
            <a:off x="3829962" y="5182987"/>
            <a:ext cx="807173" cy="88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4" name="文本框 153">
            <a:extLst>
              <a:ext uri="{FF2B5EF4-FFF2-40B4-BE49-F238E27FC236}">
                <a16:creationId xmlns:a16="http://schemas.microsoft.com/office/drawing/2014/main" id="{DB11D7C4-9A65-4348-97AC-E5D92E25C4CA}"/>
              </a:ext>
            </a:extLst>
          </p:cNvPr>
          <p:cNvSpPr txBox="1"/>
          <p:nvPr/>
        </p:nvSpPr>
        <p:spPr>
          <a:xfrm>
            <a:off x="2104503" y="413540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chemeClr val="accent1"/>
                </a:solidFill>
              </a:rPr>
              <a:t>A</a:t>
            </a:r>
            <a:endParaRPr kumimoji="1"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155" name="文本框 154">
            <a:extLst>
              <a:ext uri="{FF2B5EF4-FFF2-40B4-BE49-F238E27FC236}">
                <a16:creationId xmlns:a16="http://schemas.microsoft.com/office/drawing/2014/main" id="{1F7DE3D9-4335-5B4D-97F2-A8E422BA537E}"/>
              </a:ext>
            </a:extLst>
          </p:cNvPr>
          <p:cNvSpPr txBox="1"/>
          <p:nvPr/>
        </p:nvSpPr>
        <p:spPr>
          <a:xfrm>
            <a:off x="2099090" y="1218259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chemeClr val="accent1"/>
                </a:solidFill>
              </a:rPr>
              <a:t>B</a:t>
            </a:r>
            <a:endParaRPr kumimoji="1"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156" name="文本框 155">
            <a:extLst>
              <a:ext uri="{FF2B5EF4-FFF2-40B4-BE49-F238E27FC236}">
                <a16:creationId xmlns:a16="http://schemas.microsoft.com/office/drawing/2014/main" id="{E83785B5-D179-B841-82B8-080AAF06DC04}"/>
              </a:ext>
            </a:extLst>
          </p:cNvPr>
          <p:cNvSpPr txBox="1"/>
          <p:nvPr/>
        </p:nvSpPr>
        <p:spPr>
          <a:xfrm>
            <a:off x="2092971" y="202517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chemeClr val="accent1"/>
                </a:solidFill>
              </a:rPr>
              <a:t>C</a:t>
            </a:r>
            <a:endParaRPr kumimoji="1"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157" name="文本框 156">
            <a:extLst>
              <a:ext uri="{FF2B5EF4-FFF2-40B4-BE49-F238E27FC236}">
                <a16:creationId xmlns:a16="http://schemas.microsoft.com/office/drawing/2014/main" id="{F33A65C9-C4D1-C14A-BB6E-B2EA95B5779E}"/>
              </a:ext>
            </a:extLst>
          </p:cNvPr>
          <p:cNvSpPr txBox="1"/>
          <p:nvPr/>
        </p:nvSpPr>
        <p:spPr>
          <a:xfrm>
            <a:off x="2105225" y="2837675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chemeClr val="accent1"/>
                </a:solidFill>
              </a:rPr>
              <a:t>D</a:t>
            </a:r>
            <a:endParaRPr kumimoji="1"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158" name="文本框 157">
            <a:extLst>
              <a:ext uri="{FF2B5EF4-FFF2-40B4-BE49-F238E27FC236}">
                <a16:creationId xmlns:a16="http://schemas.microsoft.com/office/drawing/2014/main" id="{E18F191B-D8A4-9C4E-A3BC-F393055E5176}"/>
              </a:ext>
            </a:extLst>
          </p:cNvPr>
          <p:cNvSpPr txBox="1"/>
          <p:nvPr/>
        </p:nvSpPr>
        <p:spPr>
          <a:xfrm>
            <a:off x="2104503" y="3556299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chemeClr val="accent1"/>
                </a:solidFill>
              </a:rPr>
              <a:t>E</a:t>
            </a:r>
            <a:endParaRPr kumimoji="1"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159" name="文本框 158">
            <a:extLst>
              <a:ext uri="{FF2B5EF4-FFF2-40B4-BE49-F238E27FC236}">
                <a16:creationId xmlns:a16="http://schemas.microsoft.com/office/drawing/2014/main" id="{99927218-312D-F547-A9DC-B271DA1CF36A}"/>
              </a:ext>
            </a:extLst>
          </p:cNvPr>
          <p:cNvSpPr txBox="1"/>
          <p:nvPr/>
        </p:nvSpPr>
        <p:spPr>
          <a:xfrm>
            <a:off x="2104503" y="427883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chemeClr val="accent1"/>
                </a:solidFill>
              </a:rPr>
              <a:t>F</a:t>
            </a:r>
            <a:endParaRPr kumimoji="1"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160" name="文本框 159">
            <a:extLst>
              <a:ext uri="{FF2B5EF4-FFF2-40B4-BE49-F238E27FC236}">
                <a16:creationId xmlns:a16="http://schemas.microsoft.com/office/drawing/2014/main" id="{172F344D-8D21-8048-8E00-BA3ABA77332D}"/>
              </a:ext>
            </a:extLst>
          </p:cNvPr>
          <p:cNvSpPr txBox="1"/>
          <p:nvPr/>
        </p:nvSpPr>
        <p:spPr>
          <a:xfrm>
            <a:off x="2123004" y="5001361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chemeClr val="accent1"/>
                </a:solidFill>
              </a:rPr>
              <a:t>G</a:t>
            </a:r>
            <a:endParaRPr kumimoji="1" lang="zh-CN" alt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07688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4375144" y="188856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V1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6542334" y="188856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V2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7359870" y="322669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V5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3313103" y="323068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V3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6542334" y="451510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V7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4375144" y="447845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V6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5424022" y="322641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V4</a:t>
            </a:r>
            <a:endParaRPr kumimoji="1" lang="zh-CN" altLang="en-US" dirty="0"/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DC0AE937-7200-F84D-917F-6D93C3931826}"/>
              </a:ext>
            </a:extLst>
          </p:cNvPr>
          <p:cNvCxnSpPr>
            <a:cxnSpLocks/>
            <a:stCxn id="4" idx="5"/>
            <a:endCxn id="14" idx="1"/>
          </p:cNvCxnSpPr>
          <p:nvPr/>
        </p:nvCxnSpPr>
        <p:spPr>
          <a:xfrm>
            <a:off x="4821138" y="2344696"/>
            <a:ext cx="679404" cy="9599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C289379-0749-8D4C-A405-AB6BED94714E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4897658" y="2155761"/>
            <a:ext cx="16446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300552AD-6A6D-E345-A0E3-5E4B202DBEE9}"/>
              </a:ext>
            </a:extLst>
          </p:cNvPr>
          <p:cNvCxnSpPr>
            <a:cxnSpLocks/>
            <a:stCxn id="7" idx="3"/>
            <a:endCxn id="14" idx="7"/>
          </p:cNvCxnSpPr>
          <p:nvPr/>
        </p:nvCxnSpPr>
        <p:spPr>
          <a:xfrm flipH="1">
            <a:off x="5870016" y="2344696"/>
            <a:ext cx="748838" cy="9599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72205337-60AF-024C-B9AC-B594C0DBE8E3}"/>
              </a:ext>
            </a:extLst>
          </p:cNvPr>
          <p:cNvCxnSpPr>
            <a:cxnSpLocks/>
            <a:stCxn id="7" idx="5"/>
            <a:endCxn id="9" idx="0"/>
          </p:cNvCxnSpPr>
          <p:nvPr/>
        </p:nvCxnSpPr>
        <p:spPr>
          <a:xfrm>
            <a:off x="6988328" y="2344696"/>
            <a:ext cx="632799" cy="8819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C63654-5F39-BF43-B33C-9A7A3F093F34}"/>
              </a:ext>
            </a:extLst>
          </p:cNvPr>
          <p:cNvCxnSpPr>
            <a:cxnSpLocks/>
            <a:stCxn id="9" idx="4"/>
            <a:endCxn id="12" idx="7"/>
          </p:cNvCxnSpPr>
          <p:nvPr/>
        </p:nvCxnSpPr>
        <p:spPr>
          <a:xfrm flipH="1">
            <a:off x="6988328" y="3761082"/>
            <a:ext cx="632799" cy="8322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3BD51E29-51C0-4642-B2D7-6E9C206F4487}"/>
              </a:ext>
            </a:extLst>
          </p:cNvPr>
          <p:cNvCxnSpPr>
            <a:cxnSpLocks/>
            <a:stCxn id="14" idx="3"/>
            <a:endCxn id="13" idx="7"/>
          </p:cNvCxnSpPr>
          <p:nvPr/>
        </p:nvCxnSpPr>
        <p:spPr>
          <a:xfrm flipH="1">
            <a:off x="4821138" y="3682545"/>
            <a:ext cx="679404" cy="8741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7A4B1F0-9AAB-2C4E-8EBD-B99A140C6FF2}"/>
              </a:ext>
            </a:extLst>
          </p:cNvPr>
          <p:cNvCxnSpPr>
            <a:cxnSpLocks/>
            <a:stCxn id="4" idx="3"/>
            <a:endCxn id="11" idx="7"/>
          </p:cNvCxnSpPr>
          <p:nvPr/>
        </p:nvCxnSpPr>
        <p:spPr>
          <a:xfrm flipH="1">
            <a:off x="3759097" y="2344696"/>
            <a:ext cx="692567" cy="9642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A0A02A6F-ECB6-894A-8221-4F8B00D51F02}"/>
              </a:ext>
            </a:extLst>
          </p:cNvPr>
          <p:cNvCxnSpPr>
            <a:cxnSpLocks/>
            <a:stCxn id="14" idx="5"/>
            <a:endCxn id="12" idx="1"/>
          </p:cNvCxnSpPr>
          <p:nvPr/>
        </p:nvCxnSpPr>
        <p:spPr>
          <a:xfrm>
            <a:off x="5870016" y="3682545"/>
            <a:ext cx="748838" cy="9108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A1F7EB5-B9D0-894D-8C93-733946ABFC2E}"/>
              </a:ext>
            </a:extLst>
          </p:cNvPr>
          <p:cNvCxnSpPr>
            <a:cxnSpLocks/>
            <a:endCxn id="11" idx="6"/>
          </p:cNvCxnSpPr>
          <p:nvPr/>
        </p:nvCxnSpPr>
        <p:spPr>
          <a:xfrm flipH="1" flipV="1">
            <a:off x="3835617" y="3497876"/>
            <a:ext cx="1721361" cy="51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6947BA2-74A3-8048-81D6-BCDB50920098}"/>
              </a:ext>
            </a:extLst>
          </p:cNvPr>
          <p:cNvCxnSpPr>
            <a:cxnSpLocks/>
            <a:endCxn id="13" idx="6"/>
          </p:cNvCxnSpPr>
          <p:nvPr/>
        </p:nvCxnSpPr>
        <p:spPr>
          <a:xfrm flipH="1" flipV="1">
            <a:off x="4897658" y="4745646"/>
            <a:ext cx="1644676" cy="280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1AAC828F-96AB-744E-8555-7ECB2A3F3CB1}"/>
              </a:ext>
            </a:extLst>
          </p:cNvPr>
          <p:cNvCxnSpPr>
            <a:cxnSpLocks/>
            <a:stCxn id="9" idx="2"/>
            <a:endCxn id="14" idx="6"/>
          </p:cNvCxnSpPr>
          <p:nvPr/>
        </p:nvCxnSpPr>
        <p:spPr>
          <a:xfrm flipH="1" flipV="1">
            <a:off x="5946536" y="3493610"/>
            <a:ext cx="1413334" cy="2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23B83BC8-FC7E-0647-81F6-4DCB9298CCC1}"/>
              </a:ext>
            </a:extLst>
          </p:cNvPr>
          <p:cNvCxnSpPr>
            <a:cxnSpLocks/>
            <a:stCxn id="11" idx="5"/>
            <a:endCxn id="13" idx="1"/>
          </p:cNvCxnSpPr>
          <p:nvPr/>
        </p:nvCxnSpPr>
        <p:spPr>
          <a:xfrm>
            <a:off x="3759097" y="3686811"/>
            <a:ext cx="692567" cy="8698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A49C2989-BAD5-1C48-A87B-AF1F5880809D}"/>
              </a:ext>
            </a:extLst>
          </p:cNvPr>
          <p:cNvSpPr txBox="1"/>
          <p:nvPr/>
        </p:nvSpPr>
        <p:spPr>
          <a:xfrm>
            <a:off x="1528555" y="607070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拓扑排序</a:t>
            </a:r>
          </a:p>
        </p:txBody>
      </p:sp>
    </p:spTree>
    <p:extLst>
      <p:ext uri="{BB962C8B-B14F-4D97-AF65-F5344CB8AC3E}">
        <p14:creationId xmlns:p14="http://schemas.microsoft.com/office/powerpoint/2010/main" val="173544117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4464618" y="182367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V1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6631808" y="182367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V2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7449344" y="316180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V5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3402577" y="316579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V3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6631808" y="445021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V7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4464618" y="441356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V6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5513496" y="316152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V4</a:t>
            </a:r>
            <a:endParaRPr kumimoji="1" lang="zh-CN" altLang="en-US" dirty="0"/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DC0AE937-7200-F84D-917F-6D93C3931826}"/>
              </a:ext>
            </a:extLst>
          </p:cNvPr>
          <p:cNvCxnSpPr>
            <a:cxnSpLocks/>
            <a:stCxn id="4" idx="5"/>
            <a:endCxn id="14" idx="1"/>
          </p:cNvCxnSpPr>
          <p:nvPr/>
        </p:nvCxnSpPr>
        <p:spPr>
          <a:xfrm>
            <a:off x="4910612" y="2279808"/>
            <a:ext cx="679404" cy="9599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C289379-0749-8D4C-A405-AB6BED94714E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4987132" y="2090873"/>
            <a:ext cx="16446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300552AD-6A6D-E345-A0E3-5E4B202DBEE9}"/>
              </a:ext>
            </a:extLst>
          </p:cNvPr>
          <p:cNvCxnSpPr>
            <a:cxnSpLocks/>
            <a:stCxn id="7" idx="3"/>
            <a:endCxn id="14" idx="7"/>
          </p:cNvCxnSpPr>
          <p:nvPr/>
        </p:nvCxnSpPr>
        <p:spPr>
          <a:xfrm flipH="1">
            <a:off x="5959490" y="2279808"/>
            <a:ext cx="748838" cy="9599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72205337-60AF-024C-B9AC-B594C0DBE8E3}"/>
              </a:ext>
            </a:extLst>
          </p:cNvPr>
          <p:cNvCxnSpPr>
            <a:cxnSpLocks/>
            <a:stCxn id="7" idx="5"/>
            <a:endCxn id="9" idx="0"/>
          </p:cNvCxnSpPr>
          <p:nvPr/>
        </p:nvCxnSpPr>
        <p:spPr>
          <a:xfrm>
            <a:off x="7077802" y="2279808"/>
            <a:ext cx="632799" cy="8819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C63654-5F39-BF43-B33C-9A7A3F093F34}"/>
              </a:ext>
            </a:extLst>
          </p:cNvPr>
          <p:cNvCxnSpPr>
            <a:cxnSpLocks/>
            <a:stCxn id="9" idx="4"/>
            <a:endCxn id="12" idx="7"/>
          </p:cNvCxnSpPr>
          <p:nvPr/>
        </p:nvCxnSpPr>
        <p:spPr>
          <a:xfrm flipH="1">
            <a:off x="7077802" y="3696194"/>
            <a:ext cx="632799" cy="8322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3BD51E29-51C0-4642-B2D7-6E9C206F4487}"/>
              </a:ext>
            </a:extLst>
          </p:cNvPr>
          <p:cNvCxnSpPr>
            <a:cxnSpLocks/>
            <a:stCxn id="14" idx="3"/>
            <a:endCxn id="13" idx="7"/>
          </p:cNvCxnSpPr>
          <p:nvPr/>
        </p:nvCxnSpPr>
        <p:spPr>
          <a:xfrm flipH="1">
            <a:off x="4910612" y="3617657"/>
            <a:ext cx="679404" cy="8741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7A4B1F0-9AAB-2C4E-8EBD-B99A140C6FF2}"/>
              </a:ext>
            </a:extLst>
          </p:cNvPr>
          <p:cNvCxnSpPr>
            <a:cxnSpLocks/>
            <a:stCxn id="11" idx="7"/>
            <a:endCxn id="4" idx="3"/>
          </p:cNvCxnSpPr>
          <p:nvPr/>
        </p:nvCxnSpPr>
        <p:spPr>
          <a:xfrm flipV="1">
            <a:off x="3848571" y="2279808"/>
            <a:ext cx="692567" cy="9642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A0A02A6F-ECB6-894A-8221-4F8B00D51F02}"/>
              </a:ext>
            </a:extLst>
          </p:cNvPr>
          <p:cNvCxnSpPr>
            <a:cxnSpLocks/>
            <a:stCxn id="14" idx="5"/>
            <a:endCxn id="12" idx="1"/>
          </p:cNvCxnSpPr>
          <p:nvPr/>
        </p:nvCxnSpPr>
        <p:spPr>
          <a:xfrm>
            <a:off x="5959490" y="3617657"/>
            <a:ext cx="748838" cy="9108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A1F7EB5-B9D0-894D-8C93-733946ABFC2E}"/>
              </a:ext>
            </a:extLst>
          </p:cNvPr>
          <p:cNvCxnSpPr>
            <a:cxnSpLocks/>
            <a:endCxn id="11" idx="6"/>
          </p:cNvCxnSpPr>
          <p:nvPr/>
        </p:nvCxnSpPr>
        <p:spPr>
          <a:xfrm flipH="1" flipV="1">
            <a:off x="3925091" y="3432988"/>
            <a:ext cx="1721361" cy="51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6947BA2-74A3-8048-81D6-BCDB50920098}"/>
              </a:ext>
            </a:extLst>
          </p:cNvPr>
          <p:cNvCxnSpPr>
            <a:cxnSpLocks/>
            <a:endCxn id="13" idx="6"/>
          </p:cNvCxnSpPr>
          <p:nvPr/>
        </p:nvCxnSpPr>
        <p:spPr>
          <a:xfrm flipH="1" flipV="1">
            <a:off x="4987132" y="4680758"/>
            <a:ext cx="1644676" cy="280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1AAC828F-96AB-744E-8555-7ECB2A3F3CB1}"/>
              </a:ext>
            </a:extLst>
          </p:cNvPr>
          <p:cNvCxnSpPr>
            <a:cxnSpLocks/>
            <a:stCxn id="14" idx="6"/>
            <a:endCxn id="9" idx="2"/>
          </p:cNvCxnSpPr>
          <p:nvPr/>
        </p:nvCxnSpPr>
        <p:spPr>
          <a:xfrm>
            <a:off x="6036010" y="3428722"/>
            <a:ext cx="1413334" cy="2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23B83BC8-FC7E-0647-81F6-4DCB9298CCC1}"/>
              </a:ext>
            </a:extLst>
          </p:cNvPr>
          <p:cNvCxnSpPr>
            <a:cxnSpLocks/>
            <a:stCxn id="11" idx="5"/>
            <a:endCxn id="13" idx="1"/>
          </p:cNvCxnSpPr>
          <p:nvPr/>
        </p:nvCxnSpPr>
        <p:spPr>
          <a:xfrm>
            <a:off x="3848571" y="3621923"/>
            <a:ext cx="692567" cy="8698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3" name="文本框 82">
            <a:extLst>
              <a:ext uri="{FF2B5EF4-FFF2-40B4-BE49-F238E27FC236}">
                <a16:creationId xmlns:a16="http://schemas.microsoft.com/office/drawing/2014/main" id="{7BFEE32A-6BA7-0548-8910-3933F8B58F82}"/>
              </a:ext>
            </a:extLst>
          </p:cNvPr>
          <p:cNvSpPr txBox="1"/>
          <p:nvPr/>
        </p:nvSpPr>
        <p:spPr>
          <a:xfrm>
            <a:off x="4599805" y="3052214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2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873363F6-2CB3-A743-AB2E-88C875F47B94}"/>
              </a:ext>
            </a:extLst>
          </p:cNvPr>
          <p:cNvSpPr txBox="1"/>
          <p:nvPr/>
        </p:nvSpPr>
        <p:spPr>
          <a:xfrm>
            <a:off x="5687356" y="1712027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2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AAD8D632-5E77-4B48-9D12-CE508113C66A}"/>
              </a:ext>
            </a:extLst>
          </p:cNvPr>
          <p:cNvSpPr txBox="1"/>
          <p:nvPr/>
        </p:nvSpPr>
        <p:spPr>
          <a:xfrm>
            <a:off x="3848571" y="2509608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4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585D858A-DC8C-9043-BBC0-0C7570E09B9C}"/>
              </a:ext>
            </a:extLst>
          </p:cNvPr>
          <p:cNvSpPr txBox="1"/>
          <p:nvPr/>
        </p:nvSpPr>
        <p:spPr>
          <a:xfrm>
            <a:off x="5347242" y="2534405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1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A22A7D8C-E438-2444-94C4-F1A46A339D95}"/>
              </a:ext>
            </a:extLst>
          </p:cNvPr>
          <p:cNvSpPr txBox="1"/>
          <p:nvPr/>
        </p:nvSpPr>
        <p:spPr>
          <a:xfrm>
            <a:off x="6411445" y="3809078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4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2C10DFAD-DDA4-AC47-A5FA-D16F3EE5183A}"/>
              </a:ext>
            </a:extLst>
          </p:cNvPr>
          <p:cNvSpPr txBox="1"/>
          <p:nvPr/>
        </p:nvSpPr>
        <p:spPr>
          <a:xfrm>
            <a:off x="6100959" y="2457542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3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5BEB6626-958C-BD4C-A5D7-E564CA8A103F}"/>
              </a:ext>
            </a:extLst>
          </p:cNvPr>
          <p:cNvSpPr txBox="1"/>
          <p:nvPr/>
        </p:nvSpPr>
        <p:spPr>
          <a:xfrm>
            <a:off x="7447276" y="2391796"/>
            <a:ext cx="632799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10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10E6D250-A62B-874A-BC6A-053C7CE7F230}"/>
              </a:ext>
            </a:extLst>
          </p:cNvPr>
          <p:cNvSpPr txBox="1"/>
          <p:nvPr/>
        </p:nvSpPr>
        <p:spPr>
          <a:xfrm>
            <a:off x="4960269" y="3771856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8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C955F167-FA1F-8D4A-BEE1-4E18C3DAC3DC}"/>
              </a:ext>
            </a:extLst>
          </p:cNvPr>
          <p:cNvSpPr txBox="1"/>
          <p:nvPr/>
        </p:nvSpPr>
        <p:spPr>
          <a:xfrm>
            <a:off x="3880541" y="3892950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5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A0969ED9-8911-A046-9609-88E26E2988A0}"/>
              </a:ext>
            </a:extLst>
          </p:cNvPr>
          <p:cNvSpPr txBox="1"/>
          <p:nvPr/>
        </p:nvSpPr>
        <p:spPr>
          <a:xfrm>
            <a:off x="6656823" y="3067209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2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D11B0202-8C0A-DF48-8F1C-40EE685B249F}"/>
              </a:ext>
            </a:extLst>
          </p:cNvPr>
          <p:cNvSpPr txBox="1"/>
          <p:nvPr/>
        </p:nvSpPr>
        <p:spPr>
          <a:xfrm>
            <a:off x="7466930" y="4073065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6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9ECA1526-212F-5C42-AF2B-77B53F528B1C}"/>
              </a:ext>
            </a:extLst>
          </p:cNvPr>
          <p:cNvSpPr txBox="1"/>
          <p:nvPr/>
        </p:nvSpPr>
        <p:spPr>
          <a:xfrm>
            <a:off x="5621122" y="4678811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1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665E09B4-C483-E842-B14E-1DE1832190CB}"/>
              </a:ext>
            </a:extLst>
          </p:cNvPr>
          <p:cNvSpPr txBox="1"/>
          <p:nvPr/>
        </p:nvSpPr>
        <p:spPr>
          <a:xfrm>
            <a:off x="1528555" y="607070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有向图</a:t>
            </a:r>
            <a:r>
              <a:rPr kumimoji="1" lang="en-US" altLang="zh-CN" sz="2400" dirty="0">
                <a:solidFill>
                  <a:schemeClr val="accent1"/>
                </a:solidFill>
              </a:rPr>
              <a:t>G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3077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4464618" y="182367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V1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6631808" y="182367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V2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7449344" y="316180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V5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3402577" y="316579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V3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6631808" y="445021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V7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4464618" y="441356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V6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5513496" y="316152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V4</a:t>
            </a:r>
            <a:endParaRPr kumimoji="1" lang="zh-CN" altLang="en-US" dirty="0"/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DC0AE937-7200-F84D-917F-6D93C3931826}"/>
              </a:ext>
            </a:extLst>
          </p:cNvPr>
          <p:cNvCxnSpPr>
            <a:cxnSpLocks/>
            <a:stCxn id="4" idx="5"/>
            <a:endCxn id="14" idx="1"/>
          </p:cNvCxnSpPr>
          <p:nvPr/>
        </p:nvCxnSpPr>
        <p:spPr>
          <a:xfrm>
            <a:off x="4910612" y="2279808"/>
            <a:ext cx="679404" cy="9599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C289379-0749-8D4C-A405-AB6BED94714E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4987132" y="2090873"/>
            <a:ext cx="16446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300552AD-6A6D-E345-A0E3-5E4B202DBEE9}"/>
              </a:ext>
            </a:extLst>
          </p:cNvPr>
          <p:cNvCxnSpPr>
            <a:cxnSpLocks/>
            <a:stCxn id="7" idx="3"/>
            <a:endCxn id="14" idx="7"/>
          </p:cNvCxnSpPr>
          <p:nvPr/>
        </p:nvCxnSpPr>
        <p:spPr>
          <a:xfrm flipH="1">
            <a:off x="5959490" y="2279808"/>
            <a:ext cx="748838" cy="9599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72205337-60AF-024C-B9AC-B594C0DBE8E3}"/>
              </a:ext>
            </a:extLst>
          </p:cNvPr>
          <p:cNvCxnSpPr>
            <a:cxnSpLocks/>
            <a:stCxn id="7" idx="5"/>
            <a:endCxn id="9" idx="0"/>
          </p:cNvCxnSpPr>
          <p:nvPr/>
        </p:nvCxnSpPr>
        <p:spPr>
          <a:xfrm>
            <a:off x="7077802" y="2279808"/>
            <a:ext cx="632799" cy="8819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C63654-5F39-BF43-B33C-9A7A3F093F34}"/>
              </a:ext>
            </a:extLst>
          </p:cNvPr>
          <p:cNvCxnSpPr>
            <a:cxnSpLocks/>
            <a:stCxn id="9" idx="4"/>
            <a:endCxn id="12" idx="7"/>
          </p:cNvCxnSpPr>
          <p:nvPr/>
        </p:nvCxnSpPr>
        <p:spPr>
          <a:xfrm flipH="1">
            <a:off x="7077802" y="3696194"/>
            <a:ext cx="632799" cy="8322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3BD51E29-51C0-4642-B2D7-6E9C206F4487}"/>
              </a:ext>
            </a:extLst>
          </p:cNvPr>
          <p:cNvCxnSpPr>
            <a:cxnSpLocks/>
            <a:stCxn id="14" idx="3"/>
            <a:endCxn id="13" idx="7"/>
          </p:cNvCxnSpPr>
          <p:nvPr/>
        </p:nvCxnSpPr>
        <p:spPr>
          <a:xfrm flipH="1">
            <a:off x="4910612" y="3617657"/>
            <a:ext cx="679404" cy="8741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7A4B1F0-9AAB-2C4E-8EBD-B99A140C6FF2}"/>
              </a:ext>
            </a:extLst>
          </p:cNvPr>
          <p:cNvCxnSpPr>
            <a:cxnSpLocks/>
            <a:stCxn id="11" idx="7"/>
            <a:endCxn id="4" idx="3"/>
          </p:cNvCxnSpPr>
          <p:nvPr/>
        </p:nvCxnSpPr>
        <p:spPr>
          <a:xfrm flipV="1">
            <a:off x="3848571" y="2279808"/>
            <a:ext cx="692567" cy="9642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A0A02A6F-ECB6-894A-8221-4F8B00D51F02}"/>
              </a:ext>
            </a:extLst>
          </p:cNvPr>
          <p:cNvCxnSpPr>
            <a:cxnSpLocks/>
            <a:stCxn id="14" idx="5"/>
            <a:endCxn id="12" idx="1"/>
          </p:cNvCxnSpPr>
          <p:nvPr/>
        </p:nvCxnSpPr>
        <p:spPr>
          <a:xfrm>
            <a:off x="5959490" y="3617657"/>
            <a:ext cx="748838" cy="9108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A1F7EB5-B9D0-894D-8C93-733946ABFC2E}"/>
              </a:ext>
            </a:extLst>
          </p:cNvPr>
          <p:cNvCxnSpPr>
            <a:cxnSpLocks/>
            <a:endCxn id="11" idx="6"/>
          </p:cNvCxnSpPr>
          <p:nvPr/>
        </p:nvCxnSpPr>
        <p:spPr>
          <a:xfrm flipH="1" flipV="1">
            <a:off x="3925091" y="3432988"/>
            <a:ext cx="1721361" cy="51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6947BA2-74A3-8048-81D6-BCDB50920098}"/>
              </a:ext>
            </a:extLst>
          </p:cNvPr>
          <p:cNvCxnSpPr>
            <a:cxnSpLocks/>
            <a:endCxn id="13" idx="6"/>
          </p:cNvCxnSpPr>
          <p:nvPr/>
        </p:nvCxnSpPr>
        <p:spPr>
          <a:xfrm flipH="1" flipV="1">
            <a:off x="4987132" y="4680758"/>
            <a:ext cx="1644676" cy="280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1AAC828F-96AB-744E-8555-7ECB2A3F3CB1}"/>
              </a:ext>
            </a:extLst>
          </p:cNvPr>
          <p:cNvCxnSpPr>
            <a:cxnSpLocks/>
            <a:stCxn id="14" idx="6"/>
            <a:endCxn id="9" idx="2"/>
          </p:cNvCxnSpPr>
          <p:nvPr/>
        </p:nvCxnSpPr>
        <p:spPr>
          <a:xfrm>
            <a:off x="6036010" y="3428722"/>
            <a:ext cx="1413334" cy="2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23B83BC8-FC7E-0647-81F6-4DCB9298CCC1}"/>
              </a:ext>
            </a:extLst>
          </p:cNvPr>
          <p:cNvCxnSpPr>
            <a:cxnSpLocks/>
            <a:stCxn id="11" idx="5"/>
            <a:endCxn id="13" idx="1"/>
          </p:cNvCxnSpPr>
          <p:nvPr/>
        </p:nvCxnSpPr>
        <p:spPr>
          <a:xfrm>
            <a:off x="3848571" y="3621923"/>
            <a:ext cx="692567" cy="8698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3" name="文本框 82">
            <a:extLst>
              <a:ext uri="{FF2B5EF4-FFF2-40B4-BE49-F238E27FC236}">
                <a16:creationId xmlns:a16="http://schemas.microsoft.com/office/drawing/2014/main" id="{7BFEE32A-6BA7-0548-8910-3933F8B58F82}"/>
              </a:ext>
            </a:extLst>
          </p:cNvPr>
          <p:cNvSpPr txBox="1"/>
          <p:nvPr/>
        </p:nvSpPr>
        <p:spPr>
          <a:xfrm>
            <a:off x="4599805" y="3052214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2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873363F6-2CB3-A743-AB2E-88C875F47B94}"/>
              </a:ext>
            </a:extLst>
          </p:cNvPr>
          <p:cNvSpPr txBox="1"/>
          <p:nvPr/>
        </p:nvSpPr>
        <p:spPr>
          <a:xfrm>
            <a:off x="5687356" y="1712027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2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AAD8D632-5E77-4B48-9D12-CE508113C66A}"/>
              </a:ext>
            </a:extLst>
          </p:cNvPr>
          <p:cNvSpPr txBox="1"/>
          <p:nvPr/>
        </p:nvSpPr>
        <p:spPr>
          <a:xfrm>
            <a:off x="3848571" y="2509608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4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585D858A-DC8C-9043-BBC0-0C7570E09B9C}"/>
              </a:ext>
            </a:extLst>
          </p:cNvPr>
          <p:cNvSpPr txBox="1"/>
          <p:nvPr/>
        </p:nvSpPr>
        <p:spPr>
          <a:xfrm>
            <a:off x="5347242" y="2534405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1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A22A7D8C-E438-2444-94C4-F1A46A339D95}"/>
              </a:ext>
            </a:extLst>
          </p:cNvPr>
          <p:cNvSpPr txBox="1"/>
          <p:nvPr/>
        </p:nvSpPr>
        <p:spPr>
          <a:xfrm>
            <a:off x="6411445" y="3809078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4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2C10DFAD-DDA4-AC47-A5FA-D16F3EE5183A}"/>
              </a:ext>
            </a:extLst>
          </p:cNvPr>
          <p:cNvSpPr txBox="1"/>
          <p:nvPr/>
        </p:nvSpPr>
        <p:spPr>
          <a:xfrm>
            <a:off x="6100959" y="2457542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3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5BEB6626-958C-BD4C-A5D7-E564CA8A103F}"/>
              </a:ext>
            </a:extLst>
          </p:cNvPr>
          <p:cNvSpPr txBox="1"/>
          <p:nvPr/>
        </p:nvSpPr>
        <p:spPr>
          <a:xfrm>
            <a:off x="7447276" y="2392246"/>
            <a:ext cx="632799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-10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10E6D250-A62B-874A-BC6A-053C7CE7F230}"/>
              </a:ext>
            </a:extLst>
          </p:cNvPr>
          <p:cNvSpPr txBox="1"/>
          <p:nvPr/>
        </p:nvSpPr>
        <p:spPr>
          <a:xfrm>
            <a:off x="4960269" y="3771856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8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C955F167-FA1F-8D4A-BEE1-4E18C3DAC3DC}"/>
              </a:ext>
            </a:extLst>
          </p:cNvPr>
          <p:cNvSpPr txBox="1"/>
          <p:nvPr/>
        </p:nvSpPr>
        <p:spPr>
          <a:xfrm>
            <a:off x="3880541" y="3892950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5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A0969ED9-8911-A046-9609-88E26E2988A0}"/>
              </a:ext>
            </a:extLst>
          </p:cNvPr>
          <p:cNvSpPr txBox="1"/>
          <p:nvPr/>
        </p:nvSpPr>
        <p:spPr>
          <a:xfrm>
            <a:off x="6656823" y="3067209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2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D11B0202-8C0A-DF48-8F1C-40EE685B249F}"/>
              </a:ext>
            </a:extLst>
          </p:cNvPr>
          <p:cNvSpPr txBox="1"/>
          <p:nvPr/>
        </p:nvSpPr>
        <p:spPr>
          <a:xfrm>
            <a:off x="7466930" y="4073065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6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9ECA1526-212F-5C42-AF2B-77B53F528B1C}"/>
              </a:ext>
            </a:extLst>
          </p:cNvPr>
          <p:cNvSpPr txBox="1"/>
          <p:nvPr/>
        </p:nvSpPr>
        <p:spPr>
          <a:xfrm>
            <a:off x="5621122" y="4678811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1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665E09B4-C483-E842-B14E-1DE1832190CB}"/>
              </a:ext>
            </a:extLst>
          </p:cNvPr>
          <p:cNvSpPr txBox="1"/>
          <p:nvPr/>
        </p:nvSpPr>
        <p:spPr>
          <a:xfrm>
            <a:off x="1528555" y="607070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带有负值圈的图</a:t>
            </a:r>
          </a:p>
        </p:txBody>
      </p:sp>
    </p:spTree>
    <p:extLst>
      <p:ext uri="{BB962C8B-B14F-4D97-AF65-F5344CB8AC3E}">
        <p14:creationId xmlns:p14="http://schemas.microsoft.com/office/powerpoint/2010/main" val="414733471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4375144" y="188856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V1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6542334" y="188856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V2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7359870" y="322669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V5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3313103" y="323068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V3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6542334" y="451510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V7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4375144" y="447845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V6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5424022" y="322641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V4</a:t>
            </a:r>
            <a:endParaRPr kumimoji="1" lang="zh-CN" altLang="en-US" dirty="0"/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DC0AE937-7200-F84D-917F-6D93C3931826}"/>
              </a:ext>
            </a:extLst>
          </p:cNvPr>
          <p:cNvCxnSpPr>
            <a:cxnSpLocks/>
            <a:stCxn id="4" idx="5"/>
            <a:endCxn id="14" idx="1"/>
          </p:cNvCxnSpPr>
          <p:nvPr/>
        </p:nvCxnSpPr>
        <p:spPr>
          <a:xfrm>
            <a:off x="4821138" y="2344696"/>
            <a:ext cx="679404" cy="9599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C289379-0749-8D4C-A405-AB6BED94714E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4897658" y="2155761"/>
            <a:ext cx="16446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300552AD-6A6D-E345-A0E3-5E4B202DBEE9}"/>
              </a:ext>
            </a:extLst>
          </p:cNvPr>
          <p:cNvCxnSpPr>
            <a:cxnSpLocks/>
            <a:stCxn id="7" idx="3"/>
            <a:endCxn id="14" idx="7"/>
          </p:cNvCxnSpPr>
          <p:nvPr/>
        </p:nvCxnSpPr>
        <p:spPr>
          <a:xfrm flipH="1">
            <a:off x="5870016" y="2344696"/>
            <a:ext cx="748838" cy="9599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72205337-60AF-024C-B9AC-B594C0DBE8E3}"/>
              </a:ext>
            </a:extLst>
          </p:cNvPr>
          <p:cNvCxnSpPr>
            <a:cxnSpLocks/>
            <a:stCxn id="7" idx="5"/>
            <a:endCxn id="9" idx="0"/>
          </p:cNvCxnSpPr>
          <p:nvPr/>
        </p:nvCxnSpPr>
        <p:spPr>
          <a:xfrm>
            <a:off x="6988328" y="2344696"/>
            <a:ext cx="632799" cy="8819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C63654-5F39-BF43-B33C-9A7A3F093F34}"/>
              </a:ext>
            </a:extLst>
          </p:cNvPr>
          <p:cNvCxnSpPr>
            <a:cxnSpLocks/>
            <a:stCxn id="9" idx="4"/>
            <a:endCxn id="12" idx="7"/>
          </p:cNvCxnSpPr>
          <p:nvPr/>
        </p:nvCxnSpPr>
        <p:spPr>
          <a:xfrm flipH="1">
            <a:off x="6988328" y="3761082"/>
            <a:ext cx="632799" cy="8322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3BD51E29-51C0-4642-B2D7-6E9C206F4487}"/>
              </a:ext>
            </a:extLst>
          </p:cNvPr>
          <p:cNvCxnSpPr>
            <a:cxnSpLocks/>
            <a:stCxn id="14" idx="3"/>
            <a:endCxn id="13" idx="7"/>
          </p:cNvCxnSpPr>
          <p:nvPr/>
        </p:nvCxnSpPr>
        <p:spPr>
          <a:xfrm flipH="1">
            <a:off x="4821138" y="3682545"/>
            <a:ext cx="679404" cy="8741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7A4B1F0-9AAB-2C4E-8EBD-B99A140C6FF2}"/>
              </a:ext>
            </a:extLst>
          </p:cNvPr>
          <p:cNvCxnSpPr>
            <a:cxnSpLocks/>
            <a:stCxn id="4" idx="3"/>
            <a:endCxn id="11" idx="7"/>
          </p:cNvCxnSpPr>
          <p:nvPr/>
        </p:nvCxnSpPr>
        <p:spPr>
          <a:xfrm flipH="1">
            <a:off x="3759097" y="2344696"/>
            <a:ext cx="692567" cy="9642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A0A02A6F-ECB6-894A-8221-4F8B00D51F02}"/>
              </a:ext>
            </a:extLst>
          </p:cNvPr>
          <p:cNvCxnSpPr>
            <a:cxnSpLocks/>
            <a:stCxn id="14" idx="5"/>
            <a:endCxn id="12" idx="1"/>
          </p:cNvCxnSpPr>
          <p:nvPr/>
        </p:nvCxnSpPr>
        <p:spPr>
          <a:xfrm>
            <a:off x="5870016" y="3682545"/>
            <a:ext cx="748838" cy="9108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A1F7EB5-B9D0-894D-8C93-733946ABFC2E}"/>
              </a:ext>
            </a:extLst>
          </p:cNvPr>
          <p:cNvCxnSpPr>
            <a:cxnSpLocks/>
            <a:endCxn id="11" idx="6"/>
          </p:cNvCxnSpPr>
          <p:nvPr/>
        </p:nvCxnSpPr>
        <p:spPr>
          <a:xfrm flipH="1" flipV="1">
            <a:off x="3835617" y="3497876"/>
            <a:ext cx="1721361" cy="51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6947BA2-74A3-8048-81D6-BCDB50920098}"/>
              </a:ext>
            </a:extLst>
          </p:cNvPr>
          <p:cNvCxnSpPr>
            <a:cxnSpLocks/>
            <a:endCxn id="13" idx="6"/>
          </p:cNvCxnSpPr>
          <p:nvPr/>
        </p:nvCxnSpPr>
        <p:spPr>
          <a:xfrm flipH="1" flipV="1">
            <a:off x="4897658" y="4745646"/>
            <a:ext cx="1644676" cy="280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1AAC828F-96AB-744E-8555-7ECB2A3F3CB1}"/>
              </a:ext>
            </a:extLst>
          </p:cNvPr>
          <p:cNvCxnSpPr>
            <a:cxnSpLocks/>
            <a:stCxn id="9" idx="2"/>
            <a:endCxn id="14" idx="6"/>
          </p:cNvCxnSpPr>
          <p:nvPr/>
        </p:nvCxnSpPr>
        <p:spPr>
          <a:xfrm flipH="1" flipV="1">
            <a:off x="5946536" y="3493610"/>
            <a:ext cx="1413334" cy="2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23B83BC8-FC7E-0647-81F6-4DCB9298CCC1}"/>
              </a:ext>
            </a:extLst>
          </p:cNvPr>
          <p:cNvCxnSpPr>
            <a:cxnSpLocks/>
            <a:stCxn id="11" idx="5"/>
            <a:endCxn id="13" idx="1"/>
          </p:cNvCxnSpPr>
          <p:nvPr/>
        </p:nvCxnSpPr>
        <p:spPr>
          <a:xfrm>
            <a:off x="3759097" y="3686811"/>
            <a:ext cx="692567" cy="8698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A49C2989-BAD5-1C48-A87B-AF1F5880809D}"/>
              </a:ext>
            </a:extLst>
          </p:cNvPr>
          <p:cNvSpPr txBox="1"/>
          <p:nvPr/>
        </p:nvSpPr>
        <p:spPr>
          <a:xfrm>
            <a:off x="1528555" y="607070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一个无权有向图</a:t>
            </a:r>
            <a:r>
              <a:rPr kumimoji="1" lang="en-US" altLang="zh-CN" sz="2400" dirty="0">
                <a:solidFill>
                  <a:schemeClr val="accent1"/>
                </a:solidFill>
              </a:rPr>
              <a:t>G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188055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3564806" y="32735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4977130" y="192409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4977130" y="34290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1980933" y="192409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3564806" y="492366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1980933" y="343391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C289379-0749-8D4C-A405-AB6BED94714E}"/>
              </a:ext>
            </a:extLst>
          </p:cNvPr>
          <p:cNvCxnSpPr>
            <a:cxnSpLocks/>
            <a:stCxn id="4" idx="5"/>
            <a:endCxn id="7" idx="0"/>
          </p:cNvCxnSpPr>
          <p:nvPr/>
        </p:nvCxnSpPr>
        <p:spPr>
          <a:xfrm>
            <a:off x="4010800" y="783484"/>
            <a:ext cx="1227587" cy="11406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C63654-5F39-BF43-B33C-9A7A3F093F34}"/>
              </a:ext>
            </a:extLst>
          </p:cNvPr>
          <p:cNvCxnSpPr>
            <a:cxnSpLocks/>
            <a:stCxn id="9" idx="4"/>
            <a:endCxn id="12" idx="7"/>
          </p:cNvCxnSpPr>
          <p:nvPr/>
        </p:nvCxnSpPr>
        <p:spPr>
          <a:xfrm flipH="1">
            <a:off x="4010800" y="3963389"/>
            <a:ext cx="1227587" cy="10385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7A4B1F0-9AAB-2C4E-8EBD-B99A140C6FF2}"/>
              </a:ext>
            </a:extLst>
          </p:cNvPr>
          <p:cNvCxnSpPr>
            <a:cxnSpLocks/>
            <a:stCxn id="4" idx="3"/>
            <a:endCxn id="11" idx="7"/>
          </p:cNvCxnSpPr>
          <p:nvPr/>
        </p:nvCxnSpPr>
        <p:spPr>
          <a:xfrm flipH="1">
            <a:off x="2426927" y="783484"/>
            <a:ext cx="1214399" cy="12188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A1F7EB5-B9D0-894D-8C93-733946ABFC2E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>
            <a:off x="2503447" y="2191285"/>
            <a:ext cx="247368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6947BA2-74A3-8048-81D6-BCDB50920098}"/>
              </a:ext>
            </a:extLst>
          </p:cNvPr>
          <p:cNvCxnSpPr>
            <a:cxnSpLocks/>
            <a:stCxn id="13" idx="5"/>
            <a:endCxn id="12" idx="1"/>
          </p:cNvCxnSpPr>
          <p:nvPr/>
        </p:nvCxnSpPr>
        <p:spPr>
          <a:xfrm>
            <a:off x="2426927" y="3890045"/>
            <a:ext cx="1214399" cy="11118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A49C2989-BAD5-1C48-A87B-AF1F5880809D}"/>
              </a:ext>
            </a:extLst>
          </p:cNvPr>
          <p:cNvSpPr txBox="1"/>
          <p:nvPr/>
        </p:nvSpPr>
        <p:spPr>
          <a:xfrm>
            <a:off x="1528555" y="607070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一个图和它的最大流</a:t>
            </a:r>
          </a:p>
        </p:txBody>
      </p: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25B31BC0-1C3D-6B4F-B8D7-D8601E807F65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>
            <a:off x="2242190" y="2458479"/>
            <a:ext cx="0" cy="9754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直线箭头连接符 56">
            <a:extLst>
              <a:ext uri="{FF2B5EF4-FFF2-40B4-BE49-F238E27FC236}">
                <a16:creationId xmlns:a16="http://schemas.microsoft.com/office/drawing/2014/main" id="{5E3F7885-C799-8043-90D3-B45937880DA8}"/>
              </a:ext>
            </a:extLst>
          </p:cNvPr>
          <p:cNvCxnSpPr>
            <a:cxnSpLocks/>
            <a:stCxn id="11" idx="5"/>
            <a:endCxn id="9" idx="2"/>
          </p:cNvCxnSpPr>
          <p:nvPr/>
        </p:nvCxnSpPr>
        <p:spPr>
          <a:xfrm>
            <a:off x="2426927" y="2380220"/>
            <a:ext cx="2550203" cy="13159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直线箭头连接符 59">
            <a:extLst>
              <a:ext uri="{FF2B5EF4-FFF2-40B4-BE49-F238E27FC236}">
                <a16:creationId xmlns:a16="http://schemas.microsoft.com/office/drawing/2014/main" id="{08E93BE2-5EC6-1742-B720-00997EB6F6F6}"/>
              </a:ext>
            </a:extLst>
          </p:cNvPr>
          <p:cNvCxnSpPr>
            <a:cxnSpLocks/>
            <a:stCxn id="7" idx="4"/>
            <a:endCxn id="9" idx="0"/>
          </p:cNvCxnSpPr>
          <p:nvPr/>
        </p:nvCxnSpPr>
        <p:spPr>
          <a:xfrm>
            <a:off x="5238387" y="2458479"/>
            <a:ext cx="0" cy="9705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5E5808C1-DFE6-6B42-B558-CB3A6FD01BDB}"/>
              </a:ext>
            </a:extLst>
          </p:cNvPr>
          <p:cNvSpPr txBox="1"/>
          <p:nvPr/>
        </p:nvSpPr>
        <p:spPr>
          <a:xfrm>
            <a:off x="2811135" y="102358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031DF655-9E15-3245-8C43-716079F405C8}"/>
              </a:ext>
            </a:extLst>
          </p:cNvPr>
          <p:cNvSpPr txBox="1"/>
          <p:nvPr/>
        </p:nvSpPr>
        <p:spPr>
          <a:xfrm>
            <a:off x="4687500" y="98445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3F82469A-75F2-3F4D-9197-D58C7B4541C8}"/>
              </a:ext>
            </a:extLst>
          </p:cNvPr>
          <p:cNvSpPr txBox="1"/>
          <p:nvPr/>
        </p:nvSpPr>
        <p:spPr>
          <a:xfrm>
            <a:off x="3607823" y="174565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3043C5F0-7E52-8145-815B-728FC8DF7A32}"/>
              </a:ext>
            </a:extLst>
          </p:cNvPr>
          <p:cNvSpPr txBox="1"/>
          <p:nvPr/>
        </p:nvSpPr>
        <p:spPr>
          <a:xfrm>
            <a:off x="3607823" y="311839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4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C0D8BD4-6B55-9746-B8BE-689E05841267}"/>
              </a:ext>
            </a:extLst>
          </p:cNvPr>
          <p:cNvSpPr txBox="1"/>
          <p:nvPr/>
        </p:nvSpPr>
        <p:spPr>
          <a:xfrm>
            <a:off x="2273680" y="273630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903161AD-B219-084D-8477-F71EEA52FE18}"/>
              </a:ext>
            </a:extLst>
          </p:cNvPr>
          <p:cNvSpPr txBox="1"/>
          <p:nvPr/>
        </p:nvSpPr>
        <p:spPr>
          <a:xfrm>
            <a:off x="2987058" y="411459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D82C8106-F3BD-D440-9B47-9ABA60679619}"/>
              </a:ext>
            </a:extLst>
          </p:cNvPr>
          <p:cNvSpPr txBox="1"/>
          <p:nvPr/>
        </p:nvSpPr>
        <p:spPr>
          <a:xfrm>
            <a:off x="4279839" y="407274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AC02C0FE-2DA5-314F-A0D5-5525D5286E4A}"/>
              </a:ext>
            </a:extLst>
          </p:cNvPr>
          <p:cNvSpPr txBox="1"/>
          <p:nvPr/>
        </p:nvSpPr>
        <p:spPr>
          <a:xfrm>
            <a:off x="4898541" y="271794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96" name="椭圆 95">
            <a:extLst>
              <a:ext uri="{FF2B5EF4-FFF2-40B4-BE49-F238E27FC236}">
                <a16:creationId xmlns:a16="http://schemas.microsoft.com/office/drawing/2014/main" id="{E833F7D0-9340-C740-91FA-F85D56287289}"/>
              </a:ext>
            </a:extLst>
          </p:cNvPr>
          <p:cNvSpPr/>
          <p:nvPr/>
        </p:nvSpPr>
        <p:spPr>
          <a:xfrm>
            <a:off x="8276231" y="40561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A9E509AB-DA9A-1D46-8D55-5B162D8466FB}"/>
              </a:ext>
            </a:extLst>
          </p:cNvPr>
          <p:cNvSpPr/>
          <p:nvPr/>
        </p:nvSpPr>
        <p:spPr>
          <a:xfrm>
            <a:off x="9688555" y="200234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305062BB-39E9-084B-9D49-75BE59877EC5}"/>
              </a:ext>
            </a:extLst>
          </p:cNvPr>
          <p:cNvSpPr/>
          <p:nvPr/>
        </p:nvSpPr>
        <p:spPr>
          <a:xfrm>
            <a:off x="9688555" y="350725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32F71C9A-B069-5B4A-898E-55421E5FE27E}"/>
              </a:ext>
            </a:extLst>
          </p:cNvPr>
          <p:cNvSpPr/>
          <p:nvPr/>
        </p:nvSpPr>
        <p:spPr>
          <a:xfrm>
            <a:off x="6692358" y="200234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00" name="椭圆 99">
            <a:extLst>
              <a:ext uri="{FF2B5EF4-FFF2-40B4-BE49-F238E27FC236}">
                <a16:creationId xmlns:a16="http://schemas.microsoft.com/office/drawing/2014/main" id="{32912FE4-C0F3-F746-A01E-958C6BE5F233}"/>
              </a:ext>
            </a:extLst>
          </p:cNvPr>
          <p:cNvSpPr/>
          <p:nvPr/>
        </p:nvSpPr>
        <p:spPr>
          <a:xfrm>
            <a:off x="8279960" y="499411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101" name="椭圆 100">
            <a:extLst>
              <a:ext uri="{FF2B5EF4-FFF2-40B4-BE49-F238E27FC236}">
                <a16:creationId xmlns:a16="http://schemas.microsoft.com/office/drawing/2014/main" id="{33B55013-CEC7-8C49-A5AE-2B288F891919}"/>
              </a:ext>
            </a:extLst>
          </p:cNvPr>
          <p:cNvSpPr/>
          <p:nvPr/>
        </p:nvSpPr>
        <p:spPr>
          <a:xfrm>
            <a:off x="6692358" y="351217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102" name="直线箭头连接符 101">
            <a:extLst>
              <a:ext uri="{FF2B5EF4-FFF2-40B4-BE49-F238E27FC236}">
                <a16:creationId xmlns:a16="http://schemas.microsoft.com/office/drawing/2014/main" id="{C01886CE-FE70-FD41-811A-76EC7569687A}"/>
              </a:ext>
            </a:extLst>
          </p:cNvPr>
          <p:cNvCxnSpPr>
            <a:cxnSpLocks/>
            <a:stCxn id="96" idx="5"/>
            <a:endCxn id="97" idx="0"/>
          </p:cNvCxnSpPr>
          <p:nvPr/>
        </p:nvCxnSpPr>
        <p:spPr>
          <a:xfrm>
            <a:off x="8722225" y="861743"/>
            <a:ext cx="1227587" cy="1140606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" name="直线箭头连接符 102">
            <a:extLst>
              <a:ext uri="{FF2B5EF4-FFF2-40B4-BE49-F238E27FC236}">
                <a16:creationId xmlns:a16="http://schemas.microsoft.com/office/drawing/2014/main" id="{0BE32FE1-78EE-B44A-B185-9D56B435FD72}"/>
              </a:ext>
            </a:extLst>
          </p:cNvPr>
          <p:cNvCxnSpPr>
            <a:cxnSpLocks/>
            <a:stCxn id="98" idx="4"/>
            <a:endCxn id="100" idx="7"/>
          </p:cNvCxnSpPr>
          <p:nvPr/>
        </p:nvCxnSpPr>
        <p:spPr>
          <a:xfrm flipH="1">
            <a:off x="8725954" y="4041648"/>
            <a:ext cx="1223858" cy="1030726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4" name="直线箭头连接符 103">
            <a:extLst>
              <a:ext uri="{FF2B5EF4-FFF2-40B4-BE49-F238E27FC236}">
                <a16:creationId xmlns:a16="http://schemas.microsoft.com/office/drawing/2014/main" id="{7514898C-D495-7147-98D1-F5B5DB9F5957}"/>
              </a:ext>
            </a:extLst>
          </p:cNvPr>
          <p:cNvCxnSpPr>
            <a:cxnSpLocks/>
            <a:stCxn id="96" idx="3"/>
            <a:endCxn id="99" idx="7"/>
          </p:cNvCxnSpPr>
          <p:nvPr/>
        </p:nvCxnSpPr>
        <p:spPr>
          <a:xfrm flipH="1">
            <a:off x="7138352" y="861743"/>
            <a:ext cx="1214399" cy="1218865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5" name="直线箭头连接符 104">
            <a:extLst>
              <a:ext uri="{FF2B5EF4-FFF2-40B4-BE49-F238E27FC236}">
                <a16:creationId xmlns:a16="http://schemas.microsoft.com/office/drawing/2014/main" id="{13CDE776-DB9C-784F-8681-3A96CDFF1E3B}"/>
              </a:ext>
            </a:extLst>
          </p:cNvPr>
          <p:cNvCxnSpPr>
            <a:cxnSpLocks/>
            <a:stCxn id="99" idx="6"/>
            <a:endCxn id="97" idx="2"/>
          </p:cNvCxnSpPr>
          <p:nvPr/>
        </p:nvCxnSpPr>
        <p:spPr>
          <a:xfrm>
            <a:off x="7214872" y="2269544"/>
            <a:ext cx="2473683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6" name="直线箭头连接符 105">
            <a:extLst>
              <a:ext uri="{FF2B5EF4-FFF2-40B4-BE49-F238E27FC236}">
                <a16:creationId xmlns:a16="http://schemas.microsoft.com/office/drawing/2014/main" id="{A3B05672-9BF0-5442-845C-73006F8EEBDF}"/>
              </a:ext>
            </a:extLst>
          </p:cNvPr>
          <p:cNvCxnSpPr>
            <a:cxnSpLocks/>
            <a:stCxn id="101" idx="5"/>
            <a:endCxn id="100" idx="1"/>
          </p:cNvCxnSpPr>
          <p:nvPr/>
        </p:nvCxnSpPr>
        <p:spPr>
          <a:xfrm>
            <a:off x="7138352" y="3968304"/>
            <a:ext cx="1218128" cy="110407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7" name="直线箭头连接符 106">
            <a:extLst>
              <a:ext uri="{FF2B5EF4-FFF2-40B4-BE49-F238E27FC236}">
                <a16:creationId xmlns:a16="http://schemas.microsoft.com/office/drawing/2014/main" id="{4BD6882B-E6D5-B349-8FD4-51B19BD812BF}"/>
              </a:ext>
            </a:extLst>
          </p:cNvPr>
          <p:cNvCxnSpPr>
            <a:cxnSpLocks/>
            <a:stCxn id="99" idx="4"/>
            <a:endCxn id="101" idx="0"/>
          </p:cNvCxnSpPr>
          <p:nvPr/>
        </p:nvCxnSpPr>
        <p:spPr>
          <a:xfrm>
            <a:off x="6953615" y="2536738"/>
            <a:ext cx="0" cy="975436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直线箭头连接符 107">
            <a:extLst>
              <a:ext uri="{FF2B5EF4-FFF2-40B4-BE49-F238E27FC236}">
                <a16:creationId xmlns:a16="http://schemas.microsoft.com/office/drawing/2014/main" id="{CD708BA9-EE6D-E24A-B40A-26D17E648A41}"/>
              </a:ext>
            </a:extLst>
          </p:cNvPr>
          <p:cNvCxnSpPr>
            <a:cxnSpLocks/>
            <a:stCxn id="99" idx="5"/>
            <a:endCxn id="98" idx="2"/>
          </p:cNvCxnSpPr>
          <p:nvPr/>
        </p:nvCxnSpPr>
        <p:spPr>
          <a:xfrm>
            <a:off x="7138352" y="2458479"/>
            <a:ext cx="2550203" cy="1315975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9" name="直线箭头连接符 108">
            <a:extLst>
              <a:ext uri="{FF2B5EF4-FFF2-40B4-BE49-F238E27FC236}">
                <a16:creationId xmlns:a16="http://schemas.microsoft.com/office/drawing/2014/main" id="{11BC6B40-74C1-BC4E-98C2-C66304258065}"/>
              </a:ext>
            </a:extLst>
          </p:cNvPr>
          <p:cNvCxnSpPr>
            <a:cxnSpLocks/>
            <a:stCxn id="97" idx="4"/>
            <a:endCxn id="98" idx="0"/>
          </p:cNvCxnSpPr>
          <p:nvPr/>
        </p:nvCxnSpPr>
        <p:spPr>
          <a:xfrm>
            <a:off x="9949812" y="2536738"/>
            <a:ext cx="0" cy="97052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0" name="文本框 109">
            <a:extLst>
              <a:ext uri="{FF2B5EF4-FFF2-40B4-BE49-F238E27FC236}">
                <a16:creationId xmlns:a16="http://schemas.microsoft.com/office/drawing/2014/main" id="{3E779052-8E71-C647-8A13-6416FD9A8E79}"/>
              </a:ext>
            </a:extLst>
          </p:cNvPr>
          <p:cNvSpPr txBox="1"/>
          <p:nvPr/>
        </p:nvSpPr>
        <p:spPr>
          <a:xfrm>
            <a:off x="7522560" y="110184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88175B93-8E66-684F-86D4-420524CDFA2F}"/>
              </a:ext>
            </a:extLst>
          </p:cNvPr>
          <p:cNvSpPr txBox="1"/>
          <p:nvPr/>
        </p:nvSpPr>
        <p:spPr>
          <a:xfrm>
            <a:off x="9398925" y="106271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89441631-6A5B-C844-B2AB-83BCE41ED631}"/>
              </a:ext>
            </a:extLst>
          </p:cNvPr>
          <p:cNvSpPr txBox="1"/>
          <p:nvPr/>
        </p:nvSpPr>
        <p:spPr>
          <a:xfrm>
            <a:off x="8319248" y="182391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95DFC8C2-D320-0640-8B65-E2A8630B7AFC}"/>
              </a:ext>
            </a:extLst>
          </p:cNvPr>
          <p:cNvSpPr txBox="1"/>
          <p:nvPr/>
        </p:nvSpPr>
        <p:spPr>
          <a:xfrm>
            <a:off x="8319248" y="319665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534927F1-CF89-D645-AA34-630B19E78779}"/>
              </a:ext>
            </a:extLst>
          </p:cNvPr>
          <p:cNvSpPr txBox="1"/>
          <p:nvPr/>
        </p:nvSpPr>
        <p:spPr>
          <a:xfrm>
            <a:off x="6985105" y="28145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6E2316E0-605A-E24A-8AD0-C583291E0B77}"/>
              </a:ext>
            </a:extLst>
          </p:cNvPr>
          <p:cNvSpPr txBox="1"/>
          <p:nvPr/>
        </p:nvSpPr>
        <p:spPr>
          <a:xfrm>
            <a:off x="7698483" y="419285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9613DA81-D079-A746-8428-76327E9FF812}"/>
              </a:ext>
            </a:extLst>
          </p:cNvPr>
          <p:cNvSpPr txBox="1"/>
          <p:nvPr/>
        </p:nvSpPr>
        <p:spPr>
          <a:xfrm>
            <a:off x="8991264" y="415100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13710C27-FCB4-004D-8AC3-09431AA70996}"/>
              </a:ext>
            </a:extLst>
          </p:cNvPr>
          <p:cNvSpPr txBox="1"/>
          <p:nvPr/>
        </p:nvSpPr>
        <p:spPr>
          <a:xfrm>
            <a:off x="9609966" y="279620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844339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1816057" y="662994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2724861" y="1924090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2753058" y="352004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746272" y="1924090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1774293" y="4795376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746272" y="3525926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C289379-0749-8D4C-A405-AB6BED94714E}"/>
              </a:ext>
            </a:extLst>
          </p:cNvPr>
          <p:cNvCxnSpPr>
            <a:cxnSpLocks/>
            <a:stCxn id="4" idx="5"/>
            <a:endCxn id="7" idx="0"/>
          </p:cNvCxnSpPr>
          <p:nvPr/>
        </p:nvCxnSpPr>
        <p:spPr>
          <a:xfrm>
            <a:off x="2215520" y="1062457"/>
            <a:ext cx="743341" cy="8616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C63654-5F39-BF43-B33C-9A7A3F093F34}"/>
              </a:ext>
            </a:extLst>
          </p:cNvPr>
          <p:cNvCxnSpPr>
            <a:cxnSpLocks/>
            <a:stCxn id="9" idx="4"/>
            <a:endCxn id="12" idx="7"/>
          </p:cNvCxnSpPr>
          <p:nvPr/>
        </p:nvCxnSpPr>
        <p:spPr>
          <a:xfrm flipH="1">
            <a:off x="2173756" y="3988047"/>
            <a:ext cx="813302" cy="8758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7A4B1F0-9AAB-2C4E-8EBD-B99A140C6FF2}"/>
              </a:ext>
            </a:extLst>
          </p:cNvPr>
          <p:cNvCxnSpPr>
            <a:cxnSpLocks/>
            <a:stCxn id="4" idx="3"/>
            <a:endCxn id="11" idx="7"/>
          </p:cNvCxnSpPr>
          <p:nvPr/>
        </p:nvCxnSpPr>
        <p:spPr>
          <a:xfrm flipH="1">
            <a:off x="1145735" y="1062457"/>
            <a:ext cx="738859" cy="9301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A1F7EB5-B9D0-894D-8C93-733946ABFC2E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>
            <a:off x="1214272" y="2158090"/>
            <a:ext cx="15105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6947BA2-74A3-8048-81D6-BCDB50920098}"/>
              </a:ext>
            </a:extLst>
          </p:cNvPr>
          <p:cNvCxnSpPr>
            <a:cxnSpLocks/>
            <a:stCxn id="13" idx="5"/>
            <a:endCxn id="12" idx="1"/>
          </p:cNvCxnSpPr>
          <p:nvPr/>
        </p:nvCxnSpPr>
        <p:spPr>
          <a:xfrm>
            <a:off x="1145735" y="3925389"/>
            <a:ext cx="697095" cy="9385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A49C2989-BAD5-1C48-A87B-AF1F5880809D}"/>
              </a:ext>
            </a:extLst>
          </p:cNvPr>
          <p:cNvSpPr txBox="1"/>
          <p:nvPr/>
        </p:nvSpPr>
        <p:spPr>
          <a:xfrm>
            <a:off x="1528555" y="6278693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图、流图以及残余图的初始阶段</a:t>
            </a:r>
          </a:p>
        </p:txBody>
      </p: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25B31BC0-1C3D-6B4F-B8D7-D8601E807F65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>
            <a:off x="980272" y="2392090"/>
            <a:ext cx="0" cy="11338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直线箭头连接符 56">
            <a:extLst>
              <a:ext uri="{FF2B5EF4-FFF2-40B4-BE49-F238E27FC236}">
                <a16:creationId xmlns:a16="http://schemas.microsoft.com/office/drawing/2014/main" id="{5E3F7885-C799-8043-90D3-B45937880DA8}"/>
              </a:ext>
            </a:extLst>
          </p:cNvPr>
          <p:cNvCxnSpPr>
            <a:cxnSpLocks/>
            <a:stCxn id="11" idx="5"/>
            <a:endCxn id="9" idx="2"/>
          </p:cNvCxnSpPr>
          <p:nvPr/>
        </p:nvCxnSpPr>
        <p:spPr>
          <a:xfrm>
            <a:off x="1145735" y="2323553"/>
            <a:ext cx="1607323" cy="14304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直线箭头连接符 59">
            <a:extLst>
              <a:ext uri="{FF2B5EF4-FFF2-40B4-BE49-F238E27FC236}">
                <a16:creationId xmlns:a16="http://schemas.microsoft.com/office/drawing/2014/main" id="{08E93BE2-5EC6-1742-B720-00997EB6F6F6}"/>
              </a:ext>
            </a:extLst>
          </p:cNvPr>
          <p:cNvCxnSpPr>
            <a:cxnSpLocks/>
            <a:stCxn id="7" idx="4"/>
            <a:endCxn id="9" idx="0"/>
          </p:cNvCxnSpPr>
          <p:nvPr/>
        </p:nvCxnSpPr>
        <p:spPr>
          <a:xfrm>
            <a:off x="2958861" y="2392090"/>
            <a:ext cx="28197" cy="1127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5E5808C1-DFE6-6B42-B558-CB3A6FD01BDB}"/>
              </a:ext>
            </a:extLst>
          </p:cNvPr>
          <p:cNvSpPr txBox="1"/>
          <p:nvPr/>
        </p:nvSpPr>
        <p:spPr>
          <a:xfrm>
            <a:off x="1090105" y="1274517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031DF655-9E15-3245-8C43-716079F405C8}"/>
              </a:ext>
            </a:extLst>
          </p:cNvPr>
          <p:cNvSpPr txBox="1"/>
          <p:nvPr/>
        </p:nvSpPr>
        <p:spPr>
          <a:xfrm>
            <a:off x="2656324" y="1236435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3F82469A-75F2-3F4D-9197-D58C7B4541C8}"/>
              </a:ext>
            </a:extLst>
          </p:cNvPr>
          <p:cNvSpPr txBox="1"/>
          <p:nvPr/>
        </p:nvSpPr>
        <p:spPr>
          <a:xfrm>
            <a:off x="1867247" y="1778825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3043C5F0-7E52-8145-815B-728FC8DF7A32}"/>
              </a:ext>
            </a:extLst>
          </p:cNvPr>
          <p:cNvSpPr txBox="1"/>
          <p:nvPr/>
        </p:nvSpPr>
        <p:spPr>
          <a:xfrm>
            <a:off x="1915579" y="2758440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4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C0D8BD4-6B55-9746-B8BE-689E05841267}"/>
              </a:ext>
            </a:extLst>
          </p:cNvPr>
          <p:cNvSpPr txBox="1"/>
          <p:nvPr/>
        </p:nvSpPr>
        <p:spPr>
          <a:xfrm>
            <a:off x="603149" y="2745717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903161AD-B219-084D-8477-F71EEA52FE18}"/>
              </a:ext>
            </a:extLst>
          </p:cNvPr>
          <p:cNvSpPr txBox="1"/>
          <p:nvPr/>
        </p:nvSpPr>
        <p:spPr>
          <a:xfrm>
            <a:off x="1059366" y="4226031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D82C8106-F3BD-D440-9B47-9ABA60679619}"/>
              </a:ext>
            </a:extLst>
          </p:cNvPr>
          <p:cNvSpPr txBox="1"/>
          <p:nvPr/>
        </p:nvSpPr>
        <p:spPr>
          <a:xfrm>
            <a:off x="2738959" y="4251451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AC02C0FE-2DA5-314F-A0D5-5525D5286E4A}"/>
              </a:ext>
            </a:extLst>
          </p:cNvPr>
          <p:cNvSpPr txBox="1"/>
          <p:nvPr/>
        </p:nvSpPr>
        <p:spPr>
          <a:xfrm>
            <a:off x="3015722" y="2754775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96" name="椭圆 95">
            <a:extLst>
              <a:ext uri="{FF2B5EF4-FFF2-40B4-BE49-F238E27FC236}">
                <a16:creationId xmlns:a16="http://schemas.microsoft.com/office/drawing/2014/main" id="{E833F7D0-9340-C740-91FA-F85D56287289}"/>
              </a:ext>
            </a:extLst>
          </p:cNvPr>
          <p:cNvSpPr/>
          <p:nvPr/>
        </p:nvSpPr>
        <p:spPr>
          <a:xfrm>
            <a:off x="5399933" y="663415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A9E509AB-DA9A-1D46-8D55-5B162D8466FB}"/>
              </a:ext>
            </a:extLst>
          </p:cNvPr>
          <p:cNvSpPr/>
          <p:nvPr/>
        </p:nvSpPr>
        <p:spPr>
          <a:xfrm>
            <a:off x="6404662" y="1929426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305062BB-39E9-084B-9D49-75BE59877EC5}"/>
              </a:ext>
            </a:extLst>
          </p:cNvPr>
          <p:cNvSpPr/>
          <p:nvPr/>
        </p:nvSpPr>
        <p:spPr>
          <a:xfrm>
            <a:off x="6414973" y="352634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32F71C9A-B069-5B4A-898E-55421E5FE27E}"/>
              </a:ext>
            </a:extLst>
          </p:cNvPr>
          <p:cNvSpPr/>
          <p:nvPr/>
        </p:nvSpPr>
        <p:spPr>
          <a:xfrm>
            <a:off x="4358081" y="1924511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00" name="椭圆 99">
            <a:extLst>
              <a:ext uri="{FF2B5EF4-FFF2-40B4-BE49-F238E27FC236}">
                <a16:creationId xmlns:a16="http://schemas.microsoft.com/office/drawing/2014/main" id="{32912FE4-C0F3-F746-A01E-958C6BE5F233}"/>
              </a:ext>
            </a:extLst>
          </p:cNvPr>
          <p:cNvSpPr/>
          <p:nvPr/>
        </p:nvSpPr>
        <p:spPr>
          <a:xfrm>
            <a:off x="5352258" y="479579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101" name="椭圆 100">
            <a:extLst>
              <a:ext uri="{FF2B5EF4-FFF2-40B4-BE49-F238E27FC236}">
                <a16:creationId xmlns:a16="http://schemas.microsoft.com/office/drawing/2014/main" id="{33B55013-CEC7-8C49-A5AE-2B288F891919}"/>
              </a:ext>
            </a:extLst>
          </p:cNvPr>
          <p:cNvSpPr/>
          <p:nvPr/>
        </p:nvSpPr>
        <p:spPr>
          <a:xfrm>
            <a:off x="4358081" y="3529818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102" name="直线箭头连接符 101">
            <a:extLst>
              <a:ext uri="{FF2B5EF4-FFF2-40B4-BE49-F238E27FC236}">
                <a16:creationId xmlns:a16="http://schemas.microsoft.com/office/drawing/2014/main" id="{C01886CE-FE70-FD41-811A-76EC7569687A}"/>
              </a:ext>
            </a:extLst>
          </p:cNvPr>
          <p:cNvCxnSpPr>
            <a:cxnSpLocks/>
            <a:stCxn id="96" idx="5"/>
            <a:endCxn id="97" idx="0"/>
          </p:cNvCxnSpPr>
          <p:nvPr/>
        </p:nvCxnSpPr>
        <p:spPr>
          <a:xfrm>
            <a:off x="5799396" y="1062878"/>
            <a:ext cx="839266" cy="866548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" name="直线箭头连接符 102">
            <a:extLst>
              <a:ext uri="{FF2B5EF4-FFF2-40B4-BE49-F238E27FC236}">
                <a16:creationId xmlns:a16="http://schemas.microsoft.com/office/drawing/2014/main" id="{0BE32FE1-78EE-B44A-B185-9D56B435FD72}"/>
              </a:ext>
            </a:extLst>
          </p:cNvPr>
          <p:cNvCxnSpPr>
            <a:cxnSpLocks/>
            <a:stCxn id="98" idx="4"/>
            <a:endCxn id="100" idx="7"/>
          </p:cNvCxnSpPr>
          <p:nvPr/>
        </p:nvCxnSpPr>
        <p:spPr>
          <a:xfrm flipH="1">
            <a:off x="5751721" y="3994347"/>
            <a:ext cx="897252" cy="86998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4" name="直线箭头连接符 103">
            <a:extLst>
              <a:ext uri="{FF2B5EF4-FFF2-40B4-BE49-F238E27FC236}">
                <a16:creationId xmlns:a16="http://schemas.microsoft.com/office/drawing/2014/main" id="{7514898C-D495-7147-98D1-F5B5DB9F5957}"/>
              </a:ext>
            </a:extLst>
          </p:cNvPr>
          <p:cNvCxnSpPr>
            <a:cxnSpLocks/>
            <a:stCxn id="96" idx="3"/>
            <a:endCxn id="99" idx="7"/>
          </p:cNvCxnSpPr>
          <p:nvPr/>
        </p:nvCxnSpPr>
        <p:spPr>
          <a:xfrm flipH="1">
            <a:off x="4757544" y="1062878"/>
            <a:ext cx="710926" cy="93017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5" name="直线箭头连接符 104">
            <a:extLst>
              <a:ext uri="{FF2B5EF4-FFF2-40B4-BE49-F238E27FC236}">
                <a16:creationId xmlns:a16="http://schemas.microsoft.com/office/drawing/2014/main" id="{13CDE776-DB9C-784F-8681-3A96CDFF1E3B}"/>
              </a:ext>
            </a:extLst>
          </p:cNvPr>
          <p:cNvCxnSpPr>
            <a:cxnSpLocks/>
            <a:stCxn id="99" idx="6"/>
            <a:endCxn id="97" idx="2"/>
          </p:cNvCxnSpPr>
          <p:nvPr/>
        </p:nvCxnSpPr>
        <p:spPr>
          <a:xfrm>
            <a:off x="4826081" y="2158511"/>
            <a:ext cx="1578581" cy="4915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6" name="直线箭头连接符 105">
            <a:extLst>
              <a:ext uri="{FF2B5EF4-FFF2-40B4-BE49-F238E27FC236}">
                <a16:creationId xmlns:a16="http://schemas.microsoft.com/office/drawing/2014/main" id="{A3B05672-9BF0-5442-845C-73006F8EEBDF}"/>
              </a:ext>
            </a:extLst>
          </p:cNvPr>
          <p:cNvCxnSpPr>
            <a:cxnSpLocks/>
            <a:stCxn id="101" idx="5"/>
            <a:endCxn id="100" idx="1"/>
          </p:cNvCxnSpPr>
          <p:nvPr/>
        </p:nvCxnSpPr>
        <p:spPr>
          <a:xfrm>
            <a:off x="4757544" y="3929281"/>
            <a:ext cx="663251" cy="935053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7" name="直线箭头连接符 106">
            <a:extLst>
              <a:ext uri="{FF2B5EF4-FFF2-40B4-BE49-F238E27FC236}">
                <a16:creationId xmlns:a16="http://schemas.microsoft.com/office/drawing/2014/main" id="{4BD6882B-E6D5-B349-8FD4-51B19BD812BF}"/>
              </a:ext>
            </a:extLst>
          </p:cNvPr>
          <p:cNvCxnSpPr>
            <a:cxnSpLocks/>
            <a:stCxn id="99" idx="4"/>
            <a:endCxn id="101" idx="0"/>
          </p:cNvCxnSpPr>
          <p:nvPr/>
        </p:nvCxnSpPr>
        <p:spPr>
          <a:xfrm>
            <a:off x="4592081" y="2392511"/>
            <a:ext cx="0" cy="113730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直线箭头连接符 107">
            <a:extLst>
              <a:ext uri="{FF2B5EF4-FFF2-40B4-BE49-F238E27FC236}">
                <a16:creationId xmlns:a16="http://schemas.microsoft.com/office/drawing/2014/main" id="{CD708BA9-EE6D-E24A-B40A-26D17E648A41}"/>
              </a:ext>
            </a:extLst>
          </p:cNvPr>
          <p:cNvCxnSpPr>
            <a:cxnSpLocks/>
            <a:stCxn id="99" idx="5"/>
            <a:endCxn id="98" idx="2"/>
          </p:cNvCxnSpPr>
          <p:nvPr/>
        </p:nvCxnSpPr>
        <p:spPr>
          <a:xfrm>
            <a:off x="4757544" y="2323974"/>
            <a:ext cx="1657429" cy="1436373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9" name="直线箭头连接符 108">
            <a:extLst>
              <a:ext uri="{FF2B5EF4-FFF2-40B4-BE49-F238E27FC236}">
                <a16:creationId xmlns:a16="http://schemas.microsoft.com/office/drawing/2014/main" id="{11BC6B40-74C1-BC4E-98C2-C66304258065}"/>
              </a:ext>
            </a:extLst>
          </p:cNvPr>
          <p:cNvCxnSpPr>
            <a:cxnSpLocks/>
            <a:stCxn id="97" idx="4"/>
            <a:endCxn id="98" idx="0"/>
          </p:cNvCxnSpPr>
          <p:nvPr/>
        </p:nvCxnSpPr>
        <p:spPr>
          <a:xfrm>
            <a:off x="6638662" y="2397426"/>
            <a:ext cx="10311" cy="112892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0" name="文本框 109">
            <a:extLst>
              <a:ext uri="{FF2B5EF4-FFF2-40B4-BE49-F238E27FC236}">
                <a16:creationId xmlns:a16="http://schemas.microsoft.com/office/drawing/2014/main" id="{3E779052-8E71-C647-8A13-6416FD9A8E79}"/>
              </a:ext>
            </a:extLst>
          </p:cNvPr>
          <p:cNvSpPr txBox="1"/>
          <p:nvPr/>
        </p:nvSpPr>
        <p:spPr>
          <a:xfrm>
            <a:off x="4806513" y="120299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88175B93-8E66-684F-86D4-420524CDFA2F}"/>
              </a:ext>
            </a:extLst>
          </p:cNvPr>
          <p:cNvSpPr txBox="1"/>
          <p:nvPr/>
        </p:nvSpPr>
        <p:spPr>
          <a:xfrm>
            <a:off x="6180973" y="115104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89441631-6A5B-C844-B2AB-83BCE41ED631}"/>
              </a:ext>
            </a:extLst>
          </p:cNvPr>
          <p:cNvSpPr txBox="1"/>
          <p:nvPr/>
        </p:nvSpPr>
        <p:spPr>
          <a:xfrm>
            <a:off x="5538897" y="1809969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95DFC8C2-D320-0640-8B65-E2A8630B7AFC}"/>
              </a:ext>
            </a:extLst>
          </p:cNvPr>
          <p:cNvSpPr txBox="1"/>
          <p:nvPr/>
        </p:nvSpPr>
        <p:spPr>
          <a:xfrm>
            <a:off x="6882973" y="278647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534927F1-CF89-D645-AA34-630B19E78779}"/>
              </a:ext>
            </a:extLst>
          </p:cNvPr>
          <p:cNvSpPr txBox="1"/>
          <p:nvPr/>
        </p:nvSpPr>
        <p:spPr>
          <a:xfrm>
            <a:off x="4185991" y="2776498"/>
            <a:ext cx="46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6E2316E0-605A-E24A-8AD0-C583291E0B77}"/>
              </a:ext>
            </a:extLst>
          </p:cNvPr>
          <p:cNvSpPr txBox="1"/>
          <p:nvPr/>
        </p:nvSpPr>
        <p:spPr>
          <a:xfrm>
            <a:off x="6350294" y="424608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9613DA81-D079-A746-8428-76327E9FF812}"/>
              </a:ext>
            </a:extLst>
          </p:cNvPr>
          <p:cNvSpPr txBox="1"/>
          <p:nvPr/>
        </p:nvSpPr>
        <p:spPr>
          <a:xfrm>
            <a:off x="5653561" y="279095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13710C27-FCB4-004D-8AC3-09431AA70996}"/>
              </a:ext>
            </a:extLst>
          </p:cNvPr>
          <p:cNvSpPr txBox="1"/>
          <p:nvPr/>
        </p:nvSpPr>
        <p:spPr>
          <a:xfrm>
            <a:off x="4582992" y="424643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8B6EE87E-EA92-F04A-B20E-FFBFC5DE0A4C}"/>
              </a:ext>
            </a:extLst>
          </p:cNvPr>
          <p:cNvSpPr/>
          <p:nvPr/>
        </p:nvSpPr>
        <p:spPr>
          <a:xfrm>
            <a:off x="9302672" y="642861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4D16562C-310A-EA42-92D6-7F02FC24160A}"/>
              </a:ext>
            </a:extLst>
          </p:cNvPr>
          <p:cNvSpPr/>
          <p:nvPr/>
        </p:nvSpPr>
        <p:spPr>
          <a:xfrm>
            <a:off x="10211476" y="190395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390A112D-C223-3D4A-B312-CCDB59CFF87F}"/>
              </a:ext>
            </a:extLst>
          </p:cNvPr>
          <p:cNvSpPr/>
          <p:nvPr/>
        </p:nvSpPr>
        <p:spPr>
          <a:xfrm>
            <a:off x="10239673" y="3499914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6A1C4C27-2D80-EF45-B43A-EBB15F1D0DC1}"/>
              </a:ext>
            </a:extLst>
          </p:cNvPr>
          <p:cNvSpPr/>
          <p:nvPr/>
        </p:nvSpPr>
        <p:spPr>
          <a:xfrm>
            <a:off x="8232887" y="190395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76028729-54EB-3C46-94F0-7D3ABBA06077}"/>
              </a:ext>
            </a:extLst>
          </p:cNvPr>
          <p:cNvSpPr/>
          <p:nvPr/>
        </p:nvSpPr>
        <p:spPr>
          <a:xfrm>
            <a:off x="9260908" y="4775243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0F9D3D5A-CBE2-4449-8569-A6A66D06B815}"/>
              </a:ext>
            </a:extLst>
          </p:cNvPr>
          <p:cNvSpPr/>
          <p:nvPr/>
        </p:nvSpPr>
        <p:spPr>
          <a:xfrm>
            <a:off x="8232887" y="3505793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89" name="直线箭头连接符 88">
            <a:extLst>
              <a:ext uri="{FF2B5EF4-FFF2-40B4-BE49-F238E27FC236}">
                <a16:creationId xmlns:a16="http://schemas.microsoft.com/office/drawing/2014/main" id="{3BE3F108-CFC4-E744-A395-3771EFC70937}"/>
              </a:ext>
            </a:extLst>
          </p:cNvPr>
          <p:cNvCxnSpPr>
            <a:cxnSpLocks/>
            <a:stCxn id="83" idx="5"/>
            <a:endCxn id="84" idx="0"/>
          </p:cNvCxnSpPr>
          <p:nvPr/>
        </p:nvCxnSpPr>
        <p:spPr>
          <a:xfrm>
            <a:off x="9702135" y="1042324"/>
            <a:ext cx="743341" cy="8616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0" name="直线箭头连接符 89">
            <a:extLst>
              <a:ext uri="{FF2B5EF4-FFF2-40B4-BE49-F238E27FC236}">
                <a16:creationId xmlns:a16="http://schemas.microsoft.com/office/drawing/2014/main" id="{24AE2190-0713-F545-ACCE-488BF1AA2E46}"/>
              </a:ext>
            </a:extLst>
          </p:cNvPr>
          <p:cNvCxnSpPr>
            <a:cxnSpLocks/>
            <a:stCxn id="85" idx="4"/>
            <a:endCxn id="87" idx="7"/>
          </p:cNvCxnSpPr>
          <p:nvPr/>
        </p:nvCxnSpPr>
        <p:spPr>
          <a:xfrm flipH="1">
            <a:off x="9660371" y="3967914"/>
            <a:ext cx="813302" cy="8758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1" name="直线箭头连接符 90">
            <a:extLst>
              <a:ext uri="{FF2B5EF4-FFF2-40B4-BE49-F238E27FC236}">
                <a16:creationId xmlns:a16="http://schemas.microsoft.com/office/drawing/2014/main" id="{0F169CBA-FCBA-8F42-9D62-7A44F7D164BB}"/>
              </a:ext>
            </a:extLst>
          </p:cNvPr>
          <p:cNvCxnSpPr>
            <a:cxnSpLocks/>
            <a:stCxn id="83" idx="3"/>
            <a:endCxn id="86" idx="7"/>
          </p:cNvCxnSpPr>
          <p:nvPr/>
        </p:nvCxnSpPr>
        <p:spPr>
          <a:xfrm flipH="1">
            <a:off x="8632350" y="1042324"/>
            <a:ext cx="738859" cy="9301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2" name="直线箭头连接符 91">
            <a:extLst>
              <a:ext uri="{FF2B5EF4-FFF2-40B4-BE49-F238E27FC236}">
                <a16:creationId xmlns:a16="http://schemas.microsoft.com/office/drawing/2014/main" id="{375F7EC4-76C9-3047-BB1B-14155D4FC462}"/>
              </a:ext>
            </a:extLst>
          </p:cNvPr>
          <p:cNvCxnSpPr>
            <a:cxnSpLocks/>
            <a:stCxn id="86" idx="6"/>
            <a:endCxn id="84" idx="2"/>
          </p:cNvCxnSpPr>
          <p:nvPr/>
        </p:nvCxnSpPr>
        <p:spPr>
          <a:xfrm>
            <a:off x="8700887" y="2137957"/>
            <a:ext cx="15105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3" name="直线箭头连接符 92">
            <a:extLst>
              <a:ext uri="{FF2B5EF4-FFF2-40B4-BE49-F238E27FC236}">
                <a16:creationId xmlns:a16="http://schemas.microsoft.com/office/drawing/2014/main" id="{17FBEF47-A772-8D40-BEC3-06162F278F73}"/>
              </a:ext>
            </a:extLst>
          </p:cNvPr>
          <p:cNvCxnSpPr>
            <a:cxnSpLocks/>
            <a:stCxn id="88" idx="5"/>
            <a:endCxn id="87" idx="1"/>
          </p:cNvCxnSpPr>
          <p:nvPr/>
        </p:nvCxnSpPr>
        <p:spPr>
          <a:xfrm>
            <a:off x="8632350" y="3905256"/>
            <a:ext cx="697095" cy="9385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4" name="直线箭头连接符 93">
            <a:extLst>
              <a:ext uri="{FF2B5EF4-FFF2-40B4-BE49-F238E27FC236}">
                <a16:creationId xmlns:a16="http://schemas.microsoft.com/office/drawing/2014/main" id="{326C41C9-5A5F-A844-8405-C3276841CFE8}"/>
              </a:ext>
            </a:extLst>
          </p:cNvPr>
          <p:cNvCxnSpPr>
            <a:cxnSpLocks/>
            <a:stCxn id="86" idx="4"/>
            <a:endCxn id="88" idx="0"/>
          </p:cNvCxnSpPr>
          <p:nvPr/>
        </p:nvCxnSpPr>
        <p:spPr>
          <a:xfrm>
            <a:off x="8466887" y="2371957"/>
            <a:ext cx="0" cy="11338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5" name="直线箭头连接符 94">
            <a:extLst>
              <a:ext uri="{FF2B5EF4-FFF2-40B4-BE49-F238E27FC236}">
                <a16:creationId xmlns:a16="http://schemas.microsoft.com/office/drawing/2014/main" id="{B4FA9FCF-FB50-684C-B932-52116AC08D1B}"/>
              </a:ext>
            </a:extLst>
          </p:cNvPr>
          <p:cNvCxnSpPr>
            <a:cxnSpLocks/>
            <a:stCxn id="86" idx="5"/>
            <a:endCxn id="85" idx="2"/>
          </p:cNvCxnSpPr>
          <p:nvPr/>
        </p:nvCxnSpPr>
        <p:spPr>
          <a:xfrm>
            <a:off x="8632350" y="2303420"/>
            <a:ext cx="1607323" cy="14304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8" name="直线箭头连接符 117">
            <a:extLst>
              <a:ext uri="{FF2B5EF4-FFF2-40B4-BE49-F238E27FC236}">
                <a16:creationId xmlns:a16="http://schemas.microsoft.com/office/drawing/2014/main" id="{2622AC3B-351E-D84B-8FEA-1EE7F1FD6405}"/>
              </a:ext>
            </a:extLst>
          </p:cNvPr>
          <p:cNvCxnSpPr>
            <a:cxnSpLocks/>
            <a:stCxn id="84" idx="4"/>
            <a:endCxn id="85" idx="0"/>
          </p:cNvCxnSpPr>
          <p:nvPr/>
        </p:nvCxnSpPr>
        <p:spPr>
          <a:xfrm>
            <a:off x="10445476" y="2371957"/>
            <a:ext cx="28197" cy="1127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9" name="文本框 118">
            <a:extLst>
              <a:ext uri="{FF2B5EF4-FFF2-40B4-BE49-F238E27FC236}">
                <a16:creationId xmlns:a16="http://schemas.microsoft.com/office/drawing/2014/main" id="{7114D69C-6EE8-3249-BC1E-13FF591EA170}"/>
              </a:ext>
            </a:extLst>
          </p:cNvPr>
          <p:cNvSpPr txBox="1"/>
          <p:nvPr/>
        </p:nvSpPr>
        <p:spPr>
          <a:xfrm>
            <a:off x="8576720" y="1254384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C69CE9EA-F5C0-5A48-9B38-C67E5B932284}"/>
              </a:ext>
            </a:extLst>
          </p:cNvPr>
          <p:cNvSpPr txBox="1"/>
          <p:nvPr/>
        </p:nvSpPr>
        <p:spPr>
          <a:xfrm>
            <a:off x="10142939" y="1216302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BDC21550-471A-0944-9C30-312BF962859B}"/>
              </a:ext>
            </a:extLst>
          </p:cNvPr>
          <p:cNvSpPr txBox="1"/>
          <p:nvPr/>
        </p:nvSpPr>
        <p:spPr>
          <a:xfrm>
            <a:off x="9353862" y="1758692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1DD11102-A37F-0C4F-A055-E9B600833D7B}"/>
              </a:ext>
            </a:extLst>
          </p:cNvPr>
          <p:cNvSpPr txBox="1"/>
          <p:nvPr/>
        </p:nvSpPr>
        <p:spPr>
          <a:xfrm>
            <a:off x="9402194" y="2738307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4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0B9FC565-F98C-BE45-86B0-1AD462A2281E}"/>
              </a:ext>
            </a:extLst>
          </p:cNvPr>
          <p:cNvSpPr txBox="1"/>
          <p:nvPr/>
        </p:nvSpPr>
        <p:spPr>
          <a:xfrm>
            <a:off x="8089764" y="2725584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6ED26EE7-BF17-AF49-B553-989271AFD194}"/>
              </a:ext>
            </a:extLst>
          </p:cNvPr>
          <p:cNvSpPr txBox="1"/>
          <p:nvPr/>
        </p:nvSpPr>
        <p:spPr>
          <a:xfrm>
            <a:off x="8545981" y="4205898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9720491E-C901-EA44-9FA8-E8DE5A37016F}"/>
              </a:ext>
            </a:extLst>
          </p:cNvPr>
          <p:cNvSpPr txBox="1"/>
          <p:nvPr/>
        </p:nvSpPr>
        <p:spPr>
          <a:xfrm>
            <a:off x="10225574" y="4231318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6B5496F1-0438-B148-BCD0-94346BD543A7}"/>
              </a:ext>
            </a:extLst>
          </p:cNvPr>
          <p:cNvSpPr txBox="1"/>
          <p:nvPr/>
        </p:nvSpPr>
        <p:spPr>
          <a:xfrm>
            <a:off x="10502337" y="2734642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EDC52428-36ED-B148-A595-59C45E81ECA9}"/>
              </a:ext>
            </a:extLst>
          </p:cNvPr>
          <p:cNvSpPr txBox="1"/>
          <p:nvPr/>
        </p:nvSpPr>
        <p:spPr>
          <a:xfrm>
            <a:off x="1787465" y="5734772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chemeClr val="accent1"/>
                </a:solidFill>
              </a:rPr>
              <a:t>图</a:t>
            </a: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1F9C8F34-A8E6-0F4B-94BC-7F8853A2F981}"/>
              </a:ext>
            </a:extLst>
          </p:cNvPr>
          <p:cNvSpPr txBox="1"/>
          <p:nvPr/>
        </p:nvSpPr>
        <p:spPr>
          <a:xfrm>
            <a:off x="5366022" y="5735193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chemeClr val="accent1"/>
                </a:solidFill>
              </a:rPr>
              <a:t>流图</a:t>
            </a:r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08C20E53-7FB7-6C4B-B68E-D9BE825CB7AB}"/>
              </a:ext>
            </a:extLst>
          </p:cNvPr>
          <p:cNvSpPr txBox="1"/>
          <p:nvPr/>
        </p:nvSpPr>
        <p:spPr>
          <a:xfrm>
            <a:off x="9087197" y="573280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chemeClr val="accent1"/>
                </a:solidFill>
              </a:rPr>
              <a:t>残余图</a:t>
            </a:r>
          </a:p>
        </p:txBody>
      </p:sp>
    </p:spTree>
    <p:extLst>
      <p:ext uri="{BB962C8B-B14F-4D97-AF65-F5344CB8AC3E}">
        <p14:creationId xmlns:p14="http://schemas.microsoft.com/office/powerpoint/2010/main" val="97865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64F8557-0A92-7C42-BF52-2A99F9BED736}"/>
              </a:ext>
            </a:extLst>
          </p:cNvPr>
          <p:cNvSpPr/>
          <p:nvPr/>
        </p:nvSpPr>
        <p:spPr>
          <a:xfrm>
            <a:off x="644236" y="2493818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4C046F10-2D6A-9642-A247-057699B5D974}"/>
              </a:ext>
            </a:extLst>
          </p:cNvPr>
          <p:cNvCxnSpPr/>
          <p:nvPr/>
        </p:nvCxnSpPr>
        <p:spPr>
          <a:xfrm>
            <a:off x="1787236" y="2493818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BA44C6B0-5540-C44E-9712-96AD41835684}"/>
              </a:ext>
            </a:extLst>
          </p:cNvPr>
          <p:cNvSpPr txBox="1"/>
          <p:nvPr/>
        </p:nvSpPr>
        <p:spPr>
          <a:xfrm>
            <a:off x="872837" y="2727613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A1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AA6F2F78-E06A-DB4E-8748-86D7F2E67C32}"/>
              </a:ext>
            </a:extLst>
          </p:cNvPr>
          <p:cNvCxnSpPr/>
          <p:nvPr/>
        </p:nvCxnSpPr>
        <p:spPr>
          <a:xfrm>
            <a:off x="2036618" y="2958445"/>
            <a:ext cx="93518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C6DF8F08-9BF8-AC4B-A204-123CA35B8ED9}"/>
              </a:ext>
            </a:extLst>
          </p:cNvPr>
          <p:cNvSpPr/>
          <p:nvPr/>
        </p:nvSpPr>
        <p:spPr>
          <a:xfrm>
            <a:off x="2971800" y="2493818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9FB36215-AFF4-834E-93F4-3CE7C6876369}"/>
              </a:ext>
            </a:extLst>
          </p:cNvPr>
          <p:cNvCxnSpPr/>
          <p:nvPr/>
        </p:nvCxnSpPr>
        <p:spPr>
          <a:xfrm>
            <a:off x="4114800" y="2493818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4923BDFC-8936-1246-BA2C-611525B04088}"/>
              </a:ext>
            </a:extLst>
          </p:cNvPr>
          <p:cNvSpPr txBox="1"/>
          <p:nvPr/>
        </p:nvSpPr>
        <p:spPr>
          <a:xfrm>
            <a:off x="3200401" y="2727613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A2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2E7EA6FB-E568-1441-99B7-DBAA0DA7823D}"/>
              </a:ext>
            </a:extLst>
          </p:cNvPr>
          <p:cNvCxnSpPr/>
          <p:nvPr/>
        </p:nvCxnSpPr>
        <p:spPr>
          <a:xfrm>
            <a:off x="4364182" y="2958445"/>
            <a:ext cx="93518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7F9E740A-63FB-2047-B8EF-57AF7B04DF0F}"/>
              </a:ext>
            </a:extLst>
          </p:cNvPr>
          <p:cNvSpPr/>
          <p:nvPr/>
        </p:nvSpPr>
        <p:spPr>
          <a:xfrm>
            <a:off x="5299364" y="2490854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A1FABE5B-9A07-5047-B63F-1D22DE7D3C21}"/>
              </a:ext>
            </a:extLst>
          </p:cNvPr>
          <p:cNvCxnSpPr/>
          <p:nvPr/>
        </p:nvCxnSpPr>
        <p:spPr>
          <a:xfrm>
            <a:off x="6442364" y="2490854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7E2C2011-C5AB-2B42-99E0-B998084D3337}"/>
              </a:ext>
            </a:extLst>
          </p:cNvPr>
          <p:cNvSpPr txBox="1"/>
          <p:nvPr/>
        </p:nvSpPr>
        <p:spPr>
          <a:xfrm>
            <a:off x="5527965" y="2724649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A3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4FF52402-C0A2-8B42-8E8C-BC51D83374A8}"/>
              </a:ext>
            </a:extLst>
          </p:cNvPr>
          <p:cNvCxnSpPr/>
          <p:nvPr/>
        </p:nvCxnSpPr>
        <p:spPr>
          <a:xfrm>
            <a:off x="6691746" y="2955481"/>
            <a:ext cx="93518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BE948E85-BF45-B241-9026-35F737EDFD2E}"/>
              </a:ext>
            </a:extLst>
          </p:cNvPr>
          <p:cNvSpPr/>
          <p:nvPr/>
        </p:nvSpPr>
        <p:spPr>
          <a:xfrm>
            <a:off x="7637320" y="2487890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D3529C09-5DD3-8241-9B8A-7E68CE8FF336}"/>
              </a:ext>
            </a:extLst>
          </p:cNvPr>
          <p:cNvCxnSpPr/>
          <p:nvPr/>
        </p:nvCxnSpPr>
        <p:spPr>
          <a:xfrm>
            <a:off x="8780320" y="2487890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224FAABE-E966-214A-87BA-A41A8F17BD90}"/>
              </a:ext>
            </a:extLst>
          </p:cNvPr>
          <p:cNvSpPr txBox="1"/>
          <p:nvPr/>
        </p:nvSpPr>
        <p:spPr>
          <a:xfrm>
            <a:off x="7865921" y="2721685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A4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67902FCB-78C7-0746-8AC2-B8FE4D83342F}"/>
              </a:ext>
            </a:extLst>
          </p:cNvPr>
          <p:cNvCxnSpPr/>
          <p:nvPr/>
        </p:nvCxnSpPr>
        <p:spPr>
          <a:xfrm>
            <a:off x="9029702" y="2952517"/>
            <a:ext cx="93518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B37C6128-2A51-BD46-AB90-B0E9E165AFCB}"/>
              </a:ext>
            </a:extLst>
          </p:cNvPr>
          <p:cNvSpPr txBox="1"/>
          <p:nvPr/>
        </p:nvSpPr>
        <p:spPr>
          <a:xfrm>
            <a:off x="2348345" y="5798127"/>
            <a:ext cx="7190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链表的删除过程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39529BB-529C-4E4E-9C09-58D6482EDBF3}"/>
              </a:ext>
            </a:extLst>
          </p:cNvPr>
          <p:cNvSpPr/>
          <p:nvPr/>
        </p:nvSpPr>
        <p:spPr>
          <a:xfrm>
            <a:off x="9954492" y="2487890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29" name="直线连接符 28">
            <a:extLst>
              <a:ext uri="{FF2B5EF4-FFF2-40B4-BE49-F238E27FC236}">
                <a16:creationId xmlns:a16="http://schemas.microsoft.com/office/drawing/2014/main" id="{221BB173-BDFB-3840-B1ED-F8A49861BA1C}"/>
              </a:ext>
            </a:extLst>
          </p:cNvPr>
          <p:cNvCxnSpPr/>
          <p:nvPr/>
        </p:nvCxnSpPr>
        <p:spPr>
          <a:xfrm>
            <a:off x="11097492" y="2487890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E26E2D11-31F8-8742-827D-8176AE8E0CBE}"/>
              </a:ext>
            </a:extLst>
          </p:cNvPr>
          <p:cNvSpPr txBox="1"/>
          <p:nvPr/>
        </p:nvSpPr>
        <p:spPr>
          <a:xfrm>
            <a:off x="10183093" y="2721685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A5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071359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1816057" y="662994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2724861" y="1924090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2753058" y="352004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746272" y="1924090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1774293" y="4795376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746272" y="3525926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C289379-0749-8D4C-A405-AB6BED94714E}"/>
              </a:ext>
            </a:extLst>
          </p:cNvPr>
          <p:cNvCxnSpPr>
            <a:cxnSpLocks/>
            <a:stCxn id="4" idx="5"/>
            <a:endCxn id="7" idx="0"/>
          </p:cNvCxnSpPr>
          <p:nvPr/>
        </p:nvCxnSpPr>
        <p:spPr>
          <a:xfrm>
            <a:off x="2215520" y="1062457"/>
            <a:ext cx="743341" cy="8616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C63654-5F39-BF43-B33C-9A7A3F093F34}"/>
              </a:ext>
            </a:extLst>
          </p:cNvPr>
          <p:cNvCxnSpPr>
            <a:cxnSpLocks/>
            <a:stCxn id="9" idx="4"/>
            <a:endCxn id="12" idx="7"/>
          </p:cNvCxnSpPr>
          <p:nvPr/>
        </p:nvCxnSpPr>
        <p:spPr>
          <a:xfrm flipH="1">
            <a:off x="2173756" y="3988047"/>
            <a:ext cx="813302" cy="8758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7A4B1F0-9AAB-2C4E-8EBD-B99A140C6FF2}"/>
              </a:ext>
            </a:extLst>
          </p:cNvPr>
          <p:cNvCxnSpPr>
            <a:cxnSpLocks/>
            <a:stCxn id="4" idx="3"/>
            <a:endCxn id="11" idx="7"/>
          </p:cNvCxnSpPr>
          <p:nvPr/>
        </p:nvCxnSpPr>
        <p:spPr>
          <a:xfrm flipH="1">
            <a:off x="1145735" y="1062457"/>
            <a:ext cx="738859" cy="9301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A1F7EB5-B9D0-894D-8C93-733946ABFC2E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>
            <a:off x="1214272" y="2158090"/>
            <a:ext cx="15105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6947BA2-74A3-8048-81D6-BCDB50920098}"/>
              </a:ext>
            </a:extLst>
          </p:cNvPr>
          <p:cNvCxnSpPr>
            <a:cxnSpLocks/>
            <a:stCxn id="13" idx="5"/>
            <a:endCxn id="12" idx="1"/>
          </p:cNvCxnSpPr>
          <p:nvPr/>
        </p:nvCxnSpPr>
        <p:spPr>
          <a:xfrm>
            <a:off x="1145735" y="3925389"/>
            <a:ext cx="697095" cy="9385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A49C2989-BAD5-1C48-A87B-AF1F5880809D}"/>
              </a:ext>
            </a:extLst>
          </p:cNvPr>
          <p:cNvSpPr txBox="1"/>
          <p:nvPr/>
        </p:nvSpPr>
        <p:spPr>
          <a:xfrm>
            <a:off x="1528555" y="6278693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沿</a:t>
            </a:r>
            <a:r>
              <a:rPr kumimoji="1" lang="en-US" altLang="zh-CN" sz="2400" dirty="0">
                <a:solidFill>
                  <a:schemeClr val="accent1"/>
                </a:solidFill>
              </a:rPr>
              <a:t>s</a:t>
            </a:r>
            <a:r>
              <a:rPr kumimoji="1" lang="zh-CN" altLang="en-US" sz="2400" dirty="0">
                <a:solidFill>
                  <a:schemeClr val="accent1"/>
                </a:solidFill>
              </a:rPr>
              <a:t>、</a:t>
            </a:r>
            <a:r>
              <a:rPr kumimoji="1" lang="en-US" altLang="zh-CN" sz="2400" dirty="0">
                <a:solidFill>
                  <a:schemeClr val="accent1"/>
                </a:solidFill>
              </a:rPr>
              <a:t>b</a:t>
            </a:r>
            <a:r>
              <a:rPr kumimoji="1" lang="zh-CN" altLang="en-US" sz="2400" dirty="0">
                <a:solidFill>
                  <a:schemeClr val="accent1"/>
                </a:solidFill>
              </a:rPr>
              <a:t>、</a:t>
            </a:r>
            <a:r>
              <a:rPr kumimoji="1" lang="en-US" altLang="zh-CN" sz="2400" dirty="0">
                <a:solidFill>
                  <a:schemeClr val="accent1"/>
                </a:solidFill>
              </a:rPr>
              <a:t>d</a:t>
            </a:r>
            <a:r>
              <a:rPr kumimoji="1" lang="zh-CN" altLang="en-US" sz="2400" dirty="0">
                <a:solidFill>
                  <a:schemeClr val="accent1"/>
                </a:solidFill>
              </a:rPr>
              <a:t>、</a:t>
            </a:r>
            <a:r>
              <a:rPr kumimoji="1" lang="en-US" altLang="zh-CN" sz="2400" dirty="0">
                <a:solidFill>
                  <a:schemeClr val="accent1"/>
                </a:solidFill>
              </a:rPr>
              <a:t>t</a:t>
            </a:r>
            <a:r>
              <a:rPr kumimoji="1" lang="zh-CN" altLang="en-US" sz="2400" dirty="0">
                <a:solidFill>
                  <a:schemeClr val="accent1"/>
                </a:solidFill>
              </a:rPr>
              <a:t>加入</a:t>
            </a:r>
            <a:r>
              <a:rPr kumimoji="1" lang="en-US" altLang="zh-CN" sz="2400" dirty="0">
                <a:solidFill>
                  <a:schemeClr val="accent1"/>
                </a:solidFill>
              </a:rPr>
              <a:t>2</a:t>
            </a:r>
            <a:r>
              <a:rPr kumimoji="1" lang="zh-CN" altLang="en-US" sz="2400" dirty="0">
                <a:solidFill>
                  <a:schemeClr val="accent1"/>
                </a:solidFill>
              </a:rPr>
              <a:t>个单位的流后的图、流图、残余图</a:t>
            </a:r>
          </a:p>
        </p:txBody>
      </p: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25B31BC0-1C3D-6B4F-B8D7-D8601E807F65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>
            <a:off x="980272" y="2392090"/>
            <a:ext cx="0" cy="11338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直线箭头连接符 56">
            <a:extLst>
              <a:ext uri="{FF2B5EF4-FFF2-40B4-BE49-F238E27FC236}">
                <a16:creationId xmlns:a16="http://schemas.microsoft.com/office/drawing/2014/main" id="{5E3F7885-C799-8043-90D3-B45937880DA8}"/>
              </a:ext>
            </a:extLst>
          </p:cNvPr>
          <p:cNvCxnSpPr>
            <a:cxnSpLocks/>
            <a:stCxn id="11" idx="5"/>
            <a:endCxn id="9" idx="2"/>
          </p:cNvCxnSpPr>
          <p:nvPr/>
        </p:nvCxnSpPr>
        <p:spPr>
          <a:xfrm>
            <a:off x="1145735" y="2323553"/>
            <a:ext cx="1607323" cy="14304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直线箭头连接符 59">
            <a:extLst>
              <a:ext uri="{FF2B5EF4-FFF2-40B4-BE49-F238E27FC236}">
                <a16:creationId xmlns:a16="http://schemas.microsoft.com/office/drawing/2014/main" id="{08E93BE2-5EC6-1742-B720-00997EB6F6F6}"/>
              </a:ext>
            </a:extLst>
          </p:cNvPr>
          <p:cNvCxnSpPr>
            <a:cxnSpLocks/>
            <a:stCxn id="7" idx="4"/>
            <a:endCxn id="9" idx="0"/>
          </p:cNvCxnSpPr>
          <p:nvPr/>
        </p:nvCxnSpPr>
        <p:spPr>
          <a:xfrm>
            <a:off x="2958861" y="2392090"/>
            <a:ext cx="28197" cy="1127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5E5808C1-DFE6-6B42-B558-CB3A6FD01BDB}"/>
              </a:ext>
            </a:extLst>
          </p:cNvPr>
          <p:cNvSpPr txBox="1"/>
          <p:nvPr/>
        </p:nvSpPr>
        <p:spPr>
          <a:xfrm>
            <a:off x="1090105" y="1274517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031DF655-9E15-3245-8C43-716079F405C8}"/>
              </a:ext>
            </a:extLst>
          </p:cNvPr>
          <p:cNvSpPr txBox="1"/>
          <p:nvPr/>
        </p:nvSpPr>
        <p:spPr>
          <a:xfrm>
            <a:off x="2656324" y="1236435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3F82469A-75F2-3F4D-9197-D58C7B4541C8}"/>
              </a:ext>
            </a:extLst>
          </p:cNvPr>
          <p:cNvSpPr txBox="1"/>
          <p:nvPr/>
        </p:nvSpPr>
        <p:spPr>
          <a:xfrm>
            <a:off x="1867247" y="1778825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3043C5F0-7E52-8145-815B-728FC8DF7A32}"/>
              </a:ext>
            </a:extLst>
          </p:cNvPr>
          <p:cNvSpPr txBox="1"/>
          <p:nvPr/>
        </p:nvSpPr>
        <p:spPr>
          <a:xfrm>
            <a:off x="1915579" y="2758440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4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C0D8BD4-6B55-9746-B8BE-689E05841267}"/>
              </a:ext>
            </a:extLst>
          </p:cNvPr>
          <p:cNvSpPr txBox="1"/>
          <p:nvPr/>
        </p:nvSpPr>
        <p:spPr>
          <a:xfrm>
            <a:off x="603149" y="2745717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903161AD-B219-084D-8477-F71EEA52FE18}"/>
              </a:ext>
            </a:extLst>
          </p:cNvPr>
          <p:cNvSpPr txBox="1"/>
          <p:nvPr/>
        </p:nvSpPr>
        <p:spPr>
          <a:xfrm>
            <a:off x="1059366" y="4226031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D82C8106-F3BD-D440-9B47-9ABA60679619}"/>
              </a:ext>
            </a:extLst>
          </p:cNvPr>
          <p:cNvSpPr txBox="1"/>
          <p:nvPr/>
        </p:nvSpPr>
        <p:spPr>
          <a:xfrm>
            <a:off x="2738959" y="4251451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AC02C0FE-2DA5-314F-A0D5-5525D5286E4A}"/>
              </a:ext>
            </a:extLst>
          </p:cNvPr>
          <p:cNvSpPr txBox="1"/>
          <p:nvPr/>
        </p:nvSpPr>
        <p:spPr>
          <a:xfrm>
            <a:off x="3015722" y="2754775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96" name="椭圆 95">
            <a:extLst>
              <a:ext uri="{FF2B5EF4-FFF2-40B4-BE49-F238E27FC236}">
                <a16:creationId xmlns:a16="http://schemas.microsoft.com/office/drawing/2014/main" id="{E833F7D0-9340-C740-91FA-F85D56287289}"/>
              </a:ext>
            </a:extLst>
          </p:cNvPr>
          <p:cNvSpPr/>
          <p:nvPr/>
        </p:nvSpPr>
        <p:spPr>
          <a:xfrm>
            <a:off x="5399933" y="663415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A9E509AB-DA9A-1D46-8D55-5B162D8466FB}"/>
              </a:ext>
            </a:extLst>
          </p:cNvPr>
          <p:cNvSpPr/>
          <p:nvPr/>
        </p:nvSpPr>
        <p:spPr>
          <a:xfrm>
            <a:off x="6404662" y="1929426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305062BB-39E9-084B-9D49-75BE59877EC5}"/>
              </a:ext>
            </a:extLst>
          </p:cNvPr>
          <p:cNvSpPr/>
          <p:nvPr/>
        </p:nvSpPr>
        <p:spPr>
          <a:xfrm>
            <a:off x="6414973" y="352634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32F71C9A-B069-5B4A-898E-55421E5FE27E}"/>
              </a:ext>
            </a:extLst>
          </p:cNvPr>
          <p:cNvSpPr/>
          <p:nvPr/>
        </p:nvSpPr>
        <p:spPr>
          <a:xfrm>
            <a:off x="4358081" y="1924511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00" name="椭圆 99">
            <a:extLst>
              <a:ext uri="{FF2B5EF4-FFF2-40B4-BE49-F238E27FC236}">
                <a16:creationId xmlns:a16="http://schemas.microsoft.com/office/drawing/2014/main" id="{32912FE4-C0F3-F746-A01E-958C6BE5F233}"/>
              </a:ext>
            </a:extLst>
          </p:cNvPr>
          <p:cNvSpPr/>
          <p:nvPr/>
        </p:nvSpPr>
        <p:spPr>
          <a:xfrm>
            <a:off x="5352258" y="479579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101" name="椭圆 100">
            <a:extLst>
              <a:ext uri="{FF2B5EF4-FFF2-40B4-BE49-F238E27FC236}">
                <a16:creationId xmlns:a16="http://schemas.microsoft.com/office/drawing/2014/main" id="{33B55013-CEC7-8C49-A5AE-2B288F891919}"/>
              </a:ext>
            </a:extLst>
          </p:cNvPr>
          <p:cNvSpPr/>
          <p:nvPr/>
        </p:nvSpPr>
        <p:spPr>
          <a:xfrm>
            <a:off x="4358081" y="3529818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102" name="直线箭头连接符 101">
            <a:extLst>
              <a:ext uri="{FF2B5EF4-FFF2-40B4-BE49-F238E27FC236}">
                <a16:creationId xmlns:a16="http://schemas.microsoft.com/office/drawing/2014/main" id="{C01886CE-FE70-FD41-811A-76EC7569687A}"/>
              </a:ext>
            </a:extLst>
          </p:cNvPr>
          <p:cNvCxnSpPr>
            <a:cxnSpLocks/>
            <a:stCxn id="96" idx="5"/>
            <a:endCxn id="97" idx="0"/>
          </p:cNvCxnSpPr>
          <p:nvPr/>
        </p:nvCxnSpPr>
        <p:spPr>
          <a:xfrm>
            <a:off x="5799396" y="1062878"/>
            <a:ext cx="839266" cy="866548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" name="直线箭头连接符 102">
            <a:extLst>
              <a:ext uri="{FF2B5EF4-FFF2-40B4-BE49-F238E27FC236}">
                <a16:creationId xmlns:a16="http://schemas.microsoft.com/office/drawing/2014/main" id="{0BE32FE1-78EE-B44A-B185-9D56B435FD72}"/>
              </a:ext>
            </a:extLst>
          </p:cNvPr>
          <p:cNvCxnSpPr>
            <a:cxnSpLocks/>
            <a:stCxn id="98" idx="4"/>
            <a:endCxn id="100" idx="7"/>
          </p:cNvCxnSpPr>
          <p:nvPr/>
        </p:nvCxnSpPr>
        <p:spPr>
          <a:xfrm flipH="1">
            <a:off x="5751721" y="3994347"/>
            <a:ext cx="897252" cy="86998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4" name="直线箭头连接符 103">
            <a:extLst>
              <a:ext uri="{FF2B5EF4-FFF2-40B4-BE49-F238E27FC236}">
                <a16:creationId xmlns:a16="http://schemas.microsoft.com/office/drawing/2014/main" id="{7514898C-D495-7147-98D1-F5B5DB9F5957}"/>
              </a:ext>
            </a:extLst>
          </p:cNvPr>
          <p:cNvCxnSpPr>
            <a:cxnSpLocks/>
            <a:stCxn id="96" idx="3"/>
            <a:endCxn id="99" idx="7"/>
          </p:cNvCxnSpPr>
          <p:nvPr/>
        </p:nvCxnSpPr>
        <p:spPr>
          <a:xfrm flipH="1">
            <a:off x="4757544" y="1062878"/>
            <a:ext cx="710926" cy="93017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5" name="直线箭头连接符 104">
            <a:extLst>
              <a:ext uri="{FF2B5EF4-FFF2-40B4-BE49-F238E27FC236}">
                <a16:creationId xmlns:a16="http://schemas.microsoft.com/office/drawing/2014/main" id="{13CDE776-DB9C-784F-8681-3A96CDFF1E3B}"/>
              </a:ext>
            </a:extLst>
          </p:cNvPr>
          <p:cNvCxnSpPr>
            <a:cxnSpLocks/>
            <a:stCxn id="99" idx="6"/>
            <a:endCxn id="97" idx="2"/>
          </p:cNvCxnSpPr>
          <p:nvPr/>
        </p:nvCxnSpPr>
        <p:spPr>
          <a:xfrm>
            <a:off x="4826081" y="2158511"/>
            <a:ext cx="1578581" cy="4915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6" name="直线箭头连接符 105">
            <a:extLst>
              <a:ext uri="{FF2B5EF4-FFF2-40B4-BE49-F238E27FC236}">
                <a16:creationId xmlns:a16="http://schemas.microsoft.com/office/drawing/2014/main" id="{A3B05672-9BF0-5442-845C-73006F8EEBDF}"/>
              </a:ext>
            </a:extLst>
          </p:cNvPr>
          <p:cNvCxnSpPr>
            <a:cxnSpLocks/>
            <a:stCxn id="101" idx="5"/>
            <a:endCxn id="100" idx="1"/>
          </p:cNvCxnSpPr>
          <p:nvPr/>
        </p:nvCxnSpPr>
        <p:spPr>
          <a:xfrm>
            <a:off x="4757544" y="3929281"/>
            <a:ext cx="663251" cy="935053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7" name="直线箭头连接符 106">
            <a:extLst>
              <a:ext uri="{FF2B5EF4-FFF2-40B4-BE49-F238E27FC236}">
                <a16:creationId xmlns:a16="http://schemas.microsoft.com/office/drawing/2014/main" id="{4BD6882B-E6D5-B349-8FD4-51B19BD812BF}"/>
              </a:ext>
            </a:extLst>
          </p:cNvPr>
          <p:cNvCxnSpPr>
            <a:cxnSpLocks/>
            <a:stCxn id="99" idx="4"/>
            <a:endCxn id="101" idx="0"/>
          </p:cNvCxnSpPr>
          <p:nvPr/>
        </p:nvCxnSpPr>
        <p:spPr>
          <a:xfrm>
            <a:off x="4592081" y="2392511"/>
            <a:ext cx="0" cy="113730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直线箭头连接符 107">
            <a:extLst>
              <a:ext uri="{FF2B5EF4-FFF2-40B4-BE49-F238E27FC236}">
                <a16:creationId xmlns:a16="http://schemas.microsoft.com/office/drawing/2014/main" id="{CD708BA9-EE6D-E24A-B40A-26D17E648A41}"/>
              </a:ext>
            </a:extLst>
          </p:cNvPr>
          <p:cNvCxnSpPr>
            <a:cxnSpLocks/>
            <a:stCxn id="99" idx="5"/>
            <a:endCxn id="98" idx="2"/>
          </p:cNvCxnSpPr>
          <p:nvPr/>
        </p:nvCxnSpPr>
        <p:spPr>
          <a:xfrm>
            <a:off x="4757544" y="2323974"/>
            <a:ext cx="1657429" cy="1436373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9" name="直线箭头连接符 108">
            <a:extLst>
              <a:ext uri="{FF2B5EF4-FFF2-40B4-BE49-F238E27FC236}">
                <a16:creationId xmlns:a16="http://schemas.microsoft.com/office/drawing/2014/main" id="{11BC6B40-74C1-BC4E-98C2-C66304258065}"/>
              </a:ext>
            </a:extLst>
          </p:cNvPr>
          <p:cNvCxnSpPr>
            <a:cxnSpLocks/>
            <a:stCxn id="97" idx="4"/>
            <a:endCxn id="98" idx="0"/>
          </p:cNvCxnSpPr>
          <p:nvPr/>
        </p:nvCxnSpPr>
        <p:spPr>
          <a:xfrm>
            <a:off x="6638662" y="2397426"/>
            <a:ext cx="10311" cy="112892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0" name="文本框 109">
            <a:extLst>
              <a:ext uri="{FF2B5EF4-FFF2-40B4-BE49-F238E27FC236}">
                <a16:creationId xmlns:a16="http://schemas.microsoft.com/office/drawing/2014/main" id="{3E779052-8E71-C647-8A13-6416FD9A8E79}"/>
              </a:ext>
            </a:extLst>
          </p:cNvPr>
          <p:cNvSpPr txBox="1"/>
          <p:nvPr/>
        </p:nvSpPr>
        <p:spPr>
          <a:xfrm>
            <a:off x="4806513" y="120299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88175B93-8E66-684F-86D4-420524CDFA2F}"/>
              </a:ext>
            </a:extLst>
          </p:cNvPr>
          <p:cNvSpPr txBox="1"/>
          <p:nvPr/>
        </p:nvSpPr>
        <p:spPr>
          <a:xfrm>
            <a:off x="6180973" y="115104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89441631-6A5B-C844-B2AB-83BCE41ED631}"/>
              </a:ext>
            </a:extLst>
          </p:cNvPr>
          <p:cNvSpPr txBox="1"/>
          <p:nvPr/>
        </p:nvSpPr>
        <p:spPr>
          <a:xfrm>
            <a:off x="5538897" y="1809969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95DFC8C2-D320-0640-8B65-E2A8630B7AFC}"/>
              </a:ext>
            </a:extLst>
          </p:cNvPr>
          <p:cNvSpPr txBox="1"/>
          <p:nvPr/>
        </p:nvSpPr>
        <p:spPr>
          <a:xfrm>
            <a:off x="6882973" y="278647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534927F1-CF89-D645-AA34-630B19E78779}"/>
              </a:ext>
            </a:extLst>
          </p:cNvPr>
          <p:cNvSpPr txBox="1"/>
          <p:nvPr/>
        </p:nvSpPr>
        <p:spPr>
          <a:xfrm>
            <a:off x="4185991" y="2776498"/>
            <a:ext cx="46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6E2316E0-605A-E24A-8AD0-C583291E0B77}"/>
              </a:ext>
            </a:extLst>
          </p:cNvPr>
          <p:cNvSpPr txBox="1"/>
          <p:nvPr/>
        </p:nvSpPr>
        <p:spPr>
          <a:xfrm>
            <a:off x="6350294" y="424608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9613DA81-D079-A746-8428-76327E9FF812}"/>
              </a:ext>
            </a:extLst>
          </p:cNvPr>
          <p:cNvSpPr txBox="1"/>
          <p:nvPr/>
        </p:nvSpPr>
        <p:spPr>
          <a:xfrm>
            <a:off x="5653561" y="279095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13710C27-FCB4-004D-8AC3-09431AA70996}"/>
              </a:ext>
            </a:extLst>
          </p:cNvPr>
          <p:cNvSpPr txBox="1"/>
          <p:nvPr/>
        </p:nvSpPr>
        <p:spPr>
          <a:xfrm>
            <a:off x="4582992" y="424643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8B6EE87E-EA92-F04A-B20E-FFBFC5DE0A4C}"/>
              </a:ext>
            </a:extLst>
          </p:cNvPr>
          <p:cNvSpPr/>
          <p:nvPr/>
        </p:nvSpPr>
        <p:spPr>
          <a:xfrm>
            <a:off x="9302672" y="642861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4D16562C-310A-EA42-92D6-7F02FC24160A}"/>
              </a:ext>
            </a:extLst>
          </p:cNvPr>
          <p:cNvSpPr/>
          <p:nvPr/>
        </p:nvSpPr>
        <p:spPr>
          <a:xfrm>
            <a:off x="10211476" y="190395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390A112D-C223-3D4A-B312-CCDB59CFF87F}"/>
              </a:ext>
            </a:extLst>
          </p:cNvPr>
          <p:cNvSpPr/>
          <p:nvPr/>
        </p:nvSpPr>
        <p:spPr>
          <a:xfrm>
            <a:off x="10239673" y="3499914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6A1C4C27-2D80-EF45-B43A-EBB15F1D0DC1}"/>
              </a:ext>
            </a:extLst>
          </p:cNvPr>
          <p:cNvSpPr/>
          <p:nvPr/>
        </p:nvSpPr>
        <p:spPr>
          <a:xfrm>
            <a:off x="8232887" y="190395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76028729-54EB-3C46-94F0-7D3ABBA06077}"/>
              </a:ext>
            </a:extLst>
          </p:cNvPr>
          <p:cNvSpPr/>
          <p:nvPr/>
        </p:nvSpPr>
        <p:spPr>
          <a:xfrm>
            <a:off x="9260908" y="4775243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0F9D3D5A-CBE2-4449-8569-A6A66D06B815}"/>
              </a:ext>
            </a:extLst>
          </p:cNvPr>
          <p:cNvSpPr/>
          <p:nvPr/>
        </p:nvSpPr>
        <p:spPr>
          <a:xfrm>
            <a:off x="8232887" y="3505793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91" name="直线箭头连接符 90">
            <a:extLst>
              <a:ext uri="{FF2B5EF4-FFF2-40B4-BE49-F238E27FC236}">
                <a16:creationId xmlns:a16="http://schemas.microsoft.com/office/drawing/2014/main" id="{0F169CBA-FCBA-8F42-9D62-7A44F7D164BB}"/>
              </a:ext>
            </a:extLst>
          </p:cNvPr>
          <p:cNvCxnSpPr>
            <a:cxnSpLocks/>
            <a:stCxn id="83" idx="3"/>
            <a:endCxn id="86" idx="7"/>
          </p:cNvCxnSpPr>
          <p:nvPr/>
        </p:nvCxnSpPr>
        <p:spPr>
          <a:xfrm flipH="1">
            <a:off x="8632350" y="1042324"/>
            <a:ext cx="738859" cy="9301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2" name="直线箭头连接符 91">
            <a:extLst>
              <a:ext uri="{FF2B5EF4-FFF2-40B4-BE49-F238E27FC236}">
                <a16:creationId xmlns:a16="http://schemas.microsoft.com/office/drawing/2014/main" id="{375F7EC4-76C9-3047-BB1B-14155D4FC462}"/>
              </a:ext>
            </a:extLst>
          </p:cNvPr>
          <p:cNvCxnSpPr>
            <a:cxnSpLocks/>
            <a:stCxn id="86" idx="6"/>
            <a:endCxn id="84" idx="2"/>
          </p:cNvCxnSpPr>
          <p:nvPr/>
        </p:nvCxnSpPr>
        <p:spPr>
          <a:xfrm>
            <a:off x="8700887" y="2137957"/>
            <a:ext cx="15105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3" name="直线箭头连接符 92">
            <a:extLst>
              <a:ext uri="{FF2B5EF4-FFF2-40B4-BE49-F238E27FC236}">
                <a16:creationId xmlns:a16="http://schemas.microsoft.com/office/drawing/2014/main" id="{17FBEF47-A772-8D40-BEC3-06162F278F73}"/>
              </a:ext>
            </a:extLst>
          </p:cNvPr>
          <p:cNvCxnSpPr>
            <a:cxnSpLocks/>
            <a:stCxn id="88" idx="5"/>
            <a:endCxn id="87" idx="1"/>
          </p:cNvCxnSpPr>
          <p:nvPr/>
        </p:nvCxnSpPr>
        <p:spPr>
          <a:xfrm>
            <a:off x="8632350" y="3905256"/>
            <a:ext cx="697095" cy="9385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4" name="直线箭头连接符 93">
            <a:extLst>
              <a:ext uri="{FF2B5EF4-FFF2-40B4-BE49-F238E27FC236}">
                <a16:creationId xmlns:a16="http://schemas.microsoft.com/office/drawing/2014/main" id="{326C41C9-5A5F-A844-8405-C3276841CFE8}"/>
              </a:ext>
            </a:extLst>
          </p:cNvPr>
          <p:cNvCxnSpPr>
            <a:cxnSpLocks/>
            <a:stCxn id="86" idx="4"/>
            <a:endCxn id="88" idx="0"/>
          </p:cNvCxnSpPr>
          <p:nvPr/>
        </p:nvCxnSpPr>
        <p:spPr>
          <a:xfrm>
            <a:off x="8466887" y="2371957"/>
            <a:ext cx="0" cy="11338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5" name="直线箭头连接符 94">
            <a:extLst>
              <a:ext uri="{FF2B5EF4-FFF2-40B4-BE49-F238E27FC236}">
                <a16:creationId xmlns:a16="http://schemas.microsoft.com/office/drawing/2014/main" id="{B4FA9FCF-FB50-684C-B932-52116AC08D1B}"/>
              </a:ext>
            </a:extLst>
          </p:cNvPr>
          <p:cNvCxnSpPr>
            <a:cxnSpLocks/>
            <a:stCxn id="86" idx="5"/>
            <a:endCxn id="85" idx="2"/>
          </p:cNvCxnSpPr>
          <p:nvPr/>
        </p:nvCxnSpPr>
        <p:spPr>
          <a:xfrm>
            <a:off x="8632350" y="2303420"/>
            <a:ext cx="1607323" cy="14304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9" name="文本框 118">
            <a:extLst>
              <a:ext uri="{FF2B5EF4-FFF2-40B4-BE49-F238E27FC236}">
                <a16:creationId xmlns:a16="http://schemas.microsoft.com/office/drawing/2014/main" id="{7114D69C-6EE8-3249-BC1E-13FF591EA170}"/>
              </a:ext>
            </a:extLst>
          </p:cNvPr>
          <p:cNvSpPr txBox="1"/>
          <p:nvPr/>
        </p:nvSpPr>
        <p:spPr>
          <a:xfrm>
            <a:off x="8576720" y="1254384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BDC21550-471A-0944-9C30-312BF962859B}"/>
              </a:ext>
            </a:extLst>
          </p:cNvPr>
          <p:cNvSpPr txBox="1"/>
          <p:nvPr/>
        </p:nvSpPr>
        <p:spPr>
          <a:xfrm>
            <a:off x="9353862" y="1758692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1DD11102-A37F-0C4F-A055-E9B600833D7B}"/>
              </a:ext>
            </a:extLst>
          </p:cNvPr>
          <p:cNvSpPr txBox="1"/>
          <p:nvPr/>
        </p:nvSpPr>
        <p:spPr>
          <a:xfrm>
            <a:off x="9402194" y="2738307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4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0B9FC565-F98C-BE45-86B0-1AD462A2281E}"/>
              </a:ext>
            </a:extLst>
          </p:cNvPr>
          <p:cNvSpPr txBox="1"/>
          <p:nvPr/>
        </p:nvSpPr>
        <p:spPr>
          <a:xfrm>
            <a:off x="8089764" y="2725584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6ED26EE7-BF17-AF49-B553-989271AFD194}"/>
              </a:ext>
            </a:extLst>
          </p:cNvPr>
          <p:cNvSpPr txBox="1"/>
          <p:nvPr/>
        </p:nvSpPr>
        <p:spPr>
          <a:xfrm>
            <a:off x="8545981" y="4205898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EDC52428-36ED-B148-A595-59C45E81ECA9}"/>
              </a:ext>
            </a:extLst>
          </p:cNvPr>
          <p:cNvSpPr txBox="1"/>
          <p:nvPr/>
        </p:nvSpPr>
        <p:spPr>
          <a:xfrm>
            <a:off x="1787465" y="5734772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chemeClr val="accent1"/>
                </a:solidFill>
              </a:rPr>
              <a:t>图</a:t>
            </a: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1F9C8F34-A8E6-0F4B-94BC-7F8853A2F981}"/>
              </a:ext>
            </a:extLst>
          </p:cNvPr>
          <p:cNvSpPr txBox="1"/>
          <p:nvPr/>
        </p:nvSpPr>
        <p:spPr>
          <a:xfrm>
            <a:off x="5366022" y="5735193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chemeClr val="accent1"/>
                </a:solidFill>
              </a:rPr>
              <a:t>流图</a:t>
            </a:r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08C20E53-7FB7-6C4B-B68E-D9BE825CB7AB}"/>
              </a:ext>
            </a:extLst>
          </p:cNvPr>
          <p:cNvSpPr txBox="1"/>
          <p:nvPr/>
        </p:nvSpPr>
        <p:spPr>
          <a:xfrm>
            <a:off x="9087197" y="573280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chemeClr val="accent1"/>
                </a:solidFill>
              </a:rPr>
              <a:t>残余图</a:t>
            </a:r>
          </a:p>
        </p:txBody>
      </p:sp>
      <p:cxnSp>
        <p:nvCxnSpPr>
          <p:cNvPr id="72" name="直线箭头连接符 71">
            <a:extLst>
              <a:ext uri="{FF2B5EF4-FFF2-40B4-BE49-F238E27FC236}">
                <a16:creationId xmlns:a16="http://schemas.microsoft.com/office/drawing/2014/main" id="{0F7FE3B0-7EC6-C241-AD0C-8DAFE16F3F91}"/>
              </a:ext>
            </a:extLst>
          </p:cNvPr>
          <p:cNvCxnSpPr>
            <a:cxnSpLocks/>
            <a:stCxn id="85" idx="4"/>
            <a:endCxn id="87" idx="7"/>
          </p:cNvCxnSpPr>
          <p:nvPr/>
        </p:nvCxnSpPr>
        <p:spPr>
          <a:xfrm flipH="1">
            <a:off x="9660371" y="3967914"/>
            <a:ext cx="813302" cy="8758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5" name="文本框 74">
            <a:extLst>
              <a:ext uri="{FF2B5EF4-FFF2-40B4-BE49-F238E27FC236}">
                <a16:creationId xmlns:a16="http://schemas.microsoft.com/office/drawing/2014/main" id="{B13406DE-FBD6-C34C-8986-B566EAE136D5}"/>
              </a:ext>
            </a:extLst>
          </p:cNvPr>
          <p:cNvSpPr txBox="1"/>
          <p:nvPr/>
        </p:nvSpPr>
        <p:spPr>
          <a:xfrm>
            <a:off x="10237245" y="430724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138420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1816057" y="662994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2724861" y="1924090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2753058" y="352004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746272" y="1924090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1774293" y="4795376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746272" y="3525926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C289379-0749-8D4C-A405-AB6BED94714E}"/>
              </a:ext>
            </a:extLst>
          </p:cNvPr>
          <p:cNvCxnSpPr>
            <a:cxnSpLocks/>
            <a:stCxn id="4" idx="5"/>
            <a:endCxn id="7" idx="0"/>
          </p:cNvCxnSpPr>
          <p:nvPr/>
        </p:nvCxnSpPr>
        <p:spPr>
          <a:xfrm>
            <a:off x="2215520" y="1062457"/>
            <a:ext cx="743341" cy="8616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C63654-5F39-BF43-B33C-9A7A3F093F34}"/>
              </a:ext>
            </a:extLst>
          </p:cNvPr>
          <p:cNvCxnSpPr>
            <a:cxnSpLocks/>
            <a:stCxn id="9" idx="4"/>
            <a:endCxn id="12" idx="7"/>
          </p:cNvCxnSpPr>
          <p:nvPr/>
        </p:nvCxnSpPr>
        <p:spPr>
          <a:xfrm flipH="1">
            <a:off x="2173756" y="3988047"/>
            <a:ext cx="813302" cy="8758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7A4B1F0-9AAB-2C4E-8EBD-B99A140C6FF2}"/>
              </a:ext>
            </a:extLst>
          </p:cNvPr>
          <p:cNvCxnSpPr>
            <a:cxnSpLocks/>
            <a:stCxn id="4" idx="3"/>
            <a:endCxn id="11" idx="7"/>
          </p:cNvCxnSpPr>
          <p:nvPr/>
        </p:nvCxnSpPr>
        <p:spPr>
          <a:xfrm flipH="1">
            <a:off x="1145735" y="1062457"/>
            <a:ext cx="738859" cy="9301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A1F7EB5-B9D0-894D-8C93-733946ABFC2E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>
            <a:off x="1214272" y="2158090"/>
            <a:ext cx="15105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6947BA2-74A3-8048-81D6-BCDB50920098}"/>
              </a:ext>
            </a:extLst>
          </p:cNvPr>
          <p:cNvCxnSpPr>
            <a:cxnSpLocks/>
            <a:stCxn id="13" idx="5"/>
            <a:endCxn id="12" idx="1"/>
          </p:cNvCxnSpPr>
          <p:nvPr/>
        </p:nvCxnSpPr>
        <p:spPr>
          <a:xfrm>
            <a:off x="1145735" y="3925389"/>
            <a:ext cx="697095" cy="9385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A49C2989-BAD5-1C48-A87B-AF1F5880809D}"/>
              </a:ext>
            </a:extLst>
          </p:cNvPr>
          <p:cNvSpPr txBox="1"/>
          <p:nvPr/>
        </p:nvSpPr>
        <p:spPr>
          <a:xfrm>
            <a:off x="1528555" y="6278693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沿</a:t>
            </a:r>
            <a:r>
              <a:rPr kumimoji="1" lang="en-US" altLang="zh-CN" sz="2400" dirty="0">
                <a:solidFill>
                  <a:schemeClr val="accent1"/>
                </a:solidFill>
              </a:rPr>
              <a:t>s</a:t>
            </a:r>
            <a:r>
              <a:rPr kumimoji="1" lang="zh-CN" altLang="en-US" sz="2400" dirty="0">
                <a:solidFill>
                  <a:schemeClr val="accent1"/>
                </a:solidFill>
              </a:rPr>
              <a:t>、</a:t>
            </a:r>
            <a:r>
              <a:rPr kumimoji="1" lang="en-US" altLang="zh-CN" sz="2400" dirty="0">
                <a:solidFill>
                  <a:schemeClr val="accent1"/>
                </a:solidFill>
              </a:rPr>
              <a:t>a</a:t>
            </a:r>
            <a:r>
              <a:rPr kumimoji="1" lang="zh-CN" altLang="en-US" sz="2400" dirty="0">
                <a:solidFill>
                  <a:schemeClr val="accent1"/>
                </a:solidFill>
              </a:rPr>
              <a:t>、</a:t>
            </a:r>
            <a:r>
              <a:rPr kumimoji="1" lang="en-US" altLang="zh-CN" sz="2400" dirty="0">
                <a:solidFill>
                  <a:schemeClr val="accent1"/>
                </a:solidFill>
              </a:rPr>
              <a:t>c</a:t>
            </a:r>
            <a:r>
              <a:rPr kumimoji="1" lang="zh-CN" altLang="en-US" sz="2400" dirty="0">
                <a:solidFill>
                  <a:schemeClr val="accent1"/>
                </a:solidFill>
              </a:rPr>
              <a:t>、</a:t>
            </a:r>
            <a:r>
              <a:rPr kumimoji="1" lang="en-US" altLang="zh-CN" sz="2400" dirty="0">
                <a:solidFill>
                  <a:schemeClr val="accent1"/>
                </a:solidFill>
              </a:rPr>
              <a:t>t</a:t>
            </a:r>
            <a:r>
              <a:rPr kumimoji="1" lang="zh-CN" altLang="en-US" sz="2400" dirty="0">
                <a:solidFill>
                  <a:schemeClr val="accent1"/>
                </a:solidFill>
              </a:rPr>
              <a:t>加入</a:t>
            </a:r>
            <a:r>
              <a:rPr kumimoji="1" lang="en-US" altLang="zh-CN" sz="2400" dirty="0">
                <a:solidFill>
                  <a:schemeClr val="accent1"/>
                </a:solidFill>
              </a:rPr>
              <a:t>2</a:t>
            </a:r>
            <a:r>
              <a:rPr kumimoji="1" lang="zh-CN" altLang="en-US" sz="2400" dirty="0">
                <a:solidFill>
                  <a:schemeClr val="accent1"/>
                </a:solidFill>
              </a:rPr>
              <a:t>个单位的流后的图、流图、残余图</a:t>
            </a:r>
          </a:p>
        </p:txBody>
      </p: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25B31BC0-1C3D-6B4F-B8D7-D8601E807F65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>
            <a:off x="980272" y="2392090"/>
            <a:ext cx="0" cy="11338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直线箭头连接符 56">
            <a:extLst>
              <a:ext uri="{FF2B5EF4-FFF2-40B4-BE49-F238E27FC236}">
                <a16:creationId xmlns:a16="http://schemas.microsoft.com/office/drawing/2014/main" id="{5E3F7885-C799-8043-90D3-B45937880DA8}"/>
              </a:ext>
            </a:extLst>
          </p:cNvPr>
          <p:cNvCxnSpPr>
            <a:cxnSpLocks/>
            <a:stCxn id="11" idx="5"/>
            <a:endCxn id="9" idx="2"/>
          </p:cNvCxnSpPr>
          <p:nvPr/>
        </p:nvCxnSpPr>
        <p:spPr>
          <a:xfrm>
            <a:off x="1145735" y="2323553"/>
            <a:ext cx="1607323" cy="14304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直线箭头连接符 59">
            <a:extLst>
              <a:ext uri="{FF2B5EF4-FFF2-40B4-BE49-F238E27FC236}">
                <a16:creationId xmlns:a16="http://schemas.microsoft.com/office/drawing/2014/main" id="{08E93BE2-5EC6-1742-B720-00997EB6F6F6}"/>
              </a:ext>
            </a:extLst>
          </p:cNvPr>
          <p:cNvCxnSpPr>
            <a:cxnSpLocks/>
            <a:stCxn id="7" idx="4"/>
            <a:endCxn id="9" idx="0"/>
          </p:cNvCxnSpPr>
          <p:nvPr/>
        </p:nvCxnSpPr>
        <p:spPr>
          <a:xfrm>
            <a:off x="2958861" y="2392090"/>
            <a:ext cx="28197" cy="1127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5E5808C1-DFE6-6B42-B558-CB3A6FD01BDB}"/>
              </a:ext>
            </a:extLst>
          </p:cNvPr>
          <p:cNvSpPr txBox="1"/>
          <p:nvPr/>
        </p:nvSpPr>
        <p:spPr>
          <a:xfrm>
            <a:off x="1090105" y="1274517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031DF655-9E15-3245-8C43-716079F405C8}"/>
              </a:ext>
            </a:extLst>
          </p:cNvPr>
          <p:cNvSpPr txBox="1"/>
          <p:nvPr/>
        </p:nvSpPr>
        <p:spPr>
          <a:xfrm>
            <a:off x="2656324" y="1236435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3F82469A-75F2-3F4D-9197-D58C7B4541C8}"/>
              </a:ext>
            </a:extLst>
          </p:cNvPr>
          <p:cNvSpPr txBox="1"/>
          <p:nvPr/>
        </p:nvSpPr>
        <p:spPr>
          <a:xfrm>
            <a:off x="1867247" y="1778825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3043C5F0-7E52-8145-815B-728FC8DF7A32}"/>
              </a:ext>
            </a:extLst>
          </p:cNvPr>
          <p:cNvSpPr txBox="1"/>
          <p:nvPr/>
        </p:nvSpPr>
        <p:spPr>
          <a:xfrm>
            <a:off x="1915579" y="2758440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4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C0D8BD4-6B55-9746-B8BE-689E05841267}"/>
              </a:ext>
            </a:extLst>
          </p:cNvPr>
          <p:cNvSpPr txBox="1"/>
          <p:nvPr/>
        </p:nvSpPr>
        <p:spPr>
          <a:xfrm>
            <a:off x="603149" y="2745717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903161AD-B219-084D-8477-F71EEA52FE18}"/>
              </a:ext>
            </a:extLst>
          </p:cNvPr>
          <p:cNvSpPr txBox="1"/>
          <p:nvPr/>
        </p:nvSpPr>
        <p:spPr>
          <a:xfrm>
            <a:off x="1059366" y="4226031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D82C8106-F3BD-D440-9B47-9ABA60679619}"/>
              </a:ext>
            </a:extLst>
          </p:cNvPr>
          <p:cNvSpPr txBox="1"/>
          <p:nvPr/>
        </p:nvSpPr>
        <p:spPr>
          <a:xfrm>
            <a:off x="2738959" y="4251451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AC02C0FE-2DA5-314F-A0D5-5525D5286E4A}"/>
              </a:ext>
            </a:extLst>
          </p:cNvPr>
          <p:cNvSpPr txBox="1"/>
          <p:nvPr/>
        </p:nvSpPr>
        <p:spPr>
          <a:xfrm>
            <a:off x="3015722" y="2754775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96" name="椭圆 95">
            <a:extLst>
              <a:ext uri="{FF2B5EF4-FFF2-40B4-BE49-F238E27FC236}">
                <a16:creationId xmlns:a16="http://schemas.microsoft.com/office/drawing/2014/main" id="{E833F7D0-9340-C740-91FA-F85D56287289}"/>
              </a:ext>
            </a:extLst>
          </p:cNvPr>
          <p:cNvSpPr/>
          <p:nvPr/>
        </p:nvSpPr>
        <p:spPr>
          <a:xfrm>
            <a:off x="5399933" y="663415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A9E509AB-DA9A-1D46-8D55-5B162D8466FB}"/>
              </a:ext>
            </a:extLst>
          </p:cNvPr>
          <p:cNvSpPr/>
          <p:nvPr/>
        </p:nvSpPr>
        <p:spPr>
          <a:xfrm>
            <a:off x="6404662" y="1929426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305062BB-39E9-084B-9D49-75BE59877EC5}"/>
              </a:ext>
            </a:extLst>
          </p:cNvPr>
          <p:cNvSpPr/>
          <p:nvPr/>
        </p:nvSpPr>
        <p:spPr>
          <a:xfrm>
            <a:off x="6414973" y="352634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32F71C9A-B069-5B4A-898E-55421E5FE27E}"/>
              </a:ext>
            </a:extLst>
          </p:cNvPr>
          <p:cNvSpPr/>
          <p:nvPr/>
        </p:nvSpPr>
        <p:spPr>
          <a:xfrm>
            <a:off x="4358081" y="1924511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00" name="椭圆 99">
            <a:extLst>
              <a:ext uri="{FF2B5EF4-FFF2-40B4-BE49-F238E27FC236}">
                <a16:creationId xmlns:a16="http://schemas.microsoft.com/office/drawing/2014/main" id="{32912FE4-C0F3-F746-A01E-958C6BE5F233}"/>
              </a:ext>
            </a:extLst>
          </p:cNvPr>
          <p:cNvSpPr/>
          <p:nvPr/>
        </p:nvSpPr>
        <p:spPr>
          <a:xfrm>
            <a:off x="5352258" y="479579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101" name="椭圆 100">
            <a:extLst>
              <a:ext uri="{FF2B5EF4-FFF2-40B4-BE49-F238E27FC236}">
                <a16:creationId xmlns:a16="http://schemas.microsoft.com/office/drawing/2014/main" id="{33B55013-CEC7-8C49-A5AE-2B288F891919}"/>
              </a:ext>
            </a:extLst>
          </p:cNvPr>
          <p:cNvSpPr/>
          <p:nvPr/>
        </p:nvSpPr>
        <p:spPr>
          <a:xfrm>
            <a:off x="4358081" y="3529818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102" name="直线箭头连接符 101">
            <a:extLst>
              <a:ext uri="{FF2B5EF4-FFF2-40B4-BE49-F238E27FC236}">
                <a16:creationId xmlns:a16="http://schemas.microsoft.com/office/drawing/2014/main" id="{C01886CE-FE70-FD41-811A-76EC7569687A}"/>
              </a:ext>
            </a:extLst>
          </p:cNvPr>
          <p:cNvCxnSpPr>
            <a:cxnSpLocks/>
            <a:stCxn id="96" idx="5"/>
            <a:endCxn id="97" idx="0"/>
          </p:cNvCxnSpPr>
          <p:nvPr/>
        </p:nvCxnSpPr>
        <p:spPr>
          <a:xfrm>
            <a:off x="5799396" y="1062878"/>
            <a:ext cx="839266" cy="866548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" name="直线箭头连接符 102">
            <a:extLst>
              <a:ext uri="{FF2B5EF4-FFF2-40B4-BE49-F238E27FC236}">
                <a16:creationId xmlns:a16="http://schemas.microsoft.com/office/drawing/2014/main" id="{0BE32FE1-78EE-B44A-B185-9D56B435FD72}"/>
              </a:ext>
            </a:extLst>
          </p:cNvPr>
          <p:cNvCxnSpPr>
            <a:cxnSpLocks/>
            <a:stCxn id="98" idx="4"/>
            <a:endCxn id="100" idx="7"/>
          </p:cNvCxnSpPr>
          <p:nvPr/>
        </p:nvCxnSpPr>
        <p:spPr>
          <a:xfrm flipH="1">
            <a:off x="5751721" y="3994347"/>
            <a:ext cx="897252" cy="86998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4" name="直线箭头连接符 103">
            <a:extLst>
              <a:ext uri="{FF2B5EF4-FFF2-40B4-BE49-F238E27FC236}">
                <a16:creationId xmlns:a16="http://schemas.microsoft.com/office/drawing/2014/main" id="{7514898C-D495-7147-98D1-F5B5DB9F5957}"/>
              </a:ext>
            </a:extLst>
          </p:cNvPr>
          <p:cNvCxnSpPr>
            <a:cxnSpLocks/>
            <a:stCxn id="96" idx="3"/>
            <a:endCxn id="99" idx="7"/>
          </p:cNvCxnSpPr>
          <p:nvPr/>
        </p:nvCxnSpPr>
        <p:spPr>
          <a:xfrm flipH="1">
            <a:off x="4757544" y="1062878"/>
            <a:ext cx="710926" cy="93017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5" name="直线箭头连接符 104">
            <a:extLst>
              <a:ext uri="{FF2B5EF4-FFF2-40B4-BE49-F238E27FC236}">
                <a16:creationId xmlns:a16="http://schemas.microsoft.com/office/drawing/2014/main" id="{13CDE776-DB9C-784F-8681-3A96CDFF1E3B}"/>
              </a:ext>
            </a:extLst>
          </p:cNvPr>
          <p:cNvCxnSpPr>
            <a:cxnSpLocks/>
            <a:stCxn id="99" idx="6"/>
            <a:endCxn id="97" idx="2"/>
          </p:cNvCxnSpPr>
          <p:nvPr/>
        </p:nvCxnSpPr>
        <p:spPr>
          <a:xfrm>
            <a:off x="4826081" y="2158511"/>
            <a:ext cx="1578581" cy="4915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6" name="直线箭头连接符 105">
            <a:extLst>
              <a:ext uri="{FF2B5EF4-FFF2-40B4-BE49-F238E27FC236}">
                <a16:creationId xmlns:a16="http://schemas.microsoft.com/office/drawing/2014/main" id="{A3B05672-9BF0-5442-845C-73006F8EEBDF}"/>
              </a:ext>
            </a:extLst>
          </p:cNvPr>
          <p:cNvCxnSpPr>
            <a:cxnSpLocks/>
            <a:stCxn id="101" idx="5"/>
            <a:endCxn id="100" idx="1"/>
          </p:cNvCxnSpPr>
          <p:nvPr/>
        </p:nvCxnSpPr>
        <p:spPr>
          <a:xfrm>
            <a:off x="4757544" y="3929281"/>
            <a:ext cx="663251" cy="935053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7" name="直线箭头连接符 106">
            <a:extLst>
              <a:ext uri="{FF2B5EF4-FFF2-40B4-BE49-F238E27FC236}">
                <a16:creationId xmlns:a16="http://schemas.microsoft.com/office/drawing/2014/main" id="{4BD6882B-E6D5-B349-8FD4-51B19BD812BF}"/>
              </a:ext>
            </a:extLst>
          </p:cNvPr>
          <p:cNvCxnSpPr>
            <a:cxnSpLocks/>
            <a:stCxn id="99" idx="4"/>
            <a:endCxn id="101" idx="0"/>
          </p:cNvCxnSpPr>
          <p:nvPr/>
        </p:nvCxnSpPr>
        <p:spPr>
          <a:xfrm>
            <a:off x="4592081" y="2392511"/>
            <a:ext cx="0" cy="113730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直线箭头连接符 107">
            <a:extLst>
              <a:ext uri="{FF2B5EF4-FFF2-40B4-BE49-F238E27FC236}">
                <a16:creationId xmlns:a16="http://schemas.microsoft.com/office/drawing/2014/main" id="{CD708BA9-EE6D-E24A-B40A-26D17E648A41}"/>
              </a:ext>
            </a:extLst>
          </p:cNvPr>
          <p:cNvCxnSpPr>
            <a:cxnSpLocks/>
            <a:stCxn id="99" idx="5"/>
            <a:endCxn id="98" idx="2"/>
          </p:cNvCxnSpPr>
          <p:nvPr/>
        </p:nvCxnSpPr>
        <p:spPr>
          <a:xfrm>
            <a:off x="4757544" y="2323974"/>
            <a:ext cx="1657429" cy="1436373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9" name="直线箭头连接符 108">
            <a:extLst>
              <a:ext uri="{FF2B5EF4-FFF2-40B4-BE49-F238E27FC236}">
                <a16:creationId xmlns:a16="http://schemas.microsoft.com/office/drawing/2014/main" id="{11BC6B40-74C1-BC4E-98C2-C66304258065}"/>
              </a:ext>
            </a:extLst>
          </p:cNvPr>
          <p:cNvCxnSpPr>
            <a:cxnSpLocks/>
            <a:stCxn id="97" idx="4"/>
            <a:endCxn id="98" idx="0"/>
          </p:cNvCxnSpPr>
          <p:nvPr/>
        </p:nvCxnSpPr>
        <p:spPr>
          <a:xfrm>
            <a:off x="6638662" y="2397426"/>
            <a:ext cx="10311" cy="112892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0" name="文本框 109">
            <a:extLst>
              <a:ext uri="{FF2B5EF4-FFF2-40B4-BE49-F238E27FC236}">
                <a16:creationId xmlns:a16="http://schemas.microsoft.com/office/drawing/2014/main" id="{3E779052-8E71-C647-8A13-6416FD9A8E79}"/>
              </a:ext>
            </a:extLst>
          </p:cNvPr>
          <p:cNvSpPr txBox="1"/>
          <p:nvPr/>
        </p:nvSpPr>
        <p:spPr>
          <a:xfrm>
            <a:off x="4806513" y="120299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88175B93-8E66-684F-86D4-420524CDFA2F}"/>
              </a:ext>
            </a:extLst>
          </p:cNvPr>
          <p:cNvSpPr txBox="1"/>
          <p:nvPr/>
        </p:nvSpPr>
        <p:spPr>
          <a:xfrm>
            <a:off x="6180973" y="115104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89441631-6A5B-C844-B2AB-83BCE41ED631}"/>
              </a:ext>
            </a:extLst>
          </p:cNvPr>
          <p:cNvSpPr txBox="1"/>
          <p:nvPr/>
        </p:nvSpPr>
        <p:spPr>
          <a:xfrm>
            <a:off x="5538897" y="1809969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95DFC8C2-D320-0640-8B65-E2A8630B7AFC}"/>
              </a:ext>
            </a:extLst>
          </p:cNvPr>
          <p:cNvSpPr txBox="1"/>
          <p:nvPr/>
        </p:nvSpPr>
        <p:spPr>
          <a:xfrm>
            <a:off x="6882973" y="278647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534927F1-CF89-D645-AA34-630B19E78779}"/>
              </a:ext>
            </a:extLst>
          </p:cNvPr>
          <p:cNvSpPr txBox="1"/>
          <p:nvPr/>
        </p:nvSpPr>
        <p:spPr>
          <a:xfrm>
            <a:off x="4185991" y="2776498"/>
            <a:ext cx="46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6E2316E0-605A-E24A-8AD0-C583291E0B77}"/>
              </a:ext>
            </a:extLst>
          </p:cNvPr>
          <p:cNvSpPr txBox="1"/>
          <p:nvPr/>
        </p:nvSpPr>
        <p:spPr>
          <a:xfrm>
            <a:off x="6350294" y="424608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9613DA81-D079-A746-8428-76327E9FF812}"/>
              </a:ext>
            </a:extLst>
          </p:cNvPr>
          <p:cNvSpPr txBox="1"/>
          <p:nvPr/>
        </p:nvSpPr>
        <p:spPr>
          <a:xfrm>
            <a:off x="5653561" y="279095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13710C27-FCB4-004D-8AC3-09431AA70996}"/>
              </a:ext>
            </a:extLst>
          </p:cNvPr>
          <p:cNvSpPr txBox="1"/>
          <p:nvPr/>
        </p:nvSpPr>
        <p:spPr>
          <a:xfrm>
            <a:off x="4582992" y="424643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8B6EE87E-EA92-F04A-B20E-FFBFC5DE0A4C}"/>
              </a:ext>
            </a:extLst>
          </p:cNvPr>
          <p:cNvSpPr/>
          <p:nvPr/>
        </p:nvSpPr>
        <p:spPr>
          <a:xfrm>
            <a:off x="9302672" y="642861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4D16562C-310A-EA42-92D6-7F02FC24160A}"/>
              </a:ext>
            </a:extLst>
          </p:cNvPr>
          <p:cNvSpPr/>
          <p:nvPr/>
        </p:nvSpPr>
        <p:spPr>
          <a:xfrm>
            <a:off x="10211476" y="190395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390A112D-C223-3D4A-B312-CCDB59CFF87F}"/>
              </a:ext>
            </a:extLst>
          </p:cNvPr>
          <p:cNvSpPr/>
          <p:nvPr/>
        </p:nvSpPr>
        <p:spPr>
          <a:xfrm>
            <a:off x="10239673" y="3499914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6A1C4C27-2D80-EF45-B43A-EBB15F1D0DC1}"/>
              </a:ext>
            </a:extLst>
          </p:cNvPr>
          <p:cNvSpPr/>
          <p:nvPr/>
        </p:nvSpPr>
        <p:spPr>
          <a:xfrm>
            <a:off x="8232887" y="190395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76028729-54EB-3C46-94F0-7D3ABBA06077}"/>
              </a:ext>
            </a:extLst>
          </p:cNvPr>
          <p:cNvSpPr/>
          <p:nvPr/>
        </p:nvSpPr>
        <p:spPr>
          <a:xfrm>
            <a:off x="9260908" y="4775243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0F9D3D5A-CBE2-4449-8569-A6A66D06B815}"/>
              </a:ext>
            </a:extLst>
          </p:cNvPr>
          <p:cNvSpPr/>
          <p:nvPr/>
        </p:nvSpPr>
        <p:spPr>
          <a:xfrm>
            <a:off x="8232887" y="3505793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91" name="直线箭头连接符 90">
            <a:extLst>
              <a:ext uri="{FF2B5EF4-FFF2-40B4-BE49-F238E27FC236}">
                <a16:creationId xmlns:a16="http://schemas.microsoft.com/office/drawing/2014/main" id="{0F169CBA-FCBA-8F42-9D62-7A44F7D164BB}"/>
              </a:ext>
            </a:extLst>
          </p:cNvPr>
          <p:cNvCxnSpPr>
            <a:cxnSpLocks/>
            <a:stCxn id="83" idx="3"/>
            <a:endCxn id="86" idx="7"/>
          </p:cNvCxnSpPr>
          <p:nvPr/>
        </p:nvCxnSpPr>
        <p:spPr>
          <a:xfrm flipH="1">
            <a:off x="8632350" y="1042324"/>
            <a:ext cx="738859" cy="9301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2" name="直线箭头连接符 91">
            <a:extLst>
              <a:ext uri="{FF2B5EF4-FFF2-40B4-BE49-F238E27FC236}">
                <a16:creationId xmlns:a16="http://schemas.microsoft.com/office/drawing/2014/main" id="{375F7EC4-76C9-3047-BB1B-14155D4FC462}"/>
              </a:ext>
            </a:extLst>
          </p:cNvPr>
          <p:cNvCxnSpPr>
            <a:cxnSpLocks/>
            <a:stCxn id="86" idx="6"/>
            <a:endCxn id="84" idx="2"/>
          </p:cNvCxnSpPr>
          <p:nvPr/>
        </p:nvCxnSpPr>
        <p:spPr>
          <a:xfrm>
            <a:off x="8700887" y="2137957"/>
            <a:ext cx="15105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4" name="直线箭头连接符 93">
            <a:extLst>
              <a:ext uri="{FF2B5EF4-FFF2-40B4-BE49-F238E27FC236}">
                <a16:creationId xmlns:a16="http://schemas.microsoft.com/office/drawing/2014/main" id="{326C41C9-5A5F-A844-8405-C3276841CFE8}"/>
              </a:ext>
            </a:extLst>
          </p:cNvPr>
          <p:cNvCxnSpPr>
            <a:cxnSpLocks/>
            <a:stCxn id="86" idx="4"/>
            <a:endCxn id="88" idx="0"/>
          </p:cNvCxnSpPr>
          <p:nvPr/>
        </p:nvCxnSpPr>
        <p:spPr>
          <a:xfrm>
            <a:off x="8466887" y="2371957"/>
            <a:ext cx="0" cy="11338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5" name="直线箭头连接符 94">
            <a:extLst>
              <a:ext uri="{FF2B5EF4-FFF2-40B4-BE49-F238E27FC236}">
                <a16:creationId xmlns:a16="http://schemas.microsoft.com/office/drawing/2014/main" id="{B4FA9FCF-FB50-684C-B932-52116AC08D1B}"/>
              </a:ext>
            </a:extLst>
          </p:cNvPr>
          <p:cNvCxnSpPr>
            <a:cxnSpLocks/>
            <a:stCxn id="86" idx="5"/>
            <a:endCxn id="85" idx="2"/>
          </p:cNvCxnSpPr>
          <p:nvPr/>
        </p:nvCxnSpPr>
        <p:spPr>
          <a:xfrm>
            <a:off x="8632350" y="2303420"/>
            <a:ext cx="1607323" cy="14304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9" name="文本框 118">
            <a:extLst>
              <a:ext uri="{FF2B5EF4-FFF2-40B4-BE49-F238E27FC236}">
                <a16:creationId xmlns:a16="http://schemas.microsoft.com/office/drawing/2014/main" id="{7114D69C-6EE8-3249-BC1E-13FF591EA170}"/>
              </a:ext>
            </a:extLst>
          </p:cNvPr>
          <p:cNvSpPr txBox="1"/>
          <p:nvPr/>
        </p:nvSpPr>
        <p:spPr>
          <a:xfrm>
            <a:off x="8576720" y="125438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BDC21550-471A-0944-9C30-312BF962859B}"/>
              </a:ext>
            </a:extLst>
          </p:cNvPr>
          <p:cNvSpPr txBox="1"/>
          <p:nvPr/>
        </p:nvSpPr>
        <p:spPr>
          <a:xfrm>
            <a:off x="9353862" y="1758692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1DD11102-A37F-0C4F-A055-E9B600833D7B}"/>
              </a:ext>
            </a:extLst>
          </p:cNvPr>
          <p:cNvSpPr txBox="1"/>
          <p:nvPr/>
        </p:nvSpPr>
        <p:spPr>
          <a:xfrm>
            <a:off x="9402194" y="2738307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4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0B9FC565-F98C-BE45-86B0-1AD462A2281E}"/>
              </a:ext>
            </a:extLst>
          </p:cNvPr>
          <p:cNvSpPr txBox="1"/>
          <p:nvPr/>
        </p:nvSpPr>
        <p:spPr>
          <a:xfrm>
            <a:off x="8089764" y="272558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EDC52428-36ED-B148-A595-59C45E81ECA9}"/>
              </a:ext>
            </a:extLst>
          </p:cNvPr>
          <p:cNvSpPr txBox="1"/>
          <p:nvPr/>
        </p:nvSpPr>
        <p:spPr>
          <a:xfrm>
            <a:off x="1787465" y="5734772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chemeClr val="accent1"/>
                </a:solidFill>
              </a:rPr>
              <a:t>图</a:t>
            </a: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1F9C8F34-A8E6-0F4B-94BC-7F8853A2F981}"/>
              </a:ext>
            </a:extLst>
          </p:cNvPr>
          <p:cNvSpPr txBox="1"/>
          <p:nvPr/>
        </p:nvSpPr>
        <p:spPr>
          <a:xfrm>
            <a:off x="5366022" y="5735193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chemeClr val="accent1"/>
                </a:solidFill>
              </a:rPr>
              <a:t>流图</a:t>
            </a:r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08C20E53-7FB7-6C4B-B68E-D9BE825CB7AB}"/>
              </a:ext>
            </a:extLst>
          </p:cNvPr>
          <p:cNvSpPr txBox="1"/>
          <p:nvPr/>
        </p:nvSpPr>
        <p:spPr>
          <a:xfrm>
            <a:off x="9087197" y="573280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chemeClr val="accent1"/>
                </a:solidFill>
              </a:rPr>
              <a:t>残余图</a:t>
            </a:r>
          </a:p>
        </p:txBody>
      </p:sp>
      <p:cxnSp>
        <p:nvCxnSpPr>
          <p:cNvPr id="71" name="直线箭头连接符 70">
            <a:extLst>
              <a:ext uri="{FF2B5EF4-FFF2-40B4-BE49-F238E27FC236}">
                <a16:creationId xmlns:a16="http://schemas.microsoft.com/office/drawing/2014/main" id="{8683C6AA-B731-4B41-B27A-221CBEE40740}"/>
              </a:ext>
            </a:extLst>
          </p:cNvPr>
          <p:cNvCxnSpPr>
            <a:cxnSpLocks/>
          </p:cNvCxnSpPr>
          <p:nvPr/>
        </p:nvCxnSpPr>
        <p:spPr>
          <a:xfrm flipH="1">
            <a:off x="9660371" y="3967914"/>
            <a:ext cx="813302" cy="8758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45143CF3-2977-DB42-8133-B1E3325913D8}"/>
              </a:ext>
            </a:extLst>
          </p:cNvPr>
          <p:cNvSpPr txBox="1"/>
          <p:nvPr/>
        </p:nvSpPr>
        <p:spPr>
          <a:xfrm>
            <a:off x="10237245" y="430724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10719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1816057" y="662994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2724861" y="1924090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2753058" y="352004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746272" y="1924090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1774293" y="4795376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746272" y="3525926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C289379-0749-8D4C-A405-AB6BED94714E}"/>
              </a:ext>
            </a:extLst>
          </p:cNvPr>
          <p:cNvCxnSpPr>
            <a:cxnSpLocks/>
            <a:stCxn id="4" idx="5"/>
            <a:endCxn id="7" idx="0"/>
          </p:cNvCxnSpPr>
          <p:nvPr/>
        </p:nvCxnSpPr>
        <p:spPr>
          <a:xfrm>
            <a:off x="2215520" y="1062457"/>
            <a:ext cx="743341" cy="8616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C63654-5F39-BF43-B33C-9A7A3F093F34}"/>
              </a:ext>
            </a:extLst>
          </p:cNvPr>
          <p:cNvCxnSpPr>
            <a:cxnSpLocks/>
            <a:stCxn id="9" idx="4"/>
            <a:endCxn id="12" idx="7"/>
          </p:cNvCxnSpPr>
          <p:nvPr/>
        </p:nvCxnSpPr>
        <p:spPr>
          <a:xfrm flipH="1">
            <a:off x="2173756" y="3988047"/>
            <a:ext cx="813302" cy="8758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7A4B1F0-9AAB-2C4E-8EBD-B99A140C6FF2}"/>
              </a:ext>
            </a:extLst>
          </p:cNvPr>
          <p:cNvCxnSpPr>
            <a:cxnSpLocks/>
            <a:stCxn id="4" idx="3"/>
            <a:endCxn id="11" idx="7"/>
          </p:cNvCxnSpPr>
          <p:nvPr/>
        </p:nvCxnSpPr>
        <p:spPr>
          <a:xfrm flipH="1">
            <a:off x="1145735" y="1062457"/>
            <a:ext cx="738859" cy="9301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A1F7EB5-B9D0-894D-8C93-733946ABFC2E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>
            <a:off x="1214272" y="2158090"/>
            <a:ext cx="15105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6947BA2-74A3-8048-81D6-BCDB50920098}"/>
              </a:ext>
            </a:extLst>
          </p:cNvPr>
          <p:cNvCxnSpPr>
            <a:cxnSpLocks/>
            <a:stCxn id="13" idx="5"/>
            <a:endCxn id="12" idx="1"/>
          </p:cNvCxnSpPr>
          <p:nvPr/>
        </p:nvCxnSpPr>
        <p:spPr>
          <a:xfrm>
            <a:off x="1145735" y="3925389"/>
            <a:ext cx="697095" cy="9385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A49C2989-BAD5-1C48-A87B-AF1F5880809D}"/>
              </a:ext>
            </a:extLst>
          </p:cNvPr>
          <p:cNvSpPr txBox="1"/>
          <p:nvPr/>
        </p:nvSpPr>
        <p:spPr>
          <a:xfrm>
            <a:off x="1528555" y="6278693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沿</a:t>
            </a:r>
            <a:r>
              <a:rPr kumimoji="1" lang="en-US" altLang="zh-CN" sz="2400" dirty="0">
                <a:solidFill>
                  <a:schemeClr val="accent1"/>
                </a:solidFill>
              </a:rPr>
              <a:t>s</a:t>
            </a:r>
            <a:r>
              <a:rPr kumimoji="1" lang="zh-CN" altLang="en-US" sz="2400" dirty="0">
                <a:solidFill>
                  <a:schemeClr val="accent1"/>
                </a:solidFill>
              </a:rPr>
              <a:t>、</a:t>
            </a:r>
            <a:r>
              <a:rPr kumimoji="1" lang="en-US" altLang="zh-CN" sz="2400" dirty="0">
                <a:solidFill>
                  <a:schemeClr val="accent1"/>
                </a:solidFill>
              </a:rPr>
              <a:t>a</a:t>
            </a:r>
            <a:r>
              <a:rPr kumimoji="1" lang="zh-CN" altLang="en-US" sz="2400" dirty="0">
                <a:solidFill>
                  <a:schemeClr val="accent1"/>
                </a:solidFill>
              </a:rPr>
              <a:t>、</a:t>
            </a:r>
            <a:r>
              <a:rPr kumimoji="1" lang="en-US" altLang="zh-CN" sz="2400" dirty="0">
                <a:solidFill>
                  <a:schemeClr val="accent1"/>
                </a:solidFill>
              </a:rPr>
              <a:t>d</a:t>
            </a:r>
            <a:r>
              <a:rPr kumimoji="1" lang="zh-CN" altLang="en-US" sz="2400" dirty="0">
                <a:solidFill>
                  <a:schemeClr val="accent1"/>
                </a:solidFill>
              </a:rPr>
              <a:t>、</a:t>
            </a:r>
            <a:r>
              <a:rPr kumimoji="1" lang="en-US" altLang="zh-CN" sz="2400" dirty="0">
                <a:solidFill>
                  <a:schemeClr val="accent1"/>
                </a:solidFill>
              </a:rPr>
              <a:t>t</a:t>
            </a:r>
            <a:r>
              <a:rPr kumimoji="1" lang="zh-CN" altLang="en-US" sz="2400" dirty="0">
                <a:solidFill>
                  <a:schemeClr val="accent1"/>
                </a:solidFill>
              </a:rPr>
              <a:t>加入</a:t>
            </a:r>
            <a:r>
              <a:rPr kumimoji="1" lang="en-US" altLang="zh-CN" sz="2400" dirty="0">
                <a:solidFill>
                  <a:schemeClr val="accent1"/>
                </a:solidFill>
              </a:rPr>
              <a:t>1</a:t>
            </a:r>
            <a:r>
              <a:rPr kumimoji="1" lang="zh-CN" altLang="en-US" sz="2400" dirty="0">
                <a:solidFill>
                  <a:schemeClr val="accent1"/>
                </a:solidFill>
              </a:rPr>
              <a:t>个单位的流后的图、流图、残余图</a:t>
            </a:r>
          </a:p>
        </p:txBody>
      </p: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25B31BC0-1C3D-6B4F-B8D7-D8601E807F65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>
            <a:off x="980272" y="2392090"/>
            <a:ext cx="0" cy="11338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直线箭头连接符 56">
            <a:extLst>
              <a:ext uri="{FF2B5EF4-FFF2-40B4-BE49-F238E27FC236}">
                <a16:creationId xmlns:a16="http://schemas.microsoft.com/office/drawing/2014/main" id="{5E3F7885-C799-8043-90D3-B45937880DA8}"/>
              </a:ext>
            </a:extLst>
          </p:cNvPr>
          <p:cNvCxnSpPr>
            <a:cxnSpLocks/>
            <a:stCxn id="11" idx="5"/>
            <a:endCxn id="9" idx="2"/>
          </p:cNvCxnSpPr>
          <p:nvPr/>
        </p:nvCxnSpPr>
        <p:spPr>
          <a:xfrm>
            <a:off x="1145735" y="2323553"/>
            <a:ext cx="1607323" cy="14304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直线箭头连接符 59">
            <a:extLst>
              <a:ext uri="{FF2B5EF4-FFF2-40B4-BE49-F238E27FC236}">
                <a16:creationId xmlns:a16="http://schemas.microsoft.com/office/drawing/2014/main" id="{08E93BE2-5EC6-1742-B720-00997EB6F6F6}"/>
              </a:ext>
            </a:extLst>
          </p:cNvPr>
          <p:cNvCxnSpPr>
            <a:cxnSpLocks/>
            <a:stCxn id="7" idx="4"/>
            <a:endCxn id="9" idx="0"/>
          </p:cNvCxnSpPr>
          <p:nvPr/>
        </p:nvCxnSpPr>
        <p:spPr>
          <a:xfrm>
            <a:off x="2958861" y="2392090"/>
            <a:ext cx="28197" cy="1127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5E5808C1-DFE6-6B42-B558-CB3A6FD01BDB}"/>
              </a:ext>
            </a:extLst>
          </p:cNvPr>
          <p:cNvSpPr txBox="1"/>
          <p:nvPr/>
        </p:nvSpPr>
        <p:spPr>
          <a:xfrm>
            <a:off x="1090105" y="1274517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031DF655-9E15-3245-8C43-716079F405C8}"/>
              </a:ext>
            </a:extLst>
          </p:cNvPr>
          <p:cNvSpPr txBox="1"/>
          <p:nvPr/>
        </p:nvSpPr>
        <p:spPr>
          <a:xfrm>
            <a:off x="2656324" y="1236435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3F82469A-75F2-3F4D-9197-D58C7B4541C8}"/>
              </a:ext>
            </a:extLst>
          </p:cNvPr>
          <p:cNvSpPr txBox="1"/>
          <p:nvPr/>
        </p:nvSpPr>
        <p:spPr>
          <a:xfrm>
            <a:off x="1867247" y="1778825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3043C5F0-7E52-8145-815B-728FC8DF7A32}"/>
              </a:ext>
            </a:extLst>
          </p:cNvPr>
          <p:cNvSpPr txBox="1"/>
          <p:nvPr/>
        </p:nvSpPr>
        <p:spPr>
          <a:xfrm>
            <a:off x="1915579" y="2758440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4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C0D8BD4-6B55-9746-B8BE-689E05841267}"/>
              </a:ext>
            </a:extLst>
          </p:cNvPr>
          <p:cNvSpPr txBox="1"/>
          <p:nvPr/>
        </p:nvSpPr>
        <p:spPr>
          <a:xfrm>
            <a:off x="603149" y="2745717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903161AD-B219-084D-8477-F71EEA52FE18}"/>
              </a:ext>
            </a:extLst>
          </p:cNvPr>
          <p:cNvSpPr txBox="1"/>
          <p:nvPr/>
        </p:nvSpPr>
        <p:spPr>
          <a:xfrm>
            <a:off x="1059366" y="4226031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D82C8106-F3BD-D440-9B47-9ABA60679619}"/>
              </a:ext>
            </a:extLst>
          </p:cNvPr>
          <p:cNvSpPr txBox="1"/>
          <p:nvPr/>
        </p:nvSpPr>
        <p:spPr>
          <a:xfrm>
            <a:off x="2738959" y="4251451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AC02C0FE-2DA5-314F-A0D5-5525D5286E4A}"/>
              </a:ext>
            </a:extLst>
          </p:cNvPr>
          <p:cNvSpPr txBox="1"/>
          <p:nvPr/>
        </p:nvSpPr>
        <p:spPr>
          <a:xfrm>
            <a:off x="3015722" y="2754775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96" name="椭圆 95">
            <a:extLst>
              <a:ext uri="{FF2B5EF4-FFF2-40B4-BE49-F238E27FC236}">
                <a16:creationId xmlns:a16="http://schemas.microsoft.com/office/drawing/2014/main" id="{E833F7D0-9340-C740-91FA-F85D56287289}"/>
              </a:ext>
            </a:extLst>
          </p:cNvPr>
          <p:cNvSpPr/>
          <p:nvPr/>
        </p:nvSpPr>
        <p:spPr>
          <a:xfrm>
            <a:off x="5399933" y="663415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A9E509AB-DA9A-1D46-8D55-5B162D8466FB}"/>
              </a:ext>
            </a:extLst>
          </p:cNvPr>
          <p:cNvSpPr/>
          <p:nvPr/>
        </p:nvSpPr>
        <p:spPr>
          <a:xfrm>
            <a:off x="6404662" y="1929426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305062BB-39E9-084B-9D49-75BE59877EC5}"/>
              </a:ext>
            </a:extLst>
          </p:cNvPr>
          <p:cNvSpPr/>
          <p:nvPr/>
        </p:nvSpPr>
        <p:spPr>
          <a:xfrm>
            <a:off x="6414973" y="352634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32F71C9A-B069-5B4A-898E-55421E5FE27E}"/>
              </a:ext>
            </a:extLst>
          </p:cNvPr>
          <p:cNvSpPr/>
          <p:nvPr/>
        </p:nvSpPr>
        <p:spPr>
          <a:xfrm>
            <a:off x="4358081" y="1924511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00" name="椭圆 99">
            <a:extLst>
              <a:ext uri="{FF2B5EF4-FFF2-40B4-BE49-F238E27FC236}">
                <a16:creationId xmlns:a16="http://schemas.microsoft.com/office/drawing/2014/main" id="{32912FE4-C0F3-F746-A01E-958C6BE5F233}"/>
              </a:ext>
            </a:extLst>
          </p:cNvPr>
          <p:cNvSpPr/>
          <p:nvPr/>
        </p:nvSpPr>
        <p:spPr>
          <a:xfrm>
            <a:off x="5352258" y="479579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101" name="椭圆 100">
            <a:extLst>
              <a:ext uri="{FF2B5EF4-FFF2-40B4-BE49-F238E27FC236}">
                <a16:creationId xmlns:a16="http://schemas.microsoft.com/office/drawing/2014/main" id="{33B55013-CEC7-8C49-A5AE-2B288F891919}"/>
              </a:ext>
            </a:extLst>
          </p:cNvPr>
          <p:cNvSpPr/>
          <p:nvPr/>
        </p:nvSpPr>
        <p:spPr>
          <a:xfrm>
            <a:off x="4358081" y="3529818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102" name="直线箭头连接符 101">
            <a:extLst>
              <a:ext uri="{FF2B5EF4-FFF2-40B4-BE49-F238E27FC236}">
                <a16:creationId xmlns:a16="http://schemas.microsoft.com/office/drawing/2014/main" id="{C01886CE-FE70-FD41-811A-76EC7569687A}"/>
              </a:ext>
            </a:extLst>
          </p:cNvPr>
          <p:cNvCxnSpPr>
            <a:cxnSpLocks/>
            <a:stCxn id="96" idx="5"/>
            <a:endCxn id="97" idx="0"/>
          </p:cNvCxnSpPr>
          <p:nvPr/>
        </p:nvCxnSpPr>
        <p:spPr>
          <a:xfrm>
            <a:off x="5799396" y="1062878"/>
            <a:ext cx="839266" cy="866548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" name="直线箭头连接符 102">
            <a:extLst>
              <a:ext uri="{FF2B5EF4-FFF2-40B4-BE49-F238E27FC236}">
                <a16:creationId xmlns:a16="http://schemas.microsoft.com/office/drawing/2014/main" id="{0BE32FE1-78EE-B44A-B185-9D56B435FD72}"/>
              </a:ext>
            </a:extLst>
          </p:cNvPr>
          <p:cNvCxnSpPr>
            <a:cxnSpLocks/>
            <a:stCxn id="98" idx="4"/>
            <a:endCxn id="100" idx="7"/>
          </p:cNvCxnSpPr>
          <p:nvPr/>
        </p:nvCxnSpPr>
        <p:spPr>
          <a:xfrm flipH="1">
            <a:off x="5751721" y="3994347"/>
            <a:ext cx="897252" cy="86998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4" name="直线箭头连接符 103">
            <a:extLst>
              <a:ext uri="{FF2B5EF4-FFF2-40B4-BE49-F238E27FC236}">
                <a16:creationId xmlns:a16="http://schemas.microsoft.com/office/drawing/2014/main" id="{7514898C-D495-7147-98D1-F5B5DB9F5957}"/>
              </a:ext>
            </a:extLst>
          </p:cNvPr>
          <p:cNvCxnSpPr>
            <a:cxnSpLocks/>
            <a:stCxn id="96" idx="3"/>
            <a:endCxn id="99" idx="7"/>
          </p:cNvCxnSpPr>
          <p:nvPr/>
        </p:nvCxnSpPr>
        <p:spPr>
          <a:xfrm flipH="1">
            <a:off x="4757544" y="1062878"/>
            <a:ext cx="710926" cy="93017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5" name="直线箭头连接符 104">
            <a:extLst>
              <a:ext uri="{FF2B5EF4-FFF2-40B4-BE49-F238E27FC236}">
                <a16:creationId xmlns:a16="http://schemas.microsoft.com/office/drawing/2014/main" id="{13CDE776-DB9C-784F-8681-3A96CDFF1E3B}"/>
              </a:ext>
            </a:extLst>
          </p:cNvPr>
          <p:cNvCxnSpPr>
            <a:cxnSpLocks/>
            <a:stCxn id="99" idx="6"/>
            <a:endCxn id="97" idx="2"/>
          </p:cNvCxnSpPr>
          <p:nvPr/>
        </p:nvCxnSpPr>
        <p:spPr>
          <a:xfrm>
            <a:off x="4826081" y="2158511"/>
            <a:ext cx="1578581" cy="4915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6" name="直线箭头连接符 105">
            <a:extLst>
              <a:ext uri="{FF2B5EF4-FFF2-40B4-BE49-F238E27FC236}">
                <a16:creationId xmlns:a16="http://schemas.microsoft.com/office/drawing/2014/main" id="{A3B05672-9BF0-5442-845C-73006F8EEBDF}"/>
              </a:ext>
            </a:extLst>
          </p:cNvPr>
          <p:cNvCxnSpPr>
            <a:cxnSpLocks/>
            <a:stCxn id="101" idx="5"/>
            <a:endCxn id="100" idx="1"/>
          </p:cNvCxnSpPr>
          <p:nvPr/>
        </p:nvCxnSpPr>
        <p:spPr>
          <a:xfrm>
            <a:off x="4757544" y="3929281"/>
            <a:ext cx="663251" cy="935053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7" name="直线箭头连接符 106">
            <a:extLst>
              <a:ext uri="{FF2B5EF4-FFF2-40B4-BE49-F238E27FC236}">
                <a16:creationId xmlns:a16="http://schemas.microsoft.com/office/drawing/2014/main" id="{4BD6882B-E6D5-B349-8FD4-51B19BD812BF}"/>
              </a:ext>
            </a:extLst>
          </p:cNvPr>
          <p:cNvCxnSpPr>
            <a:cxnSpLocks/>
            <a:stCxn id="99" idx="4"/>
            <a:endCxn id="101" idx="0"/>
          </p:cNvCxnSpPr>
          <p:nvPr/>
        </p:nvCxnSpPr>
        <p:spPr>
          <a:xfrm>
            <a:off x="4592081" y="2392511"/>
            <a:ext cx="0" cy="113730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直线箭头连接符 107">
            <a:extLst>
              <a:ext uri="{FF2B5EF4-FFF2-40B4-BE49-F238E27FC236}">
                <a16:creationId xmlns:a16="http://schemas.microsoft.com/office/drawing/2014/main" id="{CD708BA9-EE6D-E24A-B40A-26D17E648A41}"/>
              </a:ext>
            </a:extLst>
          </p:cNvPr>
          <p:cNvCxnSpPr>
            <a:cxnSpLocks/>
            <a:stCxn id="99" idx="5"/>
            <a:endCxn id="98" idx="2"/>
          </p:cNvCxnSpPr>
          <p:nvPr/>
        </p:nvCxnSpPr>
        <p:spPr>
          <a:xfrm>
            <a:off x="4757544" y="2323974"/>
            <a:ext cx="1657429" cy="1436373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9" name="直线箭头连接符 108">
            <a:extLst>
              <a:ext uri="{FF2B5EF4-FFF2-40B4-BE49-F238E27FC236}">
                <a16:creationId xmlns:a16="http://schemas.microsoft.com/office/drawing/2014/main" id="{11BC6B40-74C1-BC4E-98C2-C66304258065}"/>
              </a:ext>
            </a:extLst>
          </p:cNvPr>
          <p:cNvCxnSpPr>
            <a:cxnSpLocks/>
            <a:stCxn id="97" idx="4"/>
            <a:endCxn id="98" idx="0"/>
          </p:cNvCxnSpPr>
          <p:nvPr/>
        </p:nvCxnSpPr>
        <p:spPr>
          <a:xfrm>
            <a:off x="6638662" y="2397426"/>
            <a:ext cx="10311" cy="112892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0" name="文本框 109">
            <a:extLst>
              <a:ext uri="{FF2B5EF4-FFF2-40B4-BE49-F238E27FC236}">
                <a16:creationId xmlns:a16="http://schemas.microsoft.com/office/drawing/2014/main" id="{3E779052-8E71-C647-8A13-6416FD9A8E79}"/>
              </a:ext>
            </a:extLst>
          </p:cNvPr>
          <p:cNvSpPr txBox="1"/>
          <p:nvPr/>
        </p:nvSpPr>
        <p:spPr>
          <a:xfrm>
            <a:off x="4806513" y="120299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88175B93-8E66-684F-86D4-420524CDFA2F}"/>
              </a:ext>
            </a:extLst>
          </p:cNvPr>
          <p:cNvSpPr txBox="1"/>
          <p:nvPr/>
        </p:nvSpPr>
        <p:spPr>
          <a:xfrm>
            <a:off x="6180973" y="115104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89441631-6A5B-C844-B2AB-83BCE41ED631}"/>
              </a:ext>
            </a:extLst>
          </p:cNvPr>
          <p:cNvSpPr txBox="1"/>
          <p:nvPr/>
        </p:nvSpPr>
        <p:spPr>
          <a:xfrm>
            <a:off x="5538897" y="1809969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95DFC8C2-D320-0640-8B65-E2A8630B7AFC}"/>
              </a:ext>
            </a:extLst>
          </p:cNvPr>
          <p:cNvSpPr txBox="1"/>
          <p:nvPr/>
        </p:nvSpPr>
        <p:spPr>
          <a:xfrm>
            <a:off x="6882973" y="278647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534927F1-CF89-D645-AA34-630B19E78779}"/>
              </a:ext>
            </a:extLst>
          </p:cNvPr>
          <p:cNvSpPr txBox="1"/>
          <p:nvPr/>
        </p:nvSpPr>
        <p:spPr>
          <a:xfrm>
            <a:off x="4185991" y="2776498"/>
            <a:ext cx="46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6E2316E0-605A-E24A-8AD0-C583291E0B77}"/>
              </a:ext>
            </a:extLst>
          </p:cNvPr>
          <p:cNvSpPr txBox="1"/>
          <p:nvPr/>
        </p:nvSpPr>
        <p:spPr>
          <a:xfrm>
            <a:off x="6350294" y="424608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9613DA81-D079-A746-8428-76327E9FF812}"/>
              </a:ext>
            </a:extLst>
          </p:cNvPr>
          <p:cNvSpPr txBox="1"/>
          <p:nvPr/>
        </p:nvSpPr>
        <p:spPr>
          <a:xfrm>
            <a:off x="5653561" y="279095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13710C27-FCB4-004D-8AC3-09431AA70996}"/>
              </a:ext>
            </a:extLst>
          </p:cNvPr>
          <p:cNvSpPr txBox="1"/>
          <p:nvPr/>
        </p:nvSpPr>
        <p:spPr>
          <a:xfrm>
            <a:off x="4582992" y="424643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8B6EE87E-EA92-F04A-B20E-FFBFC5DE0A4C}"/>
              </a:ext>
            </a:extLst>
          </p:cNvPr>
          <p:cNvSpPr/>
          <p:nvPr/>
        </p:nvSpPr>
        <p:spPr>
          <a:xfrm>
            <a:off x="9302672" y="642861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4D16562C-310A-EA42-92D6-7F02FC24160A}"/>
              </a:ext>
            </a:extLst>
          </p:cNvPr>
          <p:cNvSpPr/>
          <p:nvPr/>
        </p:nvSpPr>
        <p:spPr>
          <a:xfrm>
            <a:off x="10211476" y="190395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390A112D-C223-3D4A-B312-CCDB59CFF87F}"/>
              </a:ext>
            </a:extLst>
          </p:cNvPr>
          <p:cNvSpPr/>
          <p:nvPr/>
        </p:nvSpPr>
        <p:spPr>
          <a:xfrm>
            <a:off x="10239673" y="3499914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6A1C4C27-2D80-EF45-B43A-EBB15F1D0DC1}"/>
              </a:ext>
            </a:extLst>
          </p:cNvPr>
          <p:cNvSpPr/>
          <p:nvPr/>
        </p:nvSpPr>
        <p:spPr>
          <a:xfrm>
            <a:off x="8232887" y="190395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76028729-54EB-3C46-94F0-7D3ABBA06077}"/>
              </a:ext>
            </a:extLst>
          </p:cNvPr>
          <p:cNvSpPr/>
          <p:nvPr/>
        </p:nvSpPr>
        <p:spPr>
          <a:xfrm>
            <a:off x="9260908" y="4775243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0F9D3D5A-CBE2-4449-8569-A6A66D06B815}"/>
              </a:ext>
            </a:extLst>
          </p:cNvPr>
          <p:cNvSpPr/>
          <p:nvPr/>
        </p:nvSpPr>
        <p:spPr>
          <a:xfrm>
            <a:off x="8232887" y="3505793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92" name="直线箭头连接符 91">
            <a:extLst>
              <a:ext uri="{FF2B5EF4-FFF2-40B4-BE49-F238E27FC236}">
                <a16:creationId xmlns:a16="http://schemas.microsoft.com/office/drawing/2014/main" id="{375F7EC4-76C9-3047-BB1B-14155D4FC462}"/>
              </a:ext>
            </a:extLst>
          </p:cNvPr>
          <p:cNvCxnSpPr>
            <a:cxnSpLocks/>
            <a:stCxn id="86" idx="6"/>
            <a:endCxn id="84" idx="2"/>
          </p:cNvCxnSpPr>
          <p:nvPr/>
        </p:nvCxnSpPr>
        <p:spPr>
          <a:xfrm>
            <a:off x="8700887" y="2137957"/>
            <a:ext cx="15105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4" name="直线箭头连接符 93">
            <a:extLst>
              <a:ext uri="{FF2B5EF4-FFF2-40B4-BE49-F238E27FC236}">
                <a16:creationId xmlns:a16="http://schemas.microsoft.com/office/drawing/2014/main" id="{326C41C9-5A5F-A844-8405-C3276841CFE8}"/>
              </a:ext>
            </a:extLst>
          </p:cNvPr>
          <p:cNvCxnSpPr>
            <a:cxnSpLocks/>
            <a:stCxn id="86" idx="4"/>
            <a:endCxn id="88" idx="0"/>
          </p:cNvCxnSpPr>
          <p:nvPr/>
        </p:nvCxnSpPr>
        <p:spPr>
          <a:xfrm>
            <a:off x="8466887" y="2371957"/>
            <a:ext cx="0" cy="11338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5" name="直线箭头连接符 94">
            <a:extLst>
              <a:ext uri="{FF2B5EF4-FFF2-40B4-BE49-F238E27FC236}">
                <a16:creationId xmlns:a16="http://schemas.microsoft.com/office/drawing/2014/main" id="{B4FA9FCF-FB50-684C-B932-52116AC08D1B}"/>
              </a:ext>
            </a:extLst>
          </p:cNvPr>
          <p:cNvCxnSpPr>
            <a:cxnSpLocks/>
            <a:stCxn id="86" idx="5"/>
            <a:endCxn id="85" idx="2"/>
          </p:cNvCxnSpPr>
          <p:nvPr/>
        </p:nvCxnSpPr>
        <p:spPr>
          <a:xfrm>
            <a:off x="8632350" y="2303420"/>
            <a:ext cx="1607323" cy="14304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1" name="文本框 120">
            <a:extLst>
              <a:ext uri="{FF2B5EF4-FFF2-40B4-BE49-F238E27FC236}">
                <a16:creationId xmlns:a16="http://schemas.microsoft.com/office/drawing/2014/main" id="{BDC21550-471A-0944-9C30-312BF962859B}"/>
              </a:ext>
            </a:extLst>
          </p:cNvPr>
          <p:cNvSpPr txBox="1"/>
          <p:nvPr/>
        </p:nvSpPr>
        <p:spPr>
          <a:xfrm>
            <a:off x="9353862" y="1758692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1DD11102-A37F-0C4F-A055-E9B600833D7B}"/>
              </a:ext>
            </a:extLst>
          </p:cNvPr>
          <p:cNvSpPr txBox="1"/>
          <p:nvPr/>
        </p:nvSpPr>
        <p:spPr>
          <a:xfrm>
            <a:off x="9402194" y="273830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0B9FC565-F98C-BE45-86B0-1AD462A2281E}"/>
              </a:ext>
            </a:extLst>
          </p:cNvPr>
          <p:cNvSpPr txBox="1"/>
          <p:nvPr/>
        </p:nvSpPr>
        <p:spPr>
          <a:xfrm>
            <a:off x="8089764" y="272558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EDC52428-36ED-B148-A595-59C45E81ECA9}"/>
              </a:ext>
            </a:extLst>
          </p:cNvPr>
          <p:cNvSpPr txBox="1"/>
          <p:nvPr/>
        </p:nvSpPr>
        <p:spPr>
          <a:xfrm>
            <a:off x="1787465" y="5734772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chemeClr val="accent1"/>
                </a:solidFill>
              </a:rPr>
              <a:t>图</a:t>
            </a: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1F9C8F34-A8E6-0F4B-94BC-7F8853A2F981}"/>
              </a:ext>
            </a:extLst>
          </p:cNvPr>
          <p:cNvSpPr txBox="1"/>
          <p:nvPr/>
        </p:nvSpPr>
        <p:spPr>
          <a:xfrm>
            <a:off x="5366022" y="5735193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chemeClr val="accent1"/>
                </a:solidFill>
              </a:rPr>
              <a:t>流图</a:t>
            </a:r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08C20E53-7FB7-6C4B-B68E-D9BE825CB7AB}"/>
              </a:ext>
            </a:extLst>
          </p:cNvPr>
          <p:cNvSpPr txBox="1"/>
          <p:nvPr/>
        </p:nvSpPr>
        <p:spPr>
          <a:xfrm>
            <a:off x="9087197" y="573280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chemeClr val="accent1"/>
                </a:solidFill>
              </a:rPr>
              <a:t>残余图</a:t>
            </a:r>
          </a:p>
        </p:txBody>
      </p:sp>
    </p:spTree>
    <p:extLst>
      <p:ext uri="{BB962C8B-B14F-4D97-AF65-F5344CB8AC3E}">
        <p14:creationId xmlns:p14="http://schemas.microsoft.com/office/powerpoint/2010/main" val="232591180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1816057" y="662994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2724861" y="1924090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2753058" y="352004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746272" y="1924090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1774293" y="4795376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746272" y="3525926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C289379-0749-8D4C-A405-AB6BED94714E}"/>
              </a:ext>
            </a:extLst>
          </p:cNvPr>
          <p:cNvCxnSpPr>
            <a:cxnSpLocks/>
            <a:stCxn id="4" idx="5"/>
            <a:endCxn id="7" idx="0"/>
          </p:cNvCxnSpPr>
          <p:nvPr/>
        </p:nvCxnSpPr>
        <p:spPr>
          <a:xfrm>
            <a:off x="2215520" y="1062457"/>
            <a:ext cx="743341" cy="8616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C63654-5F39-BF43-B33C-9A7A3F093F34}"/>
              </a:ext>
            </a:extLst>
          </p:cNvPr>
          <p:cNvCxnSpPr>
            <a:cxnSpLocks/>
            <a:stCxn id="9" idx="4"/>
            <a:endCxn id="12" idx="7"/>
          </p:cNvCxnSpPr>
          <p:nvPr/>
        </p:nvCxnSpPr>
        <p:spPr>
          <a:xfrm flipH="1">
            <a:off x="2173756" y="3988047"/>
            <a:ext cx="813302" cy="8758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7A4B1F0-9AAB-2C4E-8EBD-B99A140C6FF2}"/>
              </a:ext>
            </a:extLst>
          </p:cNvPr>
          <p:cNvCxnSpPr>
            <a:cxnSpLocks/>
            <a:stCxn id="4" idx="3"/>
            <a:endCxn id="11" idx="7"/>
          </p:cNvCxnSpPr>
          <p:nvPr/>
        </p:nvCxnSpPr>
        <p:spPr>
          <a:xfrm flipH="1">
            <a:off x="1145735" y="1062457"/>
            <a:ext cx="738859" cy="9301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A1F7EB5-B9D0-894D-8C93-733946ABFC2E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>
            <a:off x="1214272" y="2158090"/>
            <a:ext cx="15105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6947BA2-74A3-8048-81D6-BCDB50920098}"/>
              </a:ext>
            </a:extLst>
          </p:cNvPr>
          <p:cNvCxnSpPr>
            <a:cxnSpLocks/>
            <a:stCxn id="13" idx="5"/>
            <a:endCxn id="12" idx="1"/>
          </p:cNvCxnSpPr>
          <p:nvPr/>
        </p:nvCxnSpPr>
        <p:spPr>
          <a:xfrm>
            <a:off x="1145735" y="3925389"/>
            <a:ext cx="697095" cy="9385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A49C2989-BAD5-1C48-A87B-AF1F5880809D}"/>
              </a:ext>
            </a:extLst>
          </p:cNvPr>
          <p:cNvSpPr txBox="1"/>
          <p:nvPr/>
        </p:nvSpPr>
        <p:spPr>
          <a:xfrm>
            <a:off x="1528555" y="6278693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使用贪婪算法并不能得到最优解的示例</a:t>
            </a:r>
          </a:p>
        </p:txBody>
      </p: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25B31BC0-1C3D-6B4F-B8D7-D8601E807F65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>
            <a:off x="980272" y="2392090"/>
            <a:ext cx="0" cy="11338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直线箭头连接符 56">
            <a:extLst>
              <a:ext uri="{FF2B5EF4-FFF2-40B4-BE49-F238E27FC236}">
                <a16:creationId xmlns:a16="http://schemas.microsoft.com/office/drawing/2014/main" id="{5E3F7885-C799-8043-90D3-B45937880DA8}"/>
              </a:ext>
            </a:extLst>
          </p:cNvPr>
          <p:cNvCxnSpPr>
            <a:cxnSpLocks/>
            <a:stCxn id="11" idx="5"/>
            <a:endCxn id="9" idx="2"/>
          </p:cNvCxnSpPr>
          <p:nvPr/>
        </p:nvCxnSpPr>
        <p:spPr>
          <a:xfrm>
            <a:off x="1145735" y="2323553"/>
            <a:ext cx="1607323" cy="14304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直线箭头连接符 59">
            <a:extLst>
              <a:ext uri="{FF2B5EF4-FFF2-40B4-BE49-F238E27FC236}">
                <a16:creationId xmlns:a16="http://schemas.microsoft.com/office/drawing/2014/main" id="{08E93BE2-5EC6-1742-B720-00997EB6F6F6}"/>
              </a:ext>
            </a:extLst>
          </p:cNvPr>
          <p:cNvCxnSpPr>
            <a:cxnSpLocks/>
            <a:stCxn id="7" idx="4"/>
            <a:endCxn id="9" idx="0"/>
          </p:cNvCxnSpPr>
          <p:nvPr/>
        </p:nvCxnSpPr>
        <p:spPr>
          <a:xfrm>
            <a:off x="2958861" y="2392090"/>
            <a:ext cx="28197" cy="1127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5E5808C1-DFE6-6B42-B558-CB3A6FD01BDB}"/>
              </a:ext>
            </a:extLst>
          </p:cNvPr>
          <p:cNvSpPr txBox="1"/>
          <p:nvPr/>
        </p:nvSpPr>
        <p:spPr>
          <a:xfrm>
            <a:off x="1090105" y="1274517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031DF655-9E15-3245-8C43-716079F405C8}"/>
              </a:ext>
            </a:extLst>
          </p:cNvPr>
          <p:cNvSpPr txBox="1"/>
          <p:nvPr/>
        </p:nvSpPr>
        <p:spPr>
          <a:xfrm>
            <a:off x="2656324" y="1236435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3F82469A-75F2-3F4D-9197-D58C7B4541C8}"/>
              </a:ext>
            </a:extLst>
          </p:cNvPr>
          <p:cNvSpPr txBox="1"/>
          <p:nvPr/>
        </p:nvSpPr>
        <p:spPr>
          <a:xfrm>
            <a:off x="1867247" y="1778825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3043C5F0-7E52-8145-815B-728FC8DF7A32}"/>
              </a:ext>
            </a:extLst>
          </p:cNvPr>
          <p:cNvSpPr txBox="1"/>
          <p:nvPr/>
        </p:nvSpPr>
        <p:spPr>
          <a:xfrm>
            <a:off x="1915579" y="2758440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4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C0D8BD4-6B55-9746-B8BE-689E05841267}"/>
              </a:ext>
            </a:extLst>
          </p:cNvPr>
          <p:cNvSpPr txBox="1"/>
          <p:nvPr/>
        </p:nvSpPr>
        <p:spPr>
          <a:xfrm>
            <a:off x="603149" y="2745717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903161AD-B219-084D-8477-F71EEA52FE18}"/>
              </a:ext>
            </a:extLst>
          </p:cNvPr>
          <p:cNvSpPr txBox="1"/>
          <p:nvPr/>
        </p:nvSpPr>
        <p:spPr>
          <a:xfrm>
            <a:off x="1059366" y="4226031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D82C8106-F3BD-D440-9B47-9ABA60679619}"/>
              </a:ext>
            </a:extLst>
          </p:cNvPr>
          <p:cNvSpPr txBox="1"/>
          <p:nvPr/>
        </p:nvSpPr>
        <p:spPr>
          <a:xfrm>
            <a:off x="2738959" y="4251451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AC02C0FE-2DA5-314F-A0D5-5525D5286E4A}"/>
              </a:ext>
            </a:extLst>
          </p:cNvPr>
          <p:cNvSpPr txBox="1"/>
          <p:nvPr/>
        </p:nvSpPr>
        <p:spPr>
          <a:xfrm>
            <a:off x="3015722" y="2754775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96" name="椭圆 95">
            <a:extLst>
              <a:ext uri="{FF2B5EF4-FFF2-40B4-BE49-F238E27FC236}">
                <a16:creationId xmlns:a16="http://schemas.microsoft.com/office/drawing/2014/main" id="{E833F7D0-9340-C740-91FA-F85D56287289}"/>
              </a:ext>
            </a:extLst>
          </p:cNvPr>
          <p:cNvSpPr/>
          <p:nvPr/>
        </p:nvSpPr>
        <p:spPr>
          <a:xfrm>
            <a:off x="5399933" y="663415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A9E509AB-DA9A-1D46-8D55-5B162D8466FB}"/>
              </a:ext>
            </a:extLst>
          </p:cNvPr>
          <p:cNvSpPr/>
          <p:nvPr/>
        </p:nvSpPr>
        <p:spPr>
          <a:xfrm>
            <a:off x="6404662" y="1929426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305062BB-39E9-084B-9D49-75BE59877EC5}"/>
              </a:ext>
            </a:extLst>
          </p:cNvPr>
          <p:cNvSpPr/>
          <p:nvPr/>
        </p:nvSpPr>
        <p:spPr>
          <a:xfrm>
            <a:off x="6414973" y="352634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32F71C9A-B069-5B4A-898E-55421E5FE27E}"/>
              </a:ext>
            </a:extLst>
          </p:cNvPr>
          <p:cNvSpPr/>
          <p:nvPr/>
        </p:nvSpPr>
        <p:spPr>
          <a:xfrm>
            <a:off x="4358081" y="1924511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00" name="椭圆 99">
            <a:extLst>
              <a:ext uri="{FF2B5EF4-FFF2-40B4-BE49-F238E27FC236}">
                <a16:creationId xmlns:a16="http://schemas.microsoft.com/office/drawing/2014/main" id="{32912FE4-C0F3-F746-A01E-958C6BE5F233}"/>
              </a:ext>
            </a:extLst>
          </p:cNvPr>
          <p:cNvSpPr/>
          <p:nvPr/>
        </p:nvSpPr>
        <p:spPr>
          <a:xfrm>
            <a:off x="5352258" y="479579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101" name="椭圆 100">
            <a:extLst>
              <a:ext uri="{FF2B5EF4-FFF2-40B4-BE49-F238E27FC236}">
                <a16:creationId xmlns:a16="http://schemas.microsoft.com/office/drawing/2014/main" id="{33B55013-CEC7-8C49-A5AE-2B288F891919}"/>
              </a:ext>
            </a:extLst>
          </p:cNvPr>
          <p:cNvSpPr/>
          <p:nvPr/>
        </p:nvSpPr>
        <p:spPr>
          <a:xfrm>
            <a:off x="4358081" y="3529818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102" name="直线箭头连接符 101">
            <a:extLst>
              <a:ext uri="{FF2B5EF4-FFF2-40B4-BE49-F238E27FC236}">
                <a16:creationId xmlns:a16="http://schemas.microsoft.com/office/drawing/2014/main" id="{C01886CE-FE70-FD41-811A-76EC7569687A}"/>
              </a:ext>
            </a:extLst>
          </p:cNvPr>
          <p:cNvCxnSpPr>
            <a:cxnSpLocks/>
            <a:stCxn id="96" idx="5"/>
            <a:endCxn id="97" idx="0"/>
          </p:cNvCxnSpPr>
          <p:nvPr/>
        </p:nvCxnSpPr>
        <p:spPr>
          <a:xfrm>
            <a:off x="5799396" y="1062878"/>
            <a:ext cx="839266" cy="866548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" name="直线箭头连接符 102">
            <a:extLst>
              <a:ext uri="{FF2B5EF4-FFF2-40B4-BE49-F238E27FC236}">
                <a16:creationId xmlns:a16="http://schemas.microsoft.com/office/drawing/2014/main" id="{0BE32FE1-78EE-B44A-B185-9D56B435FD72}"/>
              </a:ext>
            </a:extLst>
          </p:cNvPr>
          <p:cNvCxnSpPr>
            <a:cxnSpLocks/>
            <a:stCxn id="98" idx="4"/>
            <a:endCxn id="100" idx="7"/>
          </p:cNvCxnSpPr>
          <p:nvPr/>
        </p:nvCxnSpPr>
        <p:spPr>
          <a:xfrm flipH="1">
            <a:off x="5751721" y="3994347"/>
            <a:ext cx="897252" cy="86998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4" name="直线箭头连接符 103">
            <a:extLst>
              <a:ext uri="{FF2B5EF4-FFF2-40B4-BE49-F238E27FC236}">
                <a16:creationId xmlns:a16="http://schemas.microsoft.com/office/drawing/2014/main" id="{7514898C-D495-7147-98D1-F5B5DB9F5957}"/>
              </a:ext>
            </a:extLst>
          </p:cNvPr>
          <p:cNvCxnSpPr>
            <a:cxnSpLocks/>
            <a:stCxn id="96" idx="3"/>
            <a:endCxn id="99" idx="7"/>
          </p:cNvCxnSpPr>
          <p:nvPr/>
        </p:nvCxnSpPr>
        <p:spPr>
          <a:xfrm flipH="1">
            <a:off x="4757544" y="1062878"/>
            <a:ext cx="710926" cy="93017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5" name="直线箭头连接符 104">
            <a:extLst>
              <a:ext uri="{FF2B5EF4-FFF2-40B4-BE49-F238E27FC236}">
                <a16:creationId xmlns:a16="http://schemas.microsoft.com/office/drawing/2014/main" id="{13CDE776-DB9C-784F-8681-3A96CDFF1E3B}"/>
              </a:ext>
            </a:extLst>
          </p:cNvPr>
          <p:cNvCxnSpPr>
            <a:cxnSpLocks/>
            <a:stCxn id="99" idx="6"/>
            <a:endCxn id="97" idx="2"/>
          </p:cNvCxnSpPr>
          <p:nvPr/>
        </p:nvCxnSpPr>
        <p:spPr>
          <a:xfrm>
            <a:off x="4826081" y="2158511"/>
            <a:ext cx="1578581" cy="4915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6" name="直线箭头连接符 105">
            <a:extLst>
              <a:ext uri="{FF2B5EF4-FFF2-40B4-BE49-F238E27FC236}">
                <a16:creationId xmlns:a16="http://schemas.microsoft.com/office/drawing/2014/main" id="{A3B05672-9BF0-5442-845C-73006F8EEBDF}"/>
              </a:ext>
            </a:extLst>
          </p:cNvPr>
          <p:cNvCxnSpPr>
            <a:cxnSpLocks/>
            <a:stCxn id="101" idx="5"/>
            <a:endCxn id="100" idx="1"/>
          </p:cNvCxnSpPr>
          <p:nvPr/>
        </p:nvCxnSpPr>
        <p:spPr>
          <a:xfrm>
            <a:off x="4757544" y="3929281"/>
            <a:ext cx="663251" cy="935053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7" name="直线箭头连接符 106">
            <a:extLst>
              <a:ext uri="{FF2B5EF4-FFF2-40B4-BE49-F238E27FC236}">
                <a16:creationId xmlns:a16="http://schemas.microsoft.com/office/drawing/2014/main" id="{4BD6882B-E6D5-B349-8FD4-51B19BD812BF}"/>
              </a:ext>
            </a:extLst>
          </p:cNvPr>
          <p:cNvCxnSpPr>
            <a:cxnSpLocks/>
            <a:stCxn id="99" idx="4"/>
            <a:endCxn id="101" idx="0"/>
          </p:cNvCxnSpPr>
          <p:nvPr/>
        </p:nvCxnSpPr>
        <p:spPr>
          <a:xfrm>
            <a:off x="4592081" y="2392511"/>
            <a:ext cx="0" cy="113730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直线箭头连接符 107">
            <a:extLst>
              <a:ext uri="{FF2B5EF4-FFF2-40B4-BE49-F238E27FC236}">
                <a16:creationId xmlns:a16="http://schemas.microsoft.com/office/drawing/2014/main" id="{CD708BA9-EE6D-E24A-B40A-26D17E648A41}"/>
              </a:ext>
            </a:extLst>
          </p:cNvPr>
          <p:cNvCxnSpPr>
            <a:cxnSpLocks/>
            <a:stCxn id="99" idx="5"/>
            <a:endCxn id="98" idx="2"/>
          </p:cNvCxnSpPr>
          <p:nvPr/>
        </p:nvCxnSpPr>
        <p:spPr>
          <a:xfrm>
            <a:off x="4757544" y="2323974"/>
            <a:ext cx="1657429" cy="1436373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9" name="直线箭头连接符 108">
            <a:extLst>
              <a:ext uri="{FF2B5EF4-FFF2-40B4-BE49-F238E27FC236}">
                <a16:creationId xmlns:a16="http://schemas.microsoft.com/office/drawing/2014/main" id="{11BC6B40-74C1-BC4E-98C2-C66304258065}"/>
              </a:ext>
            </a:extLst>
          </p:cNvPr>
          <p:cNvCxnSpPr>
            <a:cxnSpLocks/>
            <a:stCxn id="97" idx="4"/>
            <a:endCxn id="98" idx="0"/>
          </p:cNvCxnSpPr>
          <p:nvPr/>
        </p:nvCxnSpPr>
        <p:spPr>
          <a:xfrm>
            <a:off x="6638662" y="2397426"/>
            <a:ext cx="10311" cy="112892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0" name="文本框 109">
            <a:extLst>
              <a:ext uri="{FF2B5EF4-FFF2-40B4-BE49-F238E27FC236}">
                <a16:creationId xmlns:a16="http://schemas.microsoft.com/office/drawing/2014/main" id="{3E779052-8E71-C647-8A13-6416FD9A8E79}"/>
              </a:ext>
            </a:extLst>
          </p:cNvPr>
          <p:cNvSpPr txBox="1"/>
          <p:nvPr/>
        </p:nvSpPr>
        <p:spPr>
          <a:xfrm>
            <a:off x="4806513" y="120299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88175B93-8E66-684F-86D4-420524CDFA2F}"/>
              </a:ext>
            </a:extLst>
          </p:cNvPr>
          <p:cNvSpPr txBox="1"/>
          <p:nvPr/>
        </p:nvSpPr>
        <p:spPr>
          <a:xfrm>
            <a:off x="6180973" y="115104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89441631-6A5B-C844-B2AB-83BCE41ED631}"/>
              </a:ext>
            </a:extLst>
          </p:cNvPr>
          <p:cNvSpPr txBox="1"/>
          <p:nvPr/>
        </p:nvSpPr>
        <p:spPr>
          <a:xfrm>
            <a:off x="5538897" y="1809969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95DFC8C2-D320-0640-8B65-E2A8630B7AFC}"/>
              </a:ext>
            </a:extLst>
          </p:cNvPr>
          <p:cNvSpPr txBox="1"/>
          <p:nvPr/>
        </p:nvSpPr>
        <p:spPr>
          <a:xfrm>
            <a:off x="6882973" y="278647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534927F1-CF89-D645-AA34-630B19E78779}"/>
              </a:ext>
            </a:extLst>
          </p:cNvPr>
          <p:cNvSpPr txBox="1"/>
          <p:nvPr/>
        </p:nvSpPr>
        <p:spPr>
          <a:xfrm>
            <a:off x="4185991" y="2776498"/>
            <a:ext cx="46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6E2316E0-605A-E24A-8AD0-C583291E0B77}"/>
              </a:ext>
            </a:extLst>
          </p:cNvPr>
          <p:cNvSpPr txBox="1"/>
          <p:nvPr/>
        </p:nvSpPr>
        <p:spPr>
          <a:xfrm>
            <a:off x="6350294" y="424608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9613DA81-D079-A746-8428-76327E9FF812}"/>
              </a:ext>
            </a:extLst>
          </p:cNvPr>
          <p:cNvSpPr txBox="1"/>
          <p:nvPr/>
        </p:nvSpPr>
        <p:spPr>
          <a:xfrm>
            <a:off x="5653561" y="279095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13710C27-FCB4-004D-8AC3-09431AA70996}"/>
              </a:ext>
            </a:extLst>
          </p:cNvPr>
          <p:cNvSpPr txBox="1"/>
          <p:nvPr/>
        </p:nvSpPr>
        <p:spPr>
          <a:xfrm>
            <a:off x="4582992" y="424643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8B6EE87E-EA92-F04A-B20E-FFBFC5DE0A4C}"/>
              </a:ext>
            </a:extLst>
          </p:cNvPr>
          <p:cNvSpPr/>
          <p:nvPr/>
        </p:nvSpPr>
        <p:spPr>
          <a:xfrm>
            <a:off x="9302672" y="642861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4D16562C-310A-EA42-92D6-7F02FC24160A}"/>
              </a:ext>
            </a:extLst>
          </p:cNvPr>
          <p:cNvSpPr/>
          <p:nvPr/>
        </p:nvSpPr>
        <p:spPr>
          <a:xfrm>
            <a:off x="10211476" y="190395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390A112D-C223-3D4A-B312-CCDB59CFF87F}"/>
              </a:ext>
            </a:extLst>
          </p:cNvPr>
          <p:cNvSpPr/>
          <p:nvPr/>
        </p:nvSpPr>
        <p:spPr>
          <a:xfrm>
            <a:off x="10239673" y="3499914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6A1C4C27-2D80-EF45-B43A-EBB15F1D0DC1}"/>
              </a:ext>
            </a:extLst>
          </p:cNvPr>
          <p:cNvSpPr/>
          <p:nvPr/>
        </p:nvSpPr>
        <p:spPr>
          <a:xfrm>
            <a:off x="8232887" y="190395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76028729-54EB-3C46-94F0-7D3ABBA06077}"/>
              </a:ext>
            </a:extLst>
          </p:cNvPr>
          <p:cNvSpPr/>
          <p:nvPr/>
        </p:nvSpPr>
        <p:spPr>
          <a:xfrm>
            <a:off x="9260908" y="4775243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0F9D3D5A-CBE2-4449-8569-A6A66D06B815}"/>
              </a:ext>
            </a:extLst>
          </p:cNvPr>
          <p:cNvSpPr/>
          <p:nvPr/>
        </p:nvSpPr>
        <p:spPr>
          <a:xfrm>
            <a:off x="8232887" y="3505793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89" name="直线箭头连接符 88">
            <a:extLst>
              <a:ext uri="{FF2B5EF4-FFF2-40B4-BE49-F238E27FC236}">
                <a16:creationId xmlns:a16="http://schemas.microsoft.com/office/drawing/2014/main" id="{3BE3F108-CFC4-E744-A395-3771EFC70937}"/>
              </a:ext>
            </a:extLst>
          </p:cNvPr>
          <p:cNvCxnSpPr>
            <a:cxnSpLocks/>
            <a:stCxn id="83" idx="5"/>
            <a:endCxn id="84" idx="0"/>
          </p:cNvCxnSpPr>
          <p:nvPr/>
        </p:nvCxnSpPr>
        <p:spPr>
          <a:xfrm>
            <a:off x="9702135" y="1042324"/>
            <a:ext cx="743341" cy="8616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2" name="直线箭头连接符 91">
            <a:extLst>
              <a:ext uri="{FF2B5EF4-FFF2-40B4-BE49-F238E27FC236}">
                <a16:creationId xmlns:a16="http://schemas.microsoft.com/office/drawing/2014/main" id="{375F7EC4-76C9-3047-BB1B-14155D4FC462}"/>
              </a:ext>
            </a:extLst>
          </p:cNvPr>
          <p:cNvCxnSpPr>
            <a:cxnSpLocks/>
            <a:stCxn id="86" idx="6"/>
            <a:endCxn id="84" idx="2"/>
          </p:cNvCxnSpPr>
          <p:nvPr/>
        </p:nvCxnSpPr>
        <p:spPr>
          <a:xfrm>
            <a:off x="8700887" y="2137957"/>
            <a:ext cx="15105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3" name="直线箭头连接符 92">
            <a:extLst>
              <a:ext uri="{FF2B5EF4-FFF2-40B4-BE49-F238E27FC236}">
                <a16:creationId xmlns:a16="http://schemas.microsoft.com/office/drawing/2014/main" id="{17FBEF47-A772-8D40-BEC3-06162F278F73}"/>
              </a:ext>
            </a:extLst>
          </p:cNvPr>
          <p:cNvCxnSpPr>
            <a:cxnSpLocks/>
            <a:stCxn id="88" idx="5"/>
            <a:endCxn id="87" idx="1"/>
          </p:cNvCxnSpPr>
          <p:nvPr/>
        </p:nvCxnSpPr>
        <p:spPr>
          <a:xfrm>
            <a:off x="8632350" y="3905256"/>
            <a:ext cx="697095" cy="9385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4" name="直线箭头连接符 93">
            <a:extLst>
              <a:ext uri="{FF2B5EF4-FFF2-40B4-BE49-F238E27FC236}">
                <a16:creationId xmlns:a16="http://schemas.microsoft.com/office/drawing/2014/main" id="{326C41C9-5A5F-A844-8405-C3276841CFE8}"/>
              </a:ext>
            </a:extLst>
          </p:cNvPr>
          <p:cNvCxnSpPr>
            <a:cxnSpLocks/>
            <a:stCxn id="86" idx="4"/>
            <a:endCxn id="88" idx="0"/>
          </p:cNvCxnSpPr>
          <p:nvPr/>
        </p:nvCxnSpPr>
        <p:spPr>
          <a:xfrm>
            <a:off x="8466887" y="2371957"/>
            <a:ext cx="0" cy="11338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5" name="直线箭头连接符 94">
            <a:extLst>
              <a:ext uri="{FF2B5EF4-FFF2-40B4-BE49-F238E27FC236}">
                <a16:creationId xmlns:a16="http://schemas.microsoft.com/office/drawing/2014/main" id="{B4FA9FCF-FB50-684C-B932-52116AC08D1B}"/>
              </a:ext>
            </a:extLst>
          </p:cNvPr>
          <p:cNvCxnSpPr>
            <a:cxnSpLocks/>
            <a:stCxn id="86" idx="5"/>
            <a:endCxn id="85" idx="2"/>
          </p:cNvCxnSpPr>
          <p:nvPr/>
        </p:nvCxnSpPr>
        <p:spPr>
          <a:xfrm>
            <a:off x="8632350" y="2303420"/>
            <a:ext cx="1607323" cy="14304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8" name="直线箭头连接符 117">
            <a:extLst>
              <a:ext uri="{FF2B5EF4-FFF2-40B4-BE49-F238E27FC236}">
                <a16:creationId xmlns:a16="http://schemas.microsoft.com/office/drawing/2014/main" id="{2622AC3B-351E-D84B-8FEA-1EE7F1FD6405}"/>
              </a:ext>
            </a:extLst>
          </p:cNvPr>
          <p:cNvCxnSpPr>
            <a:cxnSpLocks/>
            <a:stCxn id="84" idx="4"/>
            <a:endCxn id="85" idx="0"/>
          </p:cNvCxnSpPr>
          <p:nvPr/>
        </p:nvCxnSpPr>
        <p:spPr>
          <a:xfrm>
            <a:off x="10445476" y="2371957"/>
            <a:ext cx="28197" cy="1127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0" name="文本框 119">
            <a:extLst>
              <a:ext uri="{FF2B5EF4-FFF2-40B4-BE49-F238E27FC236}">
                <a16:creationId xmlns:a16="http://schemas.microsoft.com/office/drawing/2014/main" id="{C69CE9EA-F5C0-5A48-9B38-C67E5B932284}"/>
              </a:ext>
            </a:extLst>
          </p:cNvPr>
          <p:cNvSpPr txBox="1"/>
          <p:nvPr/>
        </p:nvSpPr>
        <p:spPr>
          <a:xfrm>
            <a:off x="10142939" y="1216302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BDC21550-471A-0944-9C30-312BF962859B}"/>
              </a:ext>
            </a:extLst>
          </p:cNvPr>
          <p:cNvSpPr txBox="1"/>
          <p:nvPr/>
        </p:nvSpPr>
        <p:spPr>
          <a:xfrm>
            <a:off x="9353862" y="1758692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1DD11102-A37F-0C4F-A055-E9B600833D7B}"/>
              </a:ext>
            </a:extLst>
          </p:cNvPr>
          <p:cNvSpPr txBox="1"/>
          <p:nvPr/>
        </p:nvSpPr>
        <p:spPr>
          <a:xfrm>
            <a:off x="9402194" y="273830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0B9FC565-F98C-BE45-86B0-1AD462A2281E}"/>
              </a:ext>
            </a:extLst>
          </p:cNvPr>
          <p:cNvSpPr txBox="1"/>
          <p:nvPr/>
        </p:nvSpPr>
        <p:spPr>
          <a:xfrm>
            <a:off x="8089764" y="2725584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6ED26EE7-BF17-AF49-B553-989271AFD194}"/>
              </a:ext>
            </a:extLst>
          </p:cNvPr>
          <p:cNvSpPr txBox="1"/>
          <p:nvPr/>
        </p:nvSpPr>
        <p:spPr>
          <a:xfrm>
            <a:off x="8545981" y="4205898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6B5496F1-0438-B148-BCD0-94346BD543A7}"/>
              </a:ext>
            </a:extLst>
          </p:cNvPr>
          <p:cNvSpPr txBox="1"/>
          <p:nvPr/>
        </p:nvSpPr>
        <p:spPr>
          <a:xfrm>
            <a:off x="10502337" y="2734642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EDC52428-36ED-B148-A595-59C45E81ECA9}"/>
              </a:ext>
            </a:extLst>
          </p:cNvPr>
          <p:cNvSpPr txBox="1"/>
          <p:nvPr/>
        </p:nvSpPr>
        <p:spPr>
          <a:xfrm>
            <a:off x="1787465" y="5734772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chemeClr val="accent1"/>
                </a:solidFill>
              </a:rPr>
              <a:t>图</a:t>
            </a: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1F9C8F34-A8E6-0F4B-94BC-7F8853A2F981}"/>
              </a:ext>
            </a:extLst>
          </p:cNvPr>
          <p:cNvSpPr txBox="1"/>
          <p:nvPr/>
        </p:nvSpPr>
        <p:spPr>
          <a:xfrm>
            <a:off x="5366022" y="5735193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chemeClr val="accent1"/>
                </a:solidFill>
              </a:rPr>
              <a:t>流图</a:t>
            </a:r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08C20E53-7FB7-6C4B-B68E-D9BE825CB7AB}"/>
              </a:ext>
            </a:extLst>
          </p:cNvPr>
          <p:cNvSpPr txBox="1"/>
          <p:nvPr/>
        </p:nvSpPr>
        <p:spPr>
          <a:xfrm>
            <a:off x="9087197" y="573280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chemeClr val="accent1"/>
                </a:solidFill>
              </a:rPr>
              <a:t>残余图</a:t>
            </a:r>
          </a:p>
        </p:txBody>
      </p:sp>
    </p:spTree>
    <p:extLst>
      <p:ext uri="{BB962C8B-B14F-4D97-AF65-F5344CB8AC3E}">
        <p14:creationId xmlns:p14="http://schemas.microsoft.com/office/powerpoint/2010/main" val="417154242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1816057" y="662994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2724861" y="1924090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2753058" y="352004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746272" y="1924090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1774293" y="4795376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746272" y="3525926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C289379-0749-8D4C-A405-AB6BED94714E}"/>
              </a:ext>
            </a:extLst>
          </p:cNvPr>
          <p:cNvCxnSpPr>
            <a:cxnSpLocks/>
            <a:stCxn id="4" idx="5"/>
            <a:endCxn id="7" idx="0"/>
          </p:cNvCxnSpPr>
          <p:nvPr/>
        </p:nvCxnSpPr>
        <p:spPr>
          <a:xfrm>
            <a:off x="2215520" y="1062457"/>
            <a:ext cx="743341" cy="8616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C63654-5F39-BF43-B33C-9A7A3F093F34}"/>
              </a:ext>
            </a:extLst>
          </p:cNvPr>
          <p:cNvCxnSpPr>
            <a:cxnSpLocks/>
            <a:stCxn id="9" idx="4"/>
            <a:endCxn id="12" idx="7"/>
          </p:cNvCxnSpPr>
          <p:nvPr/>
        </p:nvCxnSpPr>
        <p:spPr>
          <a:xfrm flipH="1">
            <a:off x="2173756" y="3988047"/>
            <a:ext cx="813302" cy="8758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7A4B1F0-9AAB-2C4E-8EBD-B99A140C6FF2}"/>
              </a:ext>
            </a:extLst>
          </p:cNvPr>
          <p:cNvCxnSpPr>
            <a:cxnSpLocks/>
            <a:stCxn id="4" idx="3"/>
            <a:endCxn id="11" idx="7"/>
          </p:cNvCxnSpPr>
          <p:nvPr/>
        </p:nvCxnSpPr>
        <p:spPr>
          <a:xfrm flipH="1">
            <a:off x="1145735" y="1062457"/>
            <a:ext cx="738859" cy="9301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A1F7EB5-B9D0-894D-8C93-733946ABFC2E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>
            <a:off x="1214272" y="2158090"/>
            <a:ext cx="15105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6947BA2-74A3-8048-81D6-BCDB50920098}"/>
              </a:ext>
            </a:extLst>
          </p:cNvPr>
          <p:cNvCxnSpPr>
            <a:cxnSpLocks/>
            <a:stCxn id="13" idx="5"/>
            <a:endCxn id="12" idx="1"/>
          </p:cNvCxnSpPr>
          <p:nvPr/>
        </p:nvCxnSpPr>
        <p:spPr>
          <a:xfrm>
            <a:off x="1145735" y="3925389"/>
            <a:ext cx="697095" cy="9385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25B31BC0-1C3D-6B4F-B8D7-D8601E807F65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>
            <a:off x="980272" y="2392090"/>
            <a:ext cx="0" cy="11338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直线箭头连接符 56">
            <a:extLst>
              <a:ext uri="{FF2B5EF4-FFF2-40B4-BE49-F238E27FC236}">
                <a16:creationId xmlns:a16="http://schemas.microsoft.com/office/drawing/2014/main" id="{5E3F7885-C799-8043-90D3-B45937880DA8}"/>
              </a:ext>
            </a:extLst>
          </p:cNvPr>
          <p:cNvCxnSpPr>
            <a:cxnSpLocks/>
            <a:stCxn id="11" idx="5"/>
            <a:endCxn id="9" idx="2"/>
          </p:cNvCxnSpPr>
          <p:nvPr/>
        </p:nvCxnSpPr>
        <p:spPr>
          <a:xfrm>
            <a:off x="1145735" y="2323553"/>
            <a:ext cx="1607323" cy="14304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直线箭头连接符 59">
            <a:extLst>
              <a:ext uri="{FF2B5EF4-FFF2-40B4-BE49-F238E27FC236}">
                <a16:creationId xmlns:a16="http://schemas.microsoft.com/office/drawing/2014/main" id="{08E93BE2-5EC6-1742-B720-00997EB6F6F6}"/>
              </a:ext>
            </a:extLst>
          </p:cNvPr>
          <p:cNvCxnSpPr>
            <a:cxnSpLocks/>
            <a:stCxn id="7" idx="4"/>
            <a:endCxn id="9" idx="0"/>
          </p:cNvCxnSpPr>
          <p:nvPr/>
        </p:nvCxnSpPr>
        <p:spPr>
          <a:xfrm>
            <a:off x="2958861" y="2392090"/>
            <a:ext cx="28197" cy="1127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5E5808C1-DFE6-6B42-B558-CB3A6FD01BDB}"/>
              </a:ext>
            </a:extLst>
          </p:cNvPr>
          <p:cNvSpPr txBox="1"/>
          <p:nvPr/>
        </p:nvSpPr>
        <p:spPr>
          <a:xfrm>
            <a:off x="1090105" y="1274517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031DF655-9E15-3245-8C43-716079F405C8}"/>
              </a:ext>
            </a:extLst>
          </p:cNvPr>
          <p:cNvSpPr txBox="1"/>
          <p:nvPr/>
        </p:nvSpPr>
        <p:spPr>
          <a:xfrm>
            <a:off x="2656324" y="1236435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3F82469A-75F2-3F4D-9197-D58C7B4541C8}"/>
              </a:ext>
            </a:extLst>
          </p:cNvPr>
          <p:cNvSpPr txBox="1"/>
          <p:nvPr/>
        </p:nvSpPr>
        <p:spPr>
          <a:xfrm>
            <a:off x="1867247" y="1778825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3043C5F0-7E52-8145-815B-728FC8DF7A32}"/>
              </a:ext>
            </a:extLst>
          </p:cNvPr>
          <p:cNvSpPr txBox="1"/>
          <p:nvPr/>
        </p:nvSpPr>
        <p:spPr>
          <a:xfrm>
            <a:off x="1915579" y="2758440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4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C0D8BD4-6B55-9746-B8BE-689E05841267}"/>
              </a:ext>
            </a:extLst>
          </p:cNvPr>
          <p:cNvSpPr txBox="1"/>
          <p:nvPr/>
        </p:nvSpPr>
        <p:spPr>
          <a:xfrm>
            <a:off x="603149" y="2745717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903161AD-B219-084D-8477-F71EEA52FE18}"/>
              </a:ext>
            </a:extLst>
          </p:cNvPr>
          <p:cNvSpPr txBox="1"/>
          <p:nvPr/>
        </p:nvSpPr>
        <p:spPr>
          <a:xfrm>
            <a:off x="1059366" y="4226031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D82C8106-F3BD-D440-9B47-9ABA60679619}"/>
              </a:ext>
            </a:extLst>
          </p:cNvPr>
          <p:cNvSpPr txBox="1"/>
          <p:nvPr/>
        </p:nvSpPr>
        <p:spPr>
          <a:xfrm>
            <a:off x="2738959" y="4251451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AC02C0FE-2DA5-314F-A0D5-5525D5286E4A}"/>
              </a:ext>
            </a:extLst>
          </p:cNvPr>
          <p:cNvSpPr txBox="1"/>
          <p:nvPr/>
        </p:nvSpPr>
        <p:spPr>
          <a:xfrm>
            <a:off x="3015722" y="2754775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96" name="椭圆 95">
            <a:extLst>
              <a:ext uri="{FF2B5EF4-FFF2-40B4-BE49-F238E27FC236}">
                <a16:creationId xmlns:a16="http://schemas.microsoft.com/office/drawing/2014/main" id="{E833F7D0-9340-C740-91FA-F85D56287289}"/>
              </a:ext>
            </a:extLst>
          </p:cNvPr>
          <p:cNvSpPr/>
          <p:nvPr/>
        </p:nvSpPr>
        <p:spPr>
          <a:xfrm>
            <a:off x="5399933" y="663415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A9E509AB-DA9A-1D46-8D55-5B162D8466FB}"/>
              </a:ext>
            </a:extLst>
          </p:cNvPr>
          <p:cNvSpPr/>
          <p:nvPr/>
        </p:nvSpPr>
        <p:spPr>
          <a:xfrm>
            <a:off x="6404662" y="1929426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305062BB-39E9-084B-9D49-75BE59877EC5}"/>
              </a:ext>
            </a:extLst>
          </p:cNvPr>
          <p:cNvSpPr/>
          <p:nvPr/>
        </p:nvSpPr>
        <p:spPr>
          <a:xfrm>
            <a:off x="6414973" y="352634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32F71C9A-B069-5B4A-898E-55421E5FE27E}"/>
              </a:ext>
            </a:extLst>
          </p:cNvPr>
          <p:cNvSpPr/>
          <p:nvPr/>
        </p:nvSpPr>
        <p:spPr>
          <a:xfrm>
            <a:off x="4358081" y="1924511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00" name="椭圆 99">
            <a:extLst>
              <a:ext uri="{FF2B5EF4-FFF2-40B4-BE49-F238E27FC236}">
                <a16:creationId xmlns:a16="http://schemas.microsoft.com/office/drawing/2014/main" id="{32912FE4-C0F3-F746-A01E-958C6BE5F233}"/>
              </a:ext>
            </a:extLst>
          </p:cNvPr>
          <p:cNvSpPr/>
          <p:nvPr/>
        </p:nvSpPr>
        <p:spPr>
          <a:xfrm>
            <a:off x="5352258" y="479579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101" name="椭圆 100">
            <a:extLst>
              <a:ext uri="{FF2B5EF4-FFF2-40B4-BE49-F238E27FC236}">
                <a16:creationId xmlns:a16="http://schemas.microsoft.com/office/drawing/2014/main" id="{33B55013-CEC7-8C49-A5AE-2B288F891919}"/>
              </a:ext>
            </a:extLst>
          </p:cNvPr>
          <p:cNvSpPr/>
          <p:nvPr/>
        </p:nvSpPr>
        <p:spPr>
          <a:xfrm>
            <a:off x="4358081" y="3529818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102" name="直线箭头连接符 101">
            <a:extLst>
              <a:ext uri="{FF2B5EF4-FFF2-40B4-BE49-F238E27FC236}">
                <a16:creationId xmlns:a16="http://schemas.microsoft.com/office/drawing/2014/main" id="{C01886CE-FE70-FD41-811A-76EC7569687A}"/>
              </a:ext>
            </a:extLst>
          </p:cNvPr>
          <p:cNvCxnSpPr>
            <a:cxnSpLocks/>
            <a:stCxn id="96" idx="5"/>
            <a:endCxn id="97" idx="0"/>
          </p:cNvCxnSpPr>
          <p:nvPr/>
        </p:nvCxnSpPr>
        <p:spPr>
          <a:xfrm>
            <a:off x="5799396" y="1062878"/>
            <a:ext cx="839266" cy="866548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" name="直线箭头连接符 102">
            <a:extLst>
              <a:ext uri="{FF2B5EF4-FFF2-40B4-BE49-F238E27FC236}">
                <a16:creationId xmlns:a16="http://schemas.microsoft.com/office/drawing/2014/main" id="{0BE32FE1-78EE-B44A-B185-9D56B435FD72}"/>
              </a:ext>
            </a:extLst>
          </p:cNvPr>
          <p:cNvCxnSpPr>
            <a:cxnSpLocks/>
            <a:stCxn id="98" idx="4"/>
            <a:endCxn id="100" idx="7"/>
          </p:cNvCxnSpPr>
          <p:nvPr/>
        </p:nvCxnSpPr>
        <p:spPr>
          <a:xfrm flipH="1">
            <a:off x="5751721" y="3994347"/>
            <a:ext cx="897252" cy="86998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4" name="直线箭头连接符 103">
            <a:extLst>
              <a:ext uri="{FF2B5EF4-FFF2-40B4-BE49-F238E27FC236}">
                <a16:creationId xmlns:a16="http://schemas.microsoft.com/office/drawing/2014/main" id="{7514898C-D495-7147-98D1-F5B5DB9F5957}"/>
              </a:ext>
            </a:extLst>
          </p:cNvPr>
          <p:cNvCxnSpPr>
            <a:cxnSpLocks/>
            <a:stCxn id="96" idx="3"/>
            <a:endCxn id="99" idx="7"/>
          </p:cNvCxnSpPr>
          <p:nvPr/>
        </p:nvCxnSpPr>
        <p:spPr>
          <a:xfrm flipH="1">
            <a:off x="4757544" y="1062878"/>
            <a:ext cx="710926" cy="93017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5" name="直线箭头连接符 104">
            <a:extLst>
              <a:ext uri="{FF2B5EF4-FFF2-40B4-BE49-F238E27FC236}">
                <a16:creationId xmlns:a16="http://schemas.microsoft.com/office/drawing/2014/main" id="{13CDE776-DB9C-784F-8681-3A96CDFF1E3B}"/>
              </a:ext>
            </a:extLst>
          </p:cNvPr>
          <p:cNvCxnSpPr>
            <a:cxnSpLocks/>
            <a:stCxn id="99" idx="6"/>
            <a:endCxn id="97" idx="2"/>
          </p:cNvCxnSpPr>
          <p:nvPr/>
        </p:nvCxnSpPr>
        <p:spPr>
          <a:xfrm>
            <a:off x="4826081" y="2158511"/>
            <a:ext cx="1578581" cy="4915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6" name="直线箭头连接符 105">
            <a:extLst>
              <a:ext uri="{FF2B5EF4-FFF2-40B4-BE49-F238E27FC236}">
                <a16:creationId xmlns:a16="http://schemas.microsoft.com/office/drawing/2014/main" id="{A3B05672-9BF0-5442-845C-73006F8EEBDF}"/>
              </a:ext>
            </a:extLst>
          </p:cNvPr>
          <p:cNvCxnSpPr>
            <a:cxnSpLocks/>
            <a:stCxn id="101" idx="5"/>
            <a:endCxn id="100" idx="1"/>
          </p:cNvCxnSpPr>
          <p:nvPr/>
        </p:nvCxnSpPr>
        <p:spPr>
          <a:xfrm>
            <a:off x="4757544" y="3929281"/>
            <a:ext cx="663251" cy="935053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7" name="直线箭头连接符 106">
            <a:extLst>
              <a:ext uri="{FF2B5EF4-FFF2-40B4-BE49-F238E27FC236}">
                <a16:creationId xmlns:a16="http://schemas.microsoft.com/office/drawing/2014/main" id="{4BD6882B-E6D5-B349-8FD4-51B19BD812BF}"/>
              </a:ext>
            </a:extLst>
          </p:cNvPr>
          <p:cNvCxnSpPr>
            <a:cxnSpLocks/>
            <a:stCxn id="99" idx="4"/>
            <a:endCxn id="101" idx="0"/>
          </p:cNvCxnSpPr>
          <p:nvPr/>
        </p:nvCxnSpPr>
        <p:spPr>
          <a:xfrm>
            <a:off x="4592081" y="2392511"/>
            <a:ext cx="0" cy="113730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直线箭头连接符 107">
            <a:extLst>
              <a:ext uri="{FF2B5EF4-FFF2-40B4-BE49-F238E27FC236}">
                <a16:creationId xmlns:a16="http://schemas.microsoft.com/office/drawing/2014/main" id="{CD708BA9-EE6D-E24A-B40A-26D17E648A41}"/>
              </a:ext>
            </a:extLst>
          </p:cNvPr>
          <p:cNvCxnSpPr>
            <a:cxnSpLocks/>
            <a:stCxn id="99" idx="5"/>
            <a:endCxn id="98" idx="2"/>
          </p:cNvCxnSpPr>
          <p:nvPr/>
        </p:nvCxnSpPr>
        <p:spPr>
          <a:xfrm>
            <a:off x="4757544" y="2323974"/>
            <a:ext cx="1657429" cy="1436373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9" name="直线箭头连接符 108">
            <a:extLst>
              <a:ext uri="{FF2B5EF4-FFF2-40B4-BE49-F238E27FC236}">
                <a16:creationId xmlns:a16="http://schemas.microsoft.com/office/drawing/2014/main" id="{11BC6B40-74C1-BC4E-98C2-C66304258065}"/>
              </a:ext>
            </a:extLst>
          </p:cNvPr>
          <p:cNvCxnSpPr>
            <a:cxnSpLocks/>
            <a:stCxn id="97" idx="4"/>
            <a:endCxn id="98" idx="0"/>
          </p:cNvCxnSpPr>
          <p:nvPr/>
        </p:nvCxnSpPr>
        <p:spPr>
          <a:xfrm>
            <a:off x="6638662" y="2397426"/>
            <a:ext cx="10311" cy="112892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0" name="文本框 109">
            <a:extLst>
              <a:ext uri="{FF2B5EF4-FFF2-40B4-BE49-F238E27FC236}">
                <a16:creationId xmlns:a16="http://schemas.microsoft.com/office/drawing/2014/main" id="{3E779052-8E71-C647-8A13-6416FD9A8E79}"/>
              </a:ext>
            </a:extLst>
          </p:cNvPr>
          <p:cNvSpPr txBox="1"/>
          <p:nvPr/>
        </p:nvSpPr>
        <p:spPr>
          <a:xfrm>
            <a:off x="4806513" y="120299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88175B93-8E66-684F-86D4-420524CDFA2F}"/>
              </a:ext>
            </a:extLst>
          </p:cNvPr>
          <p:cNvSpPr txBox="1"/>
          <p:nvPr/>
        </p:nvSpPr>
        <p:spPr>
          <a:xfrm>
            <a:off x="6180973" y="115104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89441631-6A5B-C844-B2AB-83BCE41ED631}"/>
              </a:ext>
            </a:extLst>
          </p:cNvPr>
          <p:cNvSpPr txBox="1"/>
          <p:nvPr/>
        </p:nvSpPr>
        <p:spPr>
          <a:xfrm>
            <a:off x="5538897" y="1809969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95DFC8C2-D320-0640-8B65-E2A8630B7AFC}"/>
              </a:ext>
            </a:extLst>
          </p:cNvPr>
          <p:cNvSpPr txBox="1"/>
          <p:nvPr/>
        </p:nvSpPr>
        <p:spPr>
          <a:xfrm>
            <a:off x="6882973" y="278647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534927F1-CF89-D645-AA34-630B19E78779}"/>
              </a:ext>
            </a:extLst>
          </p:cNvPr>
          <p:cNvSpPr txBox="1"/>
          <p:nvPr/>
        </p:nvSpPr>
        <p:spPr>
          <a:xfrm>
            <a:off x="4185991" y="2776498"/>
            <a:ext cx="46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6E2316E0-605A-E24A-8AD0-C583291E0B77}"/>
              </a:ext>
            </a:extLst>
          </p:cNvPr>
          <p:cNvSpPr txBox="1"/>
          <p:nvPr/>
        </p:nvSpPr>
        <p:spPr>
          <a:xfrm>
            <a:off x="6350294" y="424608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9613DA81-D079-A746-8428-76327E9FF812}"/>
              </a:ext>
            </a:extLst>
          </p:cNvPr>
          <p:cNvSpPr txBox="1"/>
          <p:nvPr/>
        </p:nvSpPr>
        <p:spPr>
          <a:xfrm>
            <a:off x="5653561" y="279095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13710C27-FCB4-004D-8AC3-09431AA70996}"/>
              </a:ext>
            </a:extLst>
          </p:cNvPr>
          <p:cNvSpPr txBox="1"/>
          <p:nvPr/>
        </p:nvSpPr>
        <p:spPr>
          <a:xfrm>
            <a:off x="4582992" y="424643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EDC52428-36ED-B148-A595-59C45E81ECA9}"/>
              </a:ext>
            </a:extLst>
          </p:cNvPr>
          <p:cNvSpPr txBox="1"/>
          <p:nvPr/>
        </p:nvSpPr>
        <p:spPr>
          <a:xfrm>
            <a:off x="1787465" y="5734772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chemeClr val="accent1"/>
                </a:solidFill>
              </a:rPr>
              <a:t>图</a:t>
            </a: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1F9C8F34-A8E6-0F4B-94BC-7F8853A2F981}"/>
              </a:ext>
            </a:extLst>
          </p:cNvPr>
          <p:cNvSpPr txBox="1"/>
          <p:nvPr/>
        </p:nvSpPr>
        <p:spPr>
          <a:xfrm>
            <a:off x="5366022" y="5735193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chemeClr val="accent1"/>
                </a:solidFill>
              </a:rPr>
              <a:t>流图</a:t>
            </a:r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08C20E53-7FB7-6C4B-B68E-D9BE825CB7AB}"/>
              </a:ext>
            </a:extLst>
          </p:cNvPr>
          <p:cNvSpPr txBox="1"/>
          <p:nvPr/>
        </p:nvSpPr>
        <p:spPr>
          <a:xfrm>
            <a:off x="9087197" y="573280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chemeClr val="accent1"/>
                </a:solidFill>
              </a:rPr>
              <a:t>残余图</a:t>
            </a:r>
          </a:p>
        </p:txBody>
      </p:sp>
      <p:sp>
        <p:nvSpPr>
          <p:cNvPr id="132" name="椭圆 131">
            <a:extLst>
              <a:ext uri="{FF2B5EF4-FFF2-40B4-BE49-F238E27FC236}">
                <a16:creationId xmlns:a16="http://schemas.microsoft.com/office/drawing/2014/main" id="{A387C74B-AD25-DB45-9C08-38D7787DDCBA}"/>
              </a:ext>
            </a:extLst>
          </p:cNvPr>
          <p:cNvSpPr/>
          <p:nvPr/>
        </p:nvSpPr>
        <p:spPr>
          <a:xfrm>
            <a:off x="9302672" y="642861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133" name="椭圆 132">
            <a:extLst>
              <a:ext uri="{FF2B5EF4-FFF2-40B4-BE49-F238E27FC236}">
                <a16:creationId xmlns:a16="http://schemas.microsoft.com/office/drawing/2014/main" id="{CF27AF99-C122-A648-9BC5-333A287A4461}"/>
              </a:ext>
            </a:extLst>
          </p:cNvPr>
          <p:cNvSpPr/>
          <p:nvPr/>
        </p:nvSpPr>
        <p:spPr>
          <a:xfrm>
            <a:off x="10211476" y="190395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134" name="椭圆 133">
            <a:extLst>
              <a:ext uri="{FF2B5EF4-FFF2-40B4-BE49-F238E27FC236}">
                <a16:creationId xmlns:a16="http://schemas.microsoft.com/office/drawing/2014/main" id="{8B980EEF-4B67-194D-8448-23B0B77F5AC0}"/>
              </a:ext>
            </a:extLst>
          </p:cNvPr>
          <p:cNvSpPr/>
          <p:nvPr/>
        </p:nvSpPr>
        <p:spPr>
          <a:xfrm>
            <a:off x="10239673" y="3499914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35" name="椭圆 134">
            <a:extLst>
              <a:ext uri="{FF2B5EF4-FFF2-40B4-BE49-F238E27FC236}">
                <a16:creationId xmlns:a16="http://schemas.microsoft.com/office/drawing/2014/main" id="{9791F8BF-4405-3D48-B5A5-A15E7CCB58D6}"/>
              </a:ext>
            </a:extLst>
          </p:cNvPr>
          <p:cNvSpPr/>
          <p:nvPr/>
        </p:nvSpPr>
        <p:spPr>
          <a:xfrm>
            <a:off x="8232887" y="190395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36" name="椭圆 135">
            <a:extLst>
              <a:ext uri="{FF2B5EF4-FFF2-40B4-BE49-F238E27FC236}">
                <a16:creationId xmlns:a16="http://schemas.microsoft.com/office/drawing/2014/main" id="{DB0C7F2A-FE2C-9B49-8E14-8D5F6ECC52AC}"/>
              </a:ext>
            </a:extLst>
          </p:cNvPr>
          <p:cNvSpPr/>
          <p:nvPr/>
        </p:nvSpPr>
        <p:spPr>
          <a:xfrm>
            <a:off x="9260908" y="4775243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137" name="椭圆 136">
            <a:extLst>
              <a:ext uri="{FF2B5EF4-FFF2-40B4-BE49-F238E27FC236}">
                <a16:creationId xmlns:a16="http://schemas.microsoft.com/office/drawing/2014/main" id="{D04CEB07-64D8-FC41-A740-FB211F4BD462}"/>
              </a:ext>
            </a:extLst>
          </p:cNvPr>
          <p:cNvSpPr/>
          <p:nvPr/>
        </p:nvSpPr>
        <p:spPr>
          <a:xfrm>
            <a:off x="8232887" y="3505793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138" name="直线箭头连接符 137">
            <a:extLst>
              <a:ext uri="{FF2B5EF4-FFF2-40B4-BE49-F238E27FC236}">
                <a16:creationId xmlns:a16="http://schemas.microsoft.com/office/drawing/2014/main" id="{151C01F2-CC8B-2F44-8727-700873BB9C88}"/>
              </a:ext>
            </a:extLst>
          </p:cNvPr>
          <p:cNvCxnSpPr>
            <a:cxnSpLocks/>
            <a:stCxn id="132" idx="5"/>
            <a:endCxn id="133" idx="0"/>
          </p:cNvCxnSpPr>
          <p:nvPr/>
        </p:nvCxnSpPr>
        <p:spPr>
          <a:xfrm>
            <a:off x="9702135" y="1042324"/>
            <a:ext cx="743341" cy="8616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9" name="直线箭头连接符 138">
            <a:extLst>
              <a:ext uri="{FF2B5EF4-FFF2-40B4-BE49-F238E27FC236}">
                <a16:creationId xmlns:a16="http://schemas.microsoft.com/office/drawing/2014/main" id="{B25A2543-7536-8A46-A21E-35D4F3E75C53}"/>
              </a:ext>
            </a:extLst>
          </p:cNvPr>
          <p:cNvCxnSpPr>
            <a:cxnSpLocks/>
            <a:stCxn id="136" idx="7"/>
            <a:endCxn id="134" idx="4"/>
          </p:cNvCxnSpPr>
          <p:nvPr/>
        </p:nvCxnSpPr>
        <p:spPr>
          <a:xfrm flipV="1">
            <a:off x="9660371" y="3967914"/>
            <a:ext cx="813302" cy="8758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0" name="直线箭头连接符 139">
            <a:extLst>
              <a:ext uri="{FF2B5EF4-FFF2-40B4-BE49-F238E27FC236}">
                <a16:creationId xmlns:a16="http://schemas.microsoft.com/office/drawing/2014/main" id="{85120B69-BB3B-B841-A392-CA5E8D0EFF78}"/>
              </a:ext>
            </a:extLst>
          </p:cNvPr>
          <p:cNvCxnSpPr>
            <a:cxnSpLocks/>
            <a:stCxn id="135" idx="7"/>
            <a:endCxn id="132" idx="3"/>
          </p:cNvCxnSpPr>
          <p:nvPr/>
        </p:nvCxnSpPr>
        <p:spPr>
          <a:xfrm flipV="1">
            <a:off x="8632350" y="1042324"/>
            <a:ext cx="738859" cy="9301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1" name="直线箭头连接符 140">
            <a:extLst>
              <a:ext uri="{FF2B5EF4-FFF2-40B4-BE49-F238E27FC236}">
                <a16:creationId xmlns:a16="http://schemas.microsoft.com/office/drawing/2014/main" id="{DDE63A94-5FCF-6046-93A6-8937AAD26563}"/>
              </a:ext>
            </a:extLst>
          </p:cNvPr>
          <p:cNvCxnSpPr>
            <a:cxnSpLocks/>
            <a:stCxn id="135" idx="6"/>
            <a:endCxn id="133" idx="2"/>
          </p:cNvCxnSpPr>
          <p:nvPr/>
        </p:nvCxnSpPr>
        <p:spPr>
          <a:xfrm>
            <a:off x="8700887" y="2137957"/>
            <a:ext cx="15105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2" name="直线箭头连接符 141">
            <a:extLst>
              <a:ext uri="{FF2B5EF4-FFF2-40B4-BE49-F238E27FC236}">
                <a16:creationId xmlns:a16="http://schemas.microsoft.com/office/drawing/2014/main" id="{69B546B0-92B5-7E49-9BE7-25F4AED0A2DF}"/>
              </a:ext>
            </a:extLst>
          </p:cNvPr>
          <p:cNvCxnSpPr>
            <a:cxnSpLocks/>
            <a:stCxn id="137" idx="5"/>
            <a:endCxn id="136" idx="1"/>
          </p:cNvCxnSpPr>
          <p:nvPr/>
        </p:nvCxnSpPr>
        <p:spPr>
          <a:xfrm>
            <a:off x="8632350" y="3905256"/>
            <a:ext cx="697095" cy="9385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3" name="直线箭头连接符 142">
            <a:extLst>
              <a:ext uri="{FF2B5EF4-FFF2-40B4-BE49-F238E27FC236}">
                <a16:creationId xmlns:a16="http://schemas.microsoft.com/office/drawing/2014/main" id="{4F943169-3695-784F-8042-45E88AA2B814}"/>
              </a:ext>
            </a:extLst>
          </p:cNvPr>
          <p:cNvCxnSpPr>
            <a:cxnSpLocks/>
            <a:stCxn id="135" idx="4"/>
            <a:endCxn id="137" idx="0"/>
          </p:cNvCxnSpPr>
          <p:nvPr/>
        </p:nvCxnSpPr>
        <p:spPr>
          <a:xfrm>
            <a:off x="8466887" y="2371957"/>
            <a:ext cx="0" cy="11338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4" name="直线箭头连接符 143">
            <a:extLst>
              <a:ext uri="{FF2B5EF4-FFF2-40B4-BE49-F238E27FC236}">
                <a16:creationId xmlns:a16="http://schemas.microsoft.com/office/drawing/2014/main" id="{7A88C9AC-E067-2D40-8517-B7E4EC016E5E}"/>
              </a:ext>
            </a:extLst>
          </p:cNvPr>
          <p:cNvCxnSpPr>
            <a:cxnSpLocks/>
            <a:stCxn id="135" idx="5"/>
            <a:endCxn id="134" idx="1"/>
          </p:cNvCxnSpPr>
          <p:nvPr/>
        </p:nvCxnSpPr>
        <p:spPr>
          <a:xfrm>
            <a:off x="8632350" y="2303420"/>
            <a:ext cx="1675860" cy="12650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5" name="直线箭头连接符 144">
            <a:extLst>
              <a:ext uri="{FF2B5EF4-FFF2-40B4-BE49-F238E27FC236}">
                <a16:creationId xmlns:a16="http://schemas.microsoft.com/office/drawing/2014/main" id="{26463B8D-3F14-3640-9951-8ED478811200}"/>
              </a:ext>
            </a:extLst>
          </p:cNvPr>
          <p:cNvCxnSpPr>
            <a:cxnSpLocks/>
            <a:stCxn id="133" idx="4"/>
            <a:endCxn id="134" idx="0"/>
          </p:cNvCxnSpPr>
          <p:nvPr/>
        </p:nvCxnSpPr>
        <p:spPr>
          <a:xfrm>
            <a:off x="10445476" y="2371957"/>
            <a:ext cx="28197" cy="1127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6" name="文本框 145">
            <a:extLst>
              <a:ext uri="{FF2B5EF4-FFF2-40B4-BE49-F238E27FC236}">
                <a16:creationId xmlns:a16="http://schemas.microsoft.com/office/drawing/2014/main" id="{63E057C8-1C5E-884C-96AF-4B0DF07F6FA5}"/>
              </a:ext>
            </a:extLst>
          </p:cNvPr>
          <p:cNvSpPr txBox="1"/>
          <p:nvPr/>
        </p:nvSpPr>
        <p:spPr>
          <a:xfrm>
            <a:off x="8576720" y="125438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2"/>
                </a:solidFill>
              </a:rPr>
              <a:t>3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  <p:sp>
        <p:nvSpPr>
          <p:cNvPr id="147" name="文本框 146">
            <a:extLst>
              <a:ext uri="{FF2B5EF4-FFF2-40B4-BE49-F238E27FC236}">
                <a16:creationId xmlns:a16="http://schemas.microsoft.com/office/drawing/2014/main" id="{1611D1C0-6C37-7A4E-8367-8E7B4844482D}"/>
              </a:ext>
            </a:extLst>
          </p:cNvPr>
          <p:cNvSpPr txBox="1"/>
          <p:nvPr/>
        </p:nvSpPr>
        <p:spPr>
          <a:xfrm>
            <a:off x="10142939" y="1216302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48" name="文本框 147">
            <a:extLst>
              <a:ext uri="{FF2B5EF4-FFF2-40B4-BE49-F238E27FC236}">
                <a16:creationId xmlns:a16="http://schemas.microsoft.com/office/drawing/2014/main" id="{D190D999-3C76-664B-9950-75BBC9FEABD6}"/>
              </a:ext>
            </a:extLst>
          </p:cNvPr>
          <p:cNvSpPr txBox="1"/>
          <p:nvPr/>
        </p:nvSpPr>
        <p:spPr>
          <a:xfrm>
            <a:off x="9353862" y="1758692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49" name="文本框 148">
            <a:extLst>
              <a:ext uri="{FF2B5EF4-FFF2-40B4-BE49-F238E27FC236}">
                <a16:creationId xmlns:a16="http://schemas.microsoft.com/office/drawing/2014/main" id="{306D932B-5B02-E24E-847E-2FB80713A302}"/>
              </a:ext>
            </a:extLst>
          </p:cNvPr>
          <p:cNvSpPr txBox="1"/>
          <p:nvPr/>
        </p:nvSpPr>
        <p:spPr>
          <a:xfrm>
            <a:off x="9381959" y="261377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50" name="文本框 149">
            <a:extLst>
              <a:ext uri="{FF2B5EF4-FFF2-40B4-BE49-F238E27FC236}">
                <a16:creationId xmlns:a16="http://schemas.microsoft.com/office/drawing/2014/main" id="{96FE379A-A05A-B149-9342-3DB127170589}"/>
              </a:ext>
            </a:extLst>
          </p:cNvPr>
          <p:cNvSpPr txBox="1"/>
          <p:nvPr/>
        </p:nvSpPr>
        <p:spPr>
          <a:xfrm>
            <a:off x="8089764" y="2725584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51" name="文本框 150">
            <a:extLst>
              <a:ext uri="{FF2B5EF4-FFF2-40B4-BE49-F238E27FC236}">
                <a16:creationId xmlns:a16="http://schemas.microsoft.com/office/drawing/2014/main" id="{98D86DE0-52F9-A04B-A497-9EB072FE3F5C}"/>
              </a:ext>
            </a:extLst>
          </p:cNvPr>
          <p:cNvSpPr txBox="1"/>
          <p:nvPr/>
        </p:nvSpPr>
        <p:spPr>
          <a:xfrm>
            <a:off x="8545981" y="4205898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52" name="文本框 151">
            <a:extLst>
              <a:ext uri="{FF2B5EF4-FFF2-40B4-BE49-F238E27FC236}">
                <a16:creationId xmlns:a16="http://schemas.microsoft.com/office/drawing/2014/main" id="{80DF7F57-F6FC-5545-B70F-2D9038967A1B}"/>
              </a:ext>
            </a:extLst>
          </p:cNvPr>
          <p:cNvSpPr txBox="1"/>
          <p:nvPr/>
        </p:nvSpPr>
        <p:spPr>
          <a:xfrm>
            <a:off x="10225574" y="4231318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53" name="文本框 152">
            <a:extLst>
              <a:ext uri="{FF2B5EF4-FFF2-40B4-BE49-F238E27FC236}">
                <a16:creationId xmlns:a16="http://schemas.microsoft.com/office/drawing/2014/main" id="{1BA8C586-E36D-B148-8F47-78D9149D7082}"/>
              </a:ext>
            </a:extLst>
          </p:cNvPr>
          <p:cNvSpPr txBox="1"/>
          <p:nvPr/>
        </p:nvSpPr>
        <p:spPr>
          <a:xfrm>
            <a:off x="10502337" y="2734642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154" name="直线箭头连接符 153">
            <a:extLst>
              <a:ext uri="{FF2B5EF4-FFF2-40B4-BE49-F238E27FC236}">
                <a16:creationId xmlns:a16="http://schemas.microsoft.com/office/drawing/2014/main" id="{EC71DAA6-E54F-3142-8FEE-7C28133FE33B}"/>
              </a:ext>
            </a:extLst>
          </p:cNvPr>
          <p:cNvCxnSpPr>
            <a:cxnSpLocks/>
            <a:stCxn id="134" idx="2"/>
            <a:endCxn id="135" idx="4"/>
          </p:cNvCxnSpPr>
          <p:nvPr/>
        </p:nvCxnSpPr>
        <p:spPr>
          <a:xfrm flipH="1" flipV="1">
            <a:off x="8466887" y="2371957"/>
            <a:ext cx="1772786" cy="1361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5" name="文本框 154">
            <a:extLst>
              <a:ext uri="{FF2B5EF4-FFF2-40B4-BE49-F238E27FC236}">
                <a16:creationId xmlns:a16="http://schemas.microsoft.com/office/drawing/2014/main" id="{67241477-1A5D-8B4A-8D33-A8E2FB47DA21}"/>
              </a:ext>
            </a:extLst>
          </p:cNvPr>
          <p:cNvSpPr txBox="1"/>
          <p:nvPr/>
        </p:nvSpPr>
        <p:spPr>
          <a:xfrm>
            <a:off x="9411003" y="331831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2"/>
                </a:solidFill>
              </a:rPr>
              <a:t>3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065851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1816057" y="662994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2724861" y="1924090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2753058" y="352004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746272" y="1924090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1774293" y="4795376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746272" y="3525926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C289379-0749-8D4C-A405-AB6BED94714E}"/>
              </a:ext>
            </a:extLst>
          </p:cNvPr>
          <p:cNvCxnSpPr>
            <a:cxnSpLocks/>
            <a:stCxn id="4" idx="5"/>
            <a:endCxn id="7" idx="0"/>
          </p:cNvCxnSpPr>
          <p:nvPr/>
        </p:nvCxnSpPr>
        <p:spPr>
          <a:xfrm>
            <a:off x="2215520" y="1062457"/>
            <a:ext cx="743341" cy="8616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C63654-5F39-BF43-B33C-9A7A3F093F34}"/>
              </a:ext>
            </a:extLst>
          </p:cNvPr>
          <p:cNvCxnSpPr>
            <a:cxnSpLocks/>
            <a:stCxn id="9" idx="4"/>
            <a:endCxn id="12" idx="7"/>
          </p:cNvCxnSpPr>
          <p:nvPr/>
        </p:nvCxnSpPr>
        <p:spPr>
          <a:xfrm flipH="1">
            <a:off x="2173756" y="3988047"/>
            <a:ext cx="813302" cy="8758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7A4B1F0-9AAB-2C4E-8EBD-B99A140C6FF2}"/>
              </a:ext>
            </a:extLst>
          </p:cNvPr>
          <p:cNvCxnSpPr>
            <a:cxnSpLocks/>
            <a:stCxn id="4" idx="3"/>
            <a:endCxn id="11" idx="7"/>
          </p:cNvCxnSpPr>
          <p:nvPr/>
        </p:nvCxnSpPr>
        <p:spPr>
          <a:xfrm flipH="1">
            <a:off x="1145735" y="1062457"/>
            <a:ext cx="738859" cy="9301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A1F7EB5-B9D0-894D-8C93-733946ABFC2E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>
            <a:off x="1214272" y="2158090"/>
            <a:ext cx="15105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6947BA2-74A3-8048-81D6-BCDB50920098}"/>
              </a:ext>
            </a:extLst>
          </p:cNvPr>
          <p:cNvCxnSpPr>
            <a:cxnSpLocks/>
            <a:stCxn id="13" idx="5"/>
            <a:endCxn id="12" idx="1"/>
          </p:cNvCxnSpPr>
          <p:nvPr/>
        </p:nvCxnSpPr>
        <p:spPr>
          <a:xfrm>
            <a:off x="1145735" y="3925389"/>
            <a:ext cx="697095" cy="9385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25B31BC0-1C3D-6B4F-B8D7-D8601E807F65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>
            <a:off x="980272" y="2392090"/>
            <a:ext cx="0" cy="11338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直线箭头连接符 56">
            <a:extLst>
              <a:ext uri="{FF2B5EF4-FFF2-40B4-BE49-F238E27FC236}">
                <a16:creationId xmlns:a16="http://schemas.microsoft.com/office/drawing/2014/main" id="{5E3F7885-C799-8043-90D3-B45937880DA8}"/>
              </a:ext>
            </a:extLst>
          </p:cNvPr>
          <p:cNvCxnSpPr>
            <a:cxnSpLocks/>
            <a:stCxn id="11" idx="5"/>
            <a:endCxn id="9" idx="2"/>
          </p:cNvCxnSpPr>
          <p:nvPr/>
        </p:nvCxnSpPr>
        <p:spPr>
          <a:xfrm>
            <a:off x="1145735" y="2323553"/>
            <a:ext cx="1607323" cy="14304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直线箭头连接符 59">
            <a:extLst>
              <a:ext uri="{FF2B5EF4-FFF2-40B4-BE49-F238E27FC236}">
                <a16:creationId xmlns:a16="http://schemas.microsoft.com/office/drawing/2014/main" id="{08E93BE2-5EC6-1742-B720-00997EB6F6F6}"/>
              </a:ext>
            </a:extLst>
          </p:cNvPr>
          <p:cNvCxnSpPr>
            <a:cxnSpLocks/>
            <a:stCxn id="7" idx="4"/>
            <a:endCxn id="9" idx="0"/>
          </p:cNvCxnSpPr>
          <p:nvPr/>
        </p:nvCxnSpPr>
        <p:spPr>
          <a:xfrm>
            <a:off x="2958861" y="2392090"/>
            <a:ext cx="28197" cy="1127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5E5808C1-DFE6-6B42-B558-CB3A6FD01BDB}"/>
              </a:ext>
            </a:extLst>
          </p:cNvPr>
          <p:cNvSpPr txBox="1"/>
          <p:nvPr/>
        </p:nvSpPr>
        <p:spPr>
          <a:xfrm>
            <a:off x="1090105" y="1274517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031DF655-9E15-3245-8C43-716079F405C8}"/>
              </a:ext>
            </a:extLst>
          </p:cNvPr>
          <p:cNvSpPr txBox="1"/>
          <p:nvPr/>
        </p:nvSpPr>
        <p:spPr>
          <a:xfrm>
            <a:off x="2656324" y="1236435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3F82469A-75F2-3F4D-9197-D58C7B4541C8}"/>
              </a:ext>
            </a:extLst>
          </p:cNvPr>
          <p:cNvSpPr txBox="1"/>
          <p:nvPr/>
        </p:nvSpPr>
        <p:spPr>
          <a:xfrm>
            <a:off x="1867247" y="1778825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3043C5F0-7E52-8145-815B-728FC8DF7A32}"/>
              </a:ext>
            </a:extLst>
          </p:cNvPr>
          <p:cNvSpPr txBox="1"/>
          <p:nvPr/>
        </p:nvSpPr>
        <p:spPr>
          <a:xfrm>
            <a:off x="1915579" y="2758440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4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C0D8BD4-6B55-9746-B8BE-689E05841267}"/>
              </a:ext>
            </a:extLst>
          </p:cNvPr>
          <p:cNvSpPr txBox="1"/>
          <p:nvPr/>
        </p:nvSpPr>
        <p:spPr>
          <a:xfrm>
            <a:off x="603149" y="2745717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903161AD-B219-084D-8477-F71EEA52FE18}"/>
              </a:ext>
            </a:extLst>
          </p:cNvPr>
          <p:cNvSpPr txBox="1"/>
          <p:nvPr/>
        </p:nvSpPr>
        <p:spPr>
          <a:xfrm>
            <a:off x="1059366" y="4226031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D82C8106-F3BD-D440-9B47-9ABA60679619}"/>
              </a:ext>
            </a:extLst>
          </p:cNvPr>
          <p:cNvSpPr txBox="1"/>
          <p:nvPr/>
        </p:nvSpPr>
        <p:spPr>
          <a:xfrm>
            <a:off x="2738959" y="4251451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AC02C0FE-2DA5-314F-A0D5-5525D5286E4A}"/>
              </a:ext>
            </a:extLst>
          </p:cNvPr>
          <p:cNvSpPr txBox="1"/>
          <p:nvPr/>
        </p:nvSpPr>
        <p:spPr>
          <a:xfrm>
            <a:off x="3015722" y="2754775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96" name="椭圆 95">
            <a:extLst>
              <a:ext uri="{FF2B5EF4-FFF2-40B4-BE49-F238E27FC236}">
                <a16:creationId xmlns:a16="http://schemas.microsoft.com/office/drawing/2014/main" id="{E833F7D0-9340-C740-91FA-F85D56287289}"/>
              </a:ext>
            </a:extLst>
          </p:cNvPr>
          <p:cNvSpPr/>
          <p:nvPr/>
        </p:nvSpPr>
        <p:spPr>
          <a:xfrm>
            <a:off x="5399933" y="663415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A9E509AB-DA9A-1D46-8D55-5B162D8466FB}"/>
              </a:ext>
            </a:extLst>
          </p:cNvPr>
          <p:cNvSpPr/>
          <p:nvPr/>
        </p:nvSpPr>
        <p:spPr>
          <a:xfrm>
            <a:off x="6404662" y="1929426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305062BB-39E9-084B-9D49-75BE59877EC5}"/>
              </a:ext>
            </a:extLst>
          </p:cNvPr>
          <p:cNvSpPr/>
          <p:nvPr/>
        </p:nvSpPr>
        <p:spPr>
          <a:xfrm>
            <a:off x="6414973" y="352634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32F71C9A-B069-5B4A-898E-55421E5FE27E}"/>
              </a:ext>
            </a:extLst>
          </p:cNvPr>
          <p:cNvSpPr/>
          <p:nvPr/>
        </p:nvSpPr>
        <p:spPr>
          <a:xfrm>
            <a:off x="4358081" y="1924511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00" name="椭圆 99">
            <a:extLst>
              <a:ext uri="{FF2B5EF4-FFF2-40B4-BE49-F238E27FC236}">
                <a16:creationId xmlns:a16="http://schemas.microsoft.com/office/drawing/2014/main" id="{32912FE4-C0F3-F746-A01E-958C6BE5F233}"/>
              </a:ext>
            </a:extLst>
          </p:cNvPr>
          <p:cNvSpPr/>
          <p:nvPr/>
        </p:nvSpPr>
        <p:spPr>
          <a:xfrm>
            <a:off x="5352258" y="479579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101" name="椭圆 100">
            <a:extLst>
              <a:ext uri="{FF2B5EF4-FFF2-40B4-BE49-F238E27FC236}">
                <a16:creationId xmlns:a16="http://schemas.microsoft.com/office/drawing/2014/main" id="{33B55013-CEC7-8C49-A5AE-2B288F891919}"/>
              </a:ext>
            </a:extLst>
          </p:cNvPr>
          <p:cNvSpPr/>
          <p:nvPr/>
        </p:nvSpPr>
        <p:spPr>
          <a:xfrm>
            <a:off x="4358081" y="3529818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102" name="直线箭头连接符 101">
            <a:extLst>
              <a:ext uri="{FF2B5EF4-FFF2-40B4-BE49-F238E27FC236}">
                <a16:creationId xmlns:a16="http://schemas.microsoft.com/office/drawing/2014/main" id="{C01886CE-FE70-FD41-811A-76EC7569687A}"/>
              </a:ext>
            </a:extLst>
          </p:cNvPr>
          <p:cNvCxnSpPr>
            <a:cxnSpLocks/>
            <a:stCxn id="96" idx="5"/>
            <a:endCxn id="97" idx="0"/>
          </p:cNvCxnSpPr>
          <p:nvPr/>
        </p:nvCxnSpPr>
        <p:spPr>
          <a:xfrm>
            <a:off x="5799396" y="1062878"/>
            <a:ext cx="839266" cy="866548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" name="直线箭头连接符 102">
            <a:extLst>
              <a:ext uri="{FF2B5EF4-FFF2-40B4-BE49-F238E27FC236}">
                <a16:creationId xmlns:a16="http://schemas.microsoft.com/office/drawing/2014/main" id="{0BE32FE1-78EE-B44A-B185-9D56B435FD72}"/>
              </a:ext>
            </a:extLst>
          </p:cNvPr>
          <p:cNvCxnSpPr>
            <a:cxnSpLocks/>
            <a:stCxn id="98" idx="4"/>
            <a:endCxn id="100" idx="7"/>
          </p:cNvCxnSpPr>
          <p:nvPr/>
        </p:nvCxnSpPr>
        <p:spPr>
          <a:xfrm flipH="1">
            <a:off x="5751721" y="3994347"/>
            <a:ext cx="897252" cy="86998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4" name="直线箭头连接符 103">
            <a:extLst>
              <a:ext uri="{FF2B5EF4-FFF2-40B4-BE49-F238E27FC236}">
                <a16:creationId xmlns:a16="http://schemas.microsoft.com/office/drawing/2014/main" id="{7514898C-D495-7147-98D1-F5B5DB9F5957}"/>
              </a:ext>
            </a:extLst>
          </p:cNvPr>
          <p:cNvCxnSpPr>
            <a:cxnSpLocks/>
            <a:stCxn id="96" idx="3"/>
            <a:endCxn id="99" idx="7"/>
          </p:cNvCxnSpPr>
          <p:nvPr/>
        </p:nvCxnSpPr>
        <p:spPr>
          <a:xfrm flipH="1">
            <a:off x="4757544" y="1062878"/>
            <a:ext cx="710926" cy="93017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5" name="直线箭头连接符 104">
            <a:extLst>
              <a:ext uri="{FF2B5EF4-FFF2-40B4-BE49-F238E27FC236}">
                <a16:creationId xmlns:a16="http://schemas.microsoft.com/office/drawing/2014/main" id="{13CDE776-DB9C-784F-8681-3A96CDFF1E3B}"/>
              </a:ext>
            </a:extLst>
          </p:cNvPr>
          <p:cNvCxnSpPr>
            <a:cxnSpLocks/>
            <a:stCxn id="99" idx="6"/>
            <a:endCxn id="97" idx="2"/>
          </p:cNvCxnSpPr>
          <p:nvPr/>
        </p:nvCxnSpPr>
        <p:spPr>
          <a:xfrm>
            <a:off x="4826081" y="2158511"/>
            <a:ext cx="1578581" cy="4915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6" name="直线箭头连接符 105">
            <a:extLst>
              <a:ext uri="{FF2B5EF4-FFF2-40B4-BE49-F238E27FC236}">
                <a16:creationId xmlns:a16="http://schemas.microsoft.com/office/drawing/2014/main" id="{A3B05672-9BF0-5442-845C-73006F8EEBDF}"/>
              </a:ext>
            </a:extLst>
          </p:cNvPr>
          <p:cNvCxnSpPr>
            <a:cxnSpLocks/>
            <a:stCxn id="101" idx="5"/>
            <a:endCxn id="100" idx="1"/>
          </p:cNvCxnSpPr>
          <p:nvPr/>
        </p:nvCxnSpPr>
        <p:spPr>
          <a:xfrm>
            <a:off x="4757544" y="3929281"/>
            <a:ext cx="663251" cy="935053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7" name="直线箭头连接符 106">
            <a:extLst>
              <a:ext uri="{FF2B5EF4-FFF2-40B4-BE49-F238E27FC236}">
                <a16:creationId xmlns:a16="http://schemas.microsoft.com/office/drawing/2014/main" id="{4BD6882B-E6D5-B349-8FD4-51B19BD812BF}"/>
              </a:ext>
            </a:extLst>
          </p:cNvPr>
          <p:cNvCxnSpPr>
            <a:cxnSpLocks/>
            <a:stCxn id="99" idx="4"/>
            <a:endCxn id="101" idx="0"/>
          </p:cNvCxnSpPr>
          <p:nvPr/>
        </p:nvCxnSpPr>
        <p:spPr>
          <a:xfrm>
            <a:off x="4592081" y="2392511"/>
            <a:ext cx="0" cy="113730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直线箭头连接符 107">
            <a:extLst>
              <a:ext uri="{FF2B5EF4-FFF2-40B4-BE49-F238E27FC236}">
                <a16:creationId xmlns:a16="http://schemas.microsoft.com/office/drawing/2014/main" id="{CD708BA9-EE6D-E24A-B40A-26D17E648A41}"/>
              </a:ext>
            </a:extLst>
          </p:cNvPr>
          <p:cNvCxnSpPr>
            <a:cxnSpLocks/>
            <a:stCxn id="99" idx="5"/>
            <a:endCxn id="98" idx="2"/>
          </p:cNvCxnSpPr>
          <p:nvPr/>
        </p:nvCxnSpPr>
        <p:spPr>
          <a:xfrm>
            <a:off x="4757544" y="2323974"/>
            <a:ext cx="1657429" cy="1436373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9" name="直线箭头连接符 108">
            <a:extLst>
              <a:ext uri="{FF2B5EF4-FFF2-40B4-BE49-F238E27FC236}">
                <a16:creationId xmlns:a16="http://schemas.microsoft.com/office/drawing/2014/main" id="{11BC6B40-74C1-BC4E-98C2-C66304258065}"/>
              </a:ext>
            </a:extLst>
          </p:cNvPr>
          <p:cNvCxnSpPr>
            <a:cxnSpLocks/>
            <a:stCxn id="97" idx="4"/>
            <a:endCxn id="98" idx="0"/>
          </p:cNvCxnSpPr>
          <p:nvPr/>
        </p:nvCxnSpPr>
        <p:spPr>
          <a:xfrm>
            <a:off x="6638662" y="2397426"/>
            <a:ext cx="10311" cy="112892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0" name="文本框 109">
            <a:extLst>
              <a:ext uri="{FF2B5EF4-FFF2-40B4-BE49-F238E27FC236}">
                <a16:creationId xmlns:a16="http://schemas.microsoft.com/office/drawing/2014/main" id="{3E779052-8E71-C647-8A13-6416FD9A8E79}"/>
              </a:ext>
            </a:extLst>
          </p:cNvPr>
          <p:cNvSpPr txBox="1"/>
          <p:nvPr/>
        </p:nvSpPr>
        <p:spPr>
          <a:xfrm>
            <a:off x="4806513" y="120299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88175B93-8E66-684F-86D4-420524CDFA2F}"/>
              </a:ext>
            </a:extLst>
          </p:cNvPr>
          <p:cNvSpPr txBox="1"/>
          <p:nvPr/>
        </p:nvSpPr>
        <p:spPr>
          <a:xfrm>
            <a:off x="6180973" y="115104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89441631-6A5B-C844-B2AB-83BCE41ED631}"/>
              </a:ext>
            </a:extLst>
          </p:cNvPr>
          <p:cNvSpPr txBox="1"/>
          <p:nvPr/>
        </p:nvSpPr>
        <p:spPr>
          <a:xfrm>
            <a:off x="5538897" y="1809969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95DFC8C2-D320-0640-8B65-E2A8630B7AFC}"/>
              </a:ext>
            </a:extLst>
          </p:cNvPr>
          <p:cNvSpPr txBox="1"/>
          <p:nvPr/>
        </p:nvSpPr>
        <p:spPr>
          <a:xfrm>
            <a:off x="6729726" y="280784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534927F1-CF89-D645-AA34-630B19E78779}"/>
              </a:ext>
            </a:extLst>
          </p:cNvPr>
          <p:cNvSpPr txBox="1"/>
          <p:nvPr/>
        </p:nvSpPr>
        <p:spPr>
          <a:xfrm>
            <a:off x="4185991" y="2776498"/>
            <a:ext cx="46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6E2316E0-605A-E24A-8AD0-C583291E0B77}"/>
              </a:ext>
            </a:extLst>
          </p:cNvPr>
          <p:cNvSpPr txBox="1"/>
          <p:nvPr/>
        </p:nvSpPr>
        <p:spPr>
          <a:xfrm>
            <a:off x="6350294" y="424608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9613DA81-D079-A746-8428-76327E9FF812}"/>
              </a:ext>
            </a:extLst>
          </p:cNvPr>
          <p:cNvSpPr txBox="1"/>
          <p:nvPr/>
        </p:nvSpPr>
        <p:spPr>
          <a:xfrm>
            <a:off x="5653561" y="279095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13710C27-FCB4-004D-8AC3-09431AA70996}"/>
              </a:ext>
            </a:extLst>
          </p:cNvPr>
          <p:cNvSpPr txBox="1"/>
          <p:nvPr/>
        </p:nvSpPr>
        <p:spPr>
          <a:xfrm>
            <a:off x="4582992" y="424643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EDC52428-36ED-B148-A595-59C45E81ECA9}"/>
              </a:ext>
            </a:extLst>
          </p:cNvPr>
          <p:cNvSpPr txBox="1"/>
          <p:nvPr/>
        </p:nvSpPr>
        <p:spPr>
          <a:xfrm>
            <a:off x="1787465" y="5734772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chemeClr val="accent1"/>
                </a:solidFill>
              </a:rPr>
              <a:t>图</a:t>
            </a: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1F9C8F34-A8E6-0F4B-94BC-7F8853A2F981}"/>
              </a:ext>
            </a:extLst>
          </p:cNvPr>
          <p:cNvSpPr txBox="1"/>
          <p:nvPr/>
        </p:nvSpPr>
        <p:spPr>
          <a:xfrm>
            <a:off x="5366022" y="5735193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chemeClr val="accent1"/>
                </a:solidFill>
              </a:rPr>
              <a:t>流图</a:t>
            </a:r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08C20E53-7FB7-6C4B-B68E-D9BE825CB7AB}"/>
              </a:ext>
            </a:extLst>
          </p:cNvPr>
          <p:cNvSpPr txBox="1"/>
          <p:nvPr/>
        </p:nvSpPr>
        <p:spPr>
          <a:xfrm>
            <a:off x="9087197" y="573280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chemeClr val="accent1"/>
                </a:solidFill>
              </a:rPr>
              <a:t>残余图</a:t>
            </a:r>
          </a:p>
        </p:txBody>
      </p:sp>
      <p:sp>
        <p:nvSpPr>
          <p:cNvPr id="130" name="椭圆 129">
            <a:extLst>
              <a:ext uri="{FF2B5EF4-FFF2-40B4-BE49-F238E27FC236}">
                <a16:creationId xmlns:a16="http://schemas.microsoft.com/office/drawing/2014/main" id="{20D0FBCE-0292-CE46-8802-2A8758306317}"/>
              </a:ext>
            </a:extLst>
          </p:cNvPr>
          <p:cNvSpPr/>
          <p:nvPr/>
        </p:nvSpPr>
        <p:spPr>
          <a:xfrm>
            <a:off x="9302672" y="642861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131" name="椭圆 130">
            <a:extLst>
              <a:ext uri="{FF2B5EF4-FFF2-40B4-BE49-F238E27FC236}">
                <a16:creationId xmlns:a16="http://schemas.microsoft.com/office/drawing/2014/main" id="{A6F88054-4B30-2C41-9AC8-161FA93C9BBA}"/>
              </a:ext>
            </a:extLst>
          </p:cNvPr>
          <p:cNvSpPr/>
          <p:nvPr/>
        </p:nvSpPr>
        <p:spPr>
          <a:xfrm>
            <a:off x="10211476" y="190395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132" name="椭圆 131">
            <a:extLst>
              <a:ext uri="{FF2B5EF4-FFF2-40B4-BE49-F238E27FC236}">
                <a16:creationId xmlns:a16="http://schemas.microsoft.com/office/drawing/2014/main" id="{13D7E9D9-1480-6041-ACAE-201E59719D77}"/>
              </a:ext>
            </a:extLst>
          </p:cNvPr>
          <p:cNvSpPr/>
          <p:nvPr/>
        </p:nvSpPr>
        <p:spPr>
          <a:xfrm>
            <a:off x="10239673" y="3499914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33" name="椭圆 132">
            <a:extLst>
              <a:ext uri="{FF2B5EF4-FFF2-40B4-BE49-F238E27FC236}">
                <a16:creationId xmlns:a16="http://schemas.microsoft.com/office/drawing/2014/main" id="{BACD6D57-BB60-974F-91B6-26FCE7282310}"/>
              </a:ext>
            </a:extLst>
          </p:cNvPr>
          <p:cNvSpPr/>
          <p:nvPr/>
        </p:nvSpPr>
        <p:spPr>
          <a:xfrm>
            <a:off x="8232887" y="190395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34" name="椭圆 133">
            <a:extLst>
              <a:ext uri="{FF2B5EF4-FFF2-40B4-BE49-F238E27FC236}">
                <a16:creationId xmlns:a16="http://schemas.microsoft.com/office/drawing/2014/main" id="{94D3C0F4-AF31-434D-A740-91F2A8FC8EEE}"/>
              </a:ext>
            </a:extLst>
          </p:cNvPr>
          <p:cNvSpPr/>
          <p:nvPr/>
        </p:nvSpPr>
        <p:spPr>
          <a:xfrm>
            <a:off x="9260908" y="4775243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135" name="椭圆 134">
            <a:extLst>
              <a:ext uri="{FF2B5EF4-FFF2-40B4-BE49-F238E27FC236}">
                <a16:creationId xmlns:a16="http://schemas.microsoft.com/office/drawing/2014/main" id="{A482967E-4206-F043-8815-DA66773D07BC}"/>
              </a:ext>
            </a:extLst>
          </p:cNvPr>
          <p:cNvSpPr/>
          <p:nvPr/>
        </p:nvSpPr>
        <p:spPr>
          <a:xfrm>
            <a:off x="8232887" y="3505793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136" name="直线箭头连接符 135">
            <a:extLst>
              <a:ext uri="{FF2B5EF4-FFF2-40B4-BE49-F238E27FC236}">
                <a16:creationId xmlns:a16="http://schemas.microsoft.com/office/drawing/2014/main" id="{17024063-A6A0-7745-ADE5-21361DEF9BBD}"/>
              </a:ext>
            </a:extLst>
          </p:cNvPr>
          <p:cNvCxnSpPr>
            <a:cxnSpLocks/>
            <a:stCxn id="131" idx="0"/>
            <a:endCxn id="130" idx="5"/>
          </p:cNvCxnSpPr>
          <p:nvPr/>
        </p:nvCxnSpPr>
        <p:spPr>
          <a:xfrm flipH="1" flipV="1">
            <a:off x="9702135" y="1042324"/>
            <a:ext cx="743341" cy="8616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7" name="直线箭头连接符 136">
            <a:extLst>
              <a:ext uri="{FF2B5EF4-FFF2-40B4-BE49-F238E27FC236}">
                <a16:creationId xmlns:a16="http://schemas.microsoft.com/office/drawing/2014/main" id="{6424BED6-F5D8-F043-B2A8-9EC6BFD5A8B3}"/>
              </a:ext>
            </a:extLst>
          </p:cNvPr>
          <p:cNvCxnSpPr>
            <a:cxnSpLocks/>
            <a:stCxn id="134" idx="7"/>
            <a:endCxn id="132" idx="4"/>
          </p:cNvCxnSpPr>
          <p:nvPr/>
        </p:nvCxnSpPr>
        <p:spPr>
          <a:xfrm flipV="1">
            <a:off x="9660371" y="3967914"/>
            <a:ext cx="813302" cy="8758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8" name="直线箭头连接符 137">
            <a:extLst>
              <a:ext uri="{FF2B5EF4-FFF2-40B4-BE49-F238E27FC236}">
                <a16:creationId xmlns:a16="http://schemas.microsoft.com/office/drawing/2014/main" id="{F1E6642E-F620-6F4E-ACFC-900D8D6161DE}"/>
              </a:ext>
            </a:extLst>
          </p:cNvPr>
          <p:cNvCxnSpPr>
            <a:cxnSpLocks/>
            <a:stCxn id="133" idx="7"/>
            <a:endCxn id="130" idx="3"/>
          </p:cNvCxnSpPr>
          <p:nvPr/>
        </p:nvCxnSpPr>
        <p:spPr>
          <a:xfrm flipV="1">
            <a:off x="8632350" y="1042324"/>
            <a:ext cx="738859" cy="9301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9" name="直线箭头连接符 138">
            <a:extLst>
              <a:ext uri="{FF2B5EF4-FFF2-40B4-BE49-F238E27FC236}">
                <a16:creationId xmlns:a16="http://schemas.microsoft.com/office/drawing/2014/main" id="{3FA367D2-AACA-4D43-9441-ADA9CC464F55}"/>
              </a:ext>
            </a:extLst>
          </p:cNvPr>
          <p:cNvCxnSpPr>
            <a:cxnSpLocks/>
            <a:stCxn id="133" idx="6"/>
            <a:endCxn id="131" idx="2"/>
          </p:cNvCxnSpPr>
          <p:nvPr/>
        </p:nvCxnSpPr>
        <p:spPr>
          <a:xfrm>
            <a:off x="8700887" y="2137957"/>
            <a:ext cx="15105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0" name="直线箭头连接符 139">
            <a:extLst>
              <a:ext uri="{FF2B5EF4-FFF2-40B4-BE49-F238E27FC236}">
                <a16:creationId xmlns:a16="http://schemas.microsoft.com/office/drawing/2014/main" id="{CBADDA5F-1D35-824C-8C79-7B1AF772F62F}"/>
              </a:ext>
            </a:extLst>
          </p:cNvPr>
          <p:cNvCxnSpPr>
            <a:cxnSpLocks/>
            <a:stCxn id="134" idx="1"/>
            <a:endCxn id="135" idx="4"/>
          </p:cNvCxnSpPr>
          <p:nvPr/>
        </p:nvCxnSpPr>
        <p:spPr>
          <a:xfrm flipH="1" flipV="1">
            <a:off x="8466887" y="3973793"/>
            <a:ext cx="862558" cy="8699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1" name="直线箭头连接符 140">
            <a:extLst>
              <a:ext uri="{FF2B5EF4-FFF2-40B4-BE49-F238E27FC236}">
                <a16:creationId xmlns:a16="http://schemas.microsoft.com/office/drawing/2014/main" id="{17F12588-2BE5-1A43-B26B-0E618D6A0DD9}"/>
              </a:ext>
            </a:extLst>
          </p:cNvPr>
          <p:cNvCxnSpPr>
            <a:cxnSpLocks/>
            <a:stCxn id="133" idx="4"/>
            <a:endCxn id="135" idx="0"/>
          </p:cNvCxnSpPr>
          <p:nvPr/>
        </p:nvCxnSpPr>
        <p:spPr>
          <a:xfrm>
            <a:off x="8466887" y="2371957"/>
            <a:ext cx="0" cy="11338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2" name="直线箭头连接符 141">
            <a:extLst>
              <a:ext uri="{FF2B5EF4-FFF2-40B4-BE49-F238E27FC236}">
                <a16:creationId xmlns:a16="http://schemas.microsoft.com/office/drawing/2014/main" id="{E5813F03-CCD3-7D47-84A8-F64A6C1ADA55}"/>
              </a:ext>
            </a:extLst>
          </p:cNvPr>
          <p:cNvCxnSpPr>
            <a:cxnSpLocks/>
            <a:stCxn id="133" idx="5"/>
            <a:endCxn id="132" idx="1"/>
          </p:cNvCxnSpPr>
          <p:nvPr/>
        </p:nvCxnSpPr>
        <p:spPr>
          <a:xfrm>
            <a:off x="8632350" y="2303420"/>
            <a:ext cx="1675860" cy="12650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3" name="直线箭头连接符 142">
            <a:extLst>
              <a:ext uri="{FF2B5EF4-FFF2-40B4-BE49-F238E27FC236}">
                <a16:creationId xmlns:a16="http://schemas.microsoft.com/office/drawing/2014/main" id="{F74BEF73-69C1-0840-8089-C6B2E2E61827}"/>
              </a:ext>
            </a:extLst>
          </p:cNvPr>
          <p:cNvCxnSpPr>
            <a:cxnSpLocks/>
            <a:stCxn id="132" idx="0"/>
            <a:endCxn id="131" idx="4"/>
          </p:cNvCxnSpPr>
          <p:nvPr/>
        </p:nvCxnSpPr>
        <p:spPr>
          <a:xfrm flipH="1" flipV="1">
            <a:off x="10445476" y="2371957"/>
            <a:ext cx="28197" cy="1127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4" name="文本框 143">
            <a:extLst>
              <a:ext uri="{FF2B5EF4-FFF2-40B4-BE49-F238E27FC236}">
                <a16:creationId xmlns:a16="http://schemas.microsoft.com/office/drawing/2014/main" id="{F5BF5D55-080D-C449-A26D-0B7F91F82532}"/>
              </a:ext>
            </a:extLst>
          </p:cNvPr>
          <p:cNvSpPr txBox="1"/>
          <p:nvPr/>
        </p:nvSpPr>
        <p:spPr>
          <a:xfrm>
            <a:off x="8576720" y="125438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2"/>
                </a:solidFill>
              </a:rPr>
              <a:t>3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  <p:sp>
        <p:nvSpPr>
          <p:cNvPr id="145" name="文本框 144">
            <a:extLst>
              <a:ext uri="{FF2B5EF4-FFF2-40B4-BE49-F238E27FC236}">
                <a16:creationId xmlns:a16="http://schemas.microsoft.com/office/drawing/2014/main" id="{463A26B6-DC1F-7440-9A04-5742AB130420}"/>
              </a:ext>
            </a:extLst>
          </p:cNvPr>
          <p:cNvSpPr txBox="1"/>
          <p:nvPr/>
        </p:nvSpPr>
        <p:spPr>
          <a:xfrm>
            <a:off x="10142939" y="1216302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46" name="文本框 145">
            <a:extLst>
              <a:ext uri="{FF2B5EF4-FFF2-40B4-BE49-F238E27FC236}">
                <a16:creationId xmlns:a16="http://schemas.microsoft.com/office/drawing/2014/main" id="{3B9FD27B-E00E-584D-B115-E9D11A340B5B}"/>
              </a:ext>
            </a:extLst>
          </p:cNvPr>
          <p:cNvSpPr txBox="1"/>
          <p:nvPr/>
        </p:nvSpPr>
        <p:spPr>
          <a:xfrm>
            <a:off x="9353862" y="1758692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47" name="文本框 146">
            <a:extLst>
              <a:ext uri="{FF2B5EF4-FFF2-40B4-BE49-F238E27FC236}">
                <a16:creationId xmlns:a16="http://schemas.microsoft.com/office/drawing/2014/main" id="{DE60BBD7-C74F-5A4C-864C-72E7249DC490}"/>
              </a:ext>
            </a:extLst>
          </p:cNvPr>
          <p:cNvSpPr txBox="1"/>
          <p:nvPr/>
        </p:nvSpPr>
        <p:spPr>
          <a:xfrm>
            <a:off x="9341661" y="254997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48" name="文本框 147">
            <a:extLst>
              <a:ext uri="{FF2B5EF4-FFF2-40B4-BE49-F238E27FC236}">
                <a16:creationId xmlns:a16="http://schemas.microsoft.com/office/drawing/2014/main" id="{03EFF315-38EC-3047-A0E6-F9024DB45920}"/>
              </a:ext>
            </a:extLst>
          </p:cNvPr>
          <p:cNvSpPr txBox="1"/>
          <p:nvPr/>
        </p:nvSpPr>
        <p:spPr>
          <a:xfrm>
            <a:off x="8450439" y="283331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49" name="文本框 148">
            <a:extLst>
              <a:ext uri="{FF2B5EF4-FFF2-40B4-BE49-F238E27FC236}">
                <a16:creationId xmlns:a16="http://schemas.microsoft.com/office/drawing/2014/main" id="{3E2E554F-E0C1-C249-B0AD-C67A00A3298E}"/>
              </a:ext>
            </a:extLst>
          </p:cNvPr>
          <p:cNvSpPr txBox="1"/>
          <p:nvPr/>
        </p:nvSpPr>
        <p:spPr>
          <a:xfrm>
            <a:off x="8478629" y="430831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2"/>
                </a:solidFill>
              </a:rPr>
              <a:t>2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  <p:sp>
        <p:nvSpPr>
          <p:cNvPr id="150" name="文本框 149">
            <a:extLst>
              <a:ext uri="{FF2B5EF4-FFF2-40B4-BE49-F238E27FC236}">
                <a16:creationId xmlns:a16="http://schemas.microsoft.com/office/drawing/2014/main" id="{99B554D7-8781-F744-8AB4-DF6D38067656}"/>
              </a:ext>
            </a:extLst>
          </p:cNvPr>
          <p:cNvSpPr txBox="1"/>
          <p:nvPr/>
        </p:nvSpPr>
        <p:spPr>
          <a:xfrm>
            <a:off x="10225574" y="423131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2"/>
                </a:solidFill>
              </a:rPr>
              <a:t>3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  <p:sp>
        <p:nvSpPr>
          <p:cNvPr id="151" name="文本框 150">
            <a:extLst>
              <a:ext uri="{FF2B5EF4-FFF2-40B4-BE49-F238E27FC236}">
                <a16:creationId xmlns:a16="http://schemas.microsoft.com/office/drawing/2014/main" id="{8EA20463-4955-7D4B-B368-CF53E6E43619}"/>
              </a:ext>
            </a:extLst>
          </p:cNvPr>
          <p:cNvSpPr txBox="1"/>
          <p:nvPr/>
        </p:nvSpPr>
        <p:spPr>
          <a:xfrm>
            <a:off x="10502337" y="2734642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152" name="直线箭头连接符 151">
            <a:extLst>
              <a:ext uri="{FF2B5EF4-FFF2-40B4-BE49-F238E27FC236}">
                <a16:creationId xmlns:a16="http://schemas.microsoft.com/office/drawing/2014/main" id="{0D759ABE-120E-9D40-A144-91D5F00A8700}"/>
              </a:ext>
            </a:extLst>
          </p:cNvPr>
          <p:cNvCxnSpPr>
            <a:cxnSpLocks/>
            <a:stCxn id="132" idx="3"/>
            <a:endCxn id="133" idx="4"/>
          </p:cNvCxnSpPr>
          <p:nvPr/>
        </p:nvCxnSpPr>
        <p:spPr>
          <a:xfrm flipH="1" flipV="1">
            <a:off x="8466887" y="2371957"/>
            <a:ext cx="1841323" cy="15274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3" name="文本框 152">
            <a:extLst>
              <a:ext uri="{FF2B5EF4-FFF2-40B4-BE49-F238E27FC236}">
                <a16:creationId xmlns:a16="http://schemas.microsoft.com/office/drawing/2014/main" id="{45C7E45E-71C5-1443-B307-AFB2E4CFDE33}"/>
              </a:ext>
            </a:extLst>
          </p:cNvPr>
          <p:cNvSpPr txBox="1"/>
          <p:nvPr/>
        </p:nvSpPr>
        <p:spPr>
          <a:xfrm>
            <a:off x="9341661" y="338378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2"/>
                </a:solidFill>
              </a:rPr>
              <a:t>1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  <p:cxnSp>
        <p:nvCxnSpPr>
          <p:cNvPr id="154" name="直线箭头连接符 153">
            <a:extLst>
              <a:ext uri="{FF2B5EF4-FFF2-40B4-BE49-F238E27FC236}">
                <a16:creationId xmlns:a16="http://schemas.microsoft.com/office/drawing/2014/main" id="{CF09F4E4-0A63-0C41-8152-034405C65D30}"/>
              </a:ext>
            </a:extLst>
          </p:cNvPr>
          <p:cNvCxnSpPr>
            <a:cxnSpLocks/>
            <a:stCxn id="135" idx="1"/>
            <a:endCxn id="133" idx="3"/>
          </p:cNvCxnSpPr>
          <p:nvPr/>
        </p:nvCxnSpPr>
        <p:spPr>
          <a:xfrm flipV="1">
            <a:off x="8301424" y="2303420"/>
            <a:ext cx="0" cy="12709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5" name="文本框 154">
            <a:extLst>
              <a:ext uri="{FF2B5EF4-FFF2-40B4-BE49-F238E27FC236}">
                <a16:creationId xmlns:a16="http://schemas.microsoft.com/office/drawing/2014/main" id="{A063737A-2071-E74F-A7AB-E127FFF8CC38}"/>
              </a:ext>
            </a:extLst>
          </p:cNvPr>
          <p:cNvSpPr txBox="1"/>
          <p:nvPr/>
        </p:nvSpPr>
        <p:spPr>
          <a:xfrm>
            <a:off x="7920423" y="279095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2"/>
                </a:solidFill>
              </a:rPr>
              <a:t>2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410348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5643778" y="514138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7743428" y="2583308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3515987" y="2541295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5643778" y="4940031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C289379-0749-8D4C-A405-AB6BED94714E}"/>
              </a:ext>
            </a:extLst>
          </p:cNvPr>
          <p:cNvCxnSpPr>
            <a:cxnSpLocks/>
            <a:stCxn id="4" idx="5"/>
            <a:endCxn id="7" idx="0"/>
          </p:cNvCxnSpPr>
          <p:nvPr/>
        </p:nvCxnSpPr>
        <p:spPr>
          <a:xfrm>
            <a:off x="6135425" y="1005785"/>
            <a:ext cx="1896003" cy="15775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C63654-5F39-BF43-B33C-9A7A3F093F34}"/>
              </a:ext>
            </a:extLst>
          </p:cNvPr>
          <p:cNvCxnSpPr>
            <a:cxnSpLocks/>
            <a:stCxn id="7" idx="4"/>
            <a:endCxn id="12" idx="7"/>
          </p:cNvCxnSpPr>
          <p:nvPr/>
        </p:nvCxnSpPr>
        <p:spPr>
          <a:xfrm flipH="1">
            <a:off x="6135425" y="3159308"/>
            <a:ext cx="1896003" cy="18650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7A4B1F0-9AAB-2C4E-8EBD-B99A140C6FF2}"/>
              </a:ext>
            </a:extLst>
          </p:cNvPr>
          <p:cNvCxnSpPr>
            <a:cxnSpLocks/>
            <a:stCxn id="4" idx="3"/>
            <a:endCxn id="11" idx="7"/>
          </p:cNvCxnSpPr>
          <p:nvPr/>
        </p:nvCxnSpPr>
        <p:spPr>
          <a:xfrm flipH="1">
            <a:off x="4007634" y="1005785"/>
            <a:ext cx="1720497" cy="16198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A1F7EB5-B9D0-894D-8C93-733946ABFC2E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>
            <a:off x="4091987" y="2829295"/>
            <a:ext cx="3651441" cy="420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6947BA2-74A3-8048-81D6-BCDB50920098}"/>
              </a:ext>
            </a:extLst>
          </p:cNvPr>
          <p:cNvCxnSpPr>
            <a:cxnSpLocks/>
            <a:stCxn id="11" idx="4"/>
            <a:endCxn id="12" idx="1"/>
          </p:cNvCxnSpPr>
          <p:nvPr/>
        </p:nvCxnSpPr>
        <p:spPr>
          <a:xfrm>
            <a:off x="3803987" y="3117295"/>
            <a:ext cx="1924144" cy="19070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A49C2989-BAD5-1C48-A87B-AF1F5880809D}"/>
              </a:ext>
            </a:extLst>
          </p:cNvPr>
          <p:cNvSpPr txBox="1"/>
          <p:nvPr/>
        </p:nvSpPr>
        <p:spPr>
          <a:xfrm>
            <a:off x="1528555" y="6278693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经典的环的增长情形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5E5808C1-DFE6-6B42-B558-CB3A6FD01BDB}"/>
              </a:ext>
            </a:extLst>
          </p:cNvPr>
          <p:cNvSpPr txBox="1"/>
          <p:nvPr/>
        </p:nvSpPr>
        <p:spPr>
          <a:xfrm>
            <a:off x="4063383" y="1425214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1000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031DF655-9E15-3245-8C43-716079F405C8}"/>
              </a:ext>
            </a:extLst>
          </p:cNvPr>
          <p:cNvSpPr txBox="1"/>
          <p:nvPr/>
        </p:nvSpPr>
        <p:spPr>
          <a:xfrm>
            <a:off x="7156023" y="1473568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1000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3F82469A-75F2-3F4D-9197-D58C7B4541C8}"/>
              </a:ext>
            </a:extLst>
          </p:cNvPr>
          <p:cNvSpPr txBox="1"/>
          <p:nvPr/>
        </p:nvSpPr>
        <p:spPr>
          <a:xfrm>
            <a:off x="5726513" y="2330607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903161AD-B219-084D-8477-F71EEA52FE18}"/>
              </a:ext>
            </a:extLst>
          </p:cNvPr>
          <p:cNvSpPr txBox="1"/>
          <p:nvPr/>
        </p:nvSpPr>
        <p:spPr>
          <a:xfrm>
            <a:off x="4091987" y="4124097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1000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D82C8106-F3BD-D440-9B47-9ABA60679619}"/>
              </a:ext>
            </a:extLst>
          </p:cNvPr>
          <p:cNvSpPr txBox="1"/>
          <p:nvPr/>
        </p:nvSpPr>
        <p:spPr>
          <a:xfrm>
            <a:off x="7156024" y="4114675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1000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46726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椭圆 21">
            <a:extLst>
              <a:ext uri="{FF2B5EF4-FFF2-40B4-BE49-F238E27FC236}">
                <a16:creationId xmlns:a16="http://schemas.microsoft.com/office/drawing/2014/main" id="{0156C108-4D0E-2543-97C7-AA2CE13CA921}"/>
              </a:ext>
            </a:extLst>
          </p:cNvPr>
          <p:cNvSpPr/>
          <p:nvPr/>
        </p:nvSpPr>
        <p:spPr>
          <a:xfrm>
            <a:off x="2270056" y="127644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V1</a:t>
            </a:r>
            <a:endParaRPr kumimoji="1" lang="zh-CN" altLang="en-US" dirty="0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1B8FA795-6D0E-244C-8645-8766B8E92E52}"/>
              </a:ext>
            </a:extLst>
          </p:cNvPr>
          <p:cNvSpPr/>
          <p:nvPr/>
        </p:nvSpPr>
        <p:spPr>
          <a:xfrm>
            <a:off x="4437246" y="127644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V2</a:t>
            </a:r>
            <a:endParaRPr kumimoji="1" lang="zh-CN" altLang="en-US" dirty="0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B1C409E7-66BA-6F4B-8EF7-EE71CC3A3C6D}"/>
              </a:ext>
            </a:extLst>
          </p:cNvPr>
          <p:cNvSpPr/>
          <p:nvPr/>
        </p:nvSpPr>
        <p:spPr>
          <a:xfrm>
            <a:off x="5254782" y="261456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V5</a:t>
            </a:r>
            <a:endParaRPr kumimoji="1" lang="zh-CN" altLang="en-US" dirty="0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4383C08D-5879-B746-922E-06D990DAA735}"/>
              </a:ext>
            </a:extLst>
          </p:cNvPr>
          <p:cNvSpPr/>
          <p:nvPr/>
        </p:nvSpPr>
        <p:spPr>
          <a:xfrm>
            <a:off x="1208015" y="261855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V3</a:t>
            </a:r>
            <a:endParaRPr kumimoji="1" lang="zh-CN" altLang="en-US" dirty="0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25F14C9F-2DFD-8744-A179-3AA66C4AB0F1}"/>
              </a:ext>
            </a:extLst>
          </p:cNvPr>
          <p:cNvSpPr/>
          <p:nvPr/>
        </p:nvSpPr>
        <p:spPr>
          <a:xfrm>
            <a:off x="4437246" y="390297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V7</a:t>
            </a:r>
            <a:endParaRPr kumimoji="1" lang="zh-CN" altLang="en-US" dirty="0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12487FC0-A984-4444-BB57-3B042F4250C8}"/>
              </a:ext>
            </a:extLst>
          </p:cNvPr>
          <p:cNvSpPr/>
          <p:nvPr/>
        </p:nvSpPr>
        <p:spPr>
          <a:xfrm>
            <a:off x="2270056" y="386632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V6</a:t>
            </a:r>
            <a:endParaRPr kumimoji="1" lang="zh-CN" altLang="en-US" dirty="0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A69EDA71-7002-0948-9723-37CD79688491}"/>
              </a:ext>
            </a:extLst>
          </p:cNvPr>
          <p:cNvSpPr/>
          <p:nvPr/>
        </p:nvSpPr>
        <p:spPr>
          <a:xfrm>
            <a:off x="3318934" y="261429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V4</a:t>
            </a:r>
            <a:endParaRPr kumimoji="1" lang="zh-CN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106085FF-9D97-4E44-A95A-EE231C27F60F}"/>
              </a:ext>
            </a:extLst>
          </p:cNvPr>
          <p:cNvSpPr txBox="1"/>
          <p:nvPr/>
        </p:nvSpPr>
        <p:spPr>
          <a:xfrm>
            <a:off x="2405243" y="2504977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2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D59944B5-A8E0-CD4E-9EC4-B75A0E23CA5D}"/>
              </a:ext>
            </a:extLst>
          </p:cNvPr>
          <p:cNvSpPr txBox="1"/>
          <p:nvPr/>
        </p:nvSpPr>
        <p:spPr>
          <a:xfrm>
            <a:off x="3492794" y="1164790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2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0FB8D65C-D9BA-6B40-AEC6-A033047C5EAC}"/>
              </a:ext>
            </a:extLst>
          </p:cNvPr>
          <p:cNvSpPr txBox="1"/>
          <p:nvPr/>
        </p:nvSpPr>
        <p:spPr>
          <a:xfrm>
            <a:off x="1654009" y="1962371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4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F722B01B-7496-7F41-B876-90AB5090B394}"/>
              </a:ext>
            </a:extLst>
          </p:cNvPr>
          <p:cNvSpPr txBox="1"/>
          <p:nvPr/>
        </p:nvSpPr>
        <p:spPr>
          <a:xfrm>
            <a:off x="3152680" y="1987168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1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EC22EA34-C566-7044-8DEA-A53DDAAE319D}"/>
              </a:ext>
            </a:extLst>
          </p:cNvPr>
          <p:cNvSpPr txBox="1"/>
          <p:nvPr/>
        </p:nvSpPr>
        <p:spPr>
          <a:xfrm>
            <a:off x="4216883" y="3261841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4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2F703A08-7AC9-6C4B-B46F-85D03A23A209}"/>
              </a:ext>
            </a:extLst>
          </p:cNvPr>
          <p:cNvSpPr txBox="1"/>
          <p:nvPr/>
        </p:nvSpPr>
        <p:spPr>
          <a:xfrm>
            <a:off x="3906397" y="1910305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3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6AEC75EC-05D6-E445-B48B-F41E1D7D6F37}"/>
              </a:ext>
            </a:extLst>
          </p:cNvPr>
          <p:cNvSpPr txBox="1"/>
          <p:nvPr/>
        </p:nvSpPr>
        <p:spPr>
          <a:xfrm>
            <a:off x="5252714" y="1844559"/>
            <a:ext cx="632799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10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8C8FFE16-86E2-064D-ABB9-1CA3AC3B3A14}"/>
              </a:ext>
            </a:extLst>
          </p:cNvPr>
          <p:cNvSpPr txBox="1"/>
          <p:nvPr/>
        </p:nvSpPr>
        <p:spPr>
          <a:xfrm>
            <a:off x="2765707" y="3224619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8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929D66B8-D56C-9C44-AE79-2DC84756D056}"/>
              </a:ext>
            </a:extLst>
          </p:cNvPr>
          <p:cNvSpPr txBox="1"/>
          <p:nvPr/>
        </p:nvSpPr>
        <p:spPr>
          <a:xfrm>
            <a:off x="1685979" y="3345713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5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61620FEB-3775-E044-9878-C6B14D48C3E3}"/>
              </a:ext>
            </a:extLst>
          </p:cNvPr>
          <p:cNvSpPr txBox="1"/>
          <p:nvPr/>
        </p:nvSpPr>
        <p:spPr>
          <a:xfrm>
            <a:off x="5272368" y="3525828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6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87722A32-9239-2349-9697-7EF43490A41E}"/>
              </a:ext>
            </a:extLst>
          </p:cNvPr>
          <p:cNvSpPr txBox="1"/>
          <p:nvPr/>
        </p:nvSpPr>
        <p:spPr>
          <a:xfrm>
            <a:off x="3426560" y="4131574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1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B171E103-656C-994C-9463-EEFAA61E730A}"/>
              </a:ext>
            </a:extLst>
          </p:cNvPr>
          <p:cNvSpPr txBox="1"/>
          <p:nvPr/>
        </p:nvSpPr>
        <p:spPr>
          <a:xfrm>
            <a:off x="1519027" y="595822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无向图</a:t>
            </a:r>
            <a:r>
              <a:rPr kumimoji="1" lang="en-US" altLang="zh-CN" sz="2400" dirty="0">
                <a:solidFill>
                  <a:schemeClr val="accent1"/>
                </a:solidFill>
              </a:rPr>
              <a:t>G</a:t>
            </a:r>
            <a:r>
              <a:rPr kumimoji="1" lang="zh-CN" altLang="en-US" sz="2400" dirty="0">
                <a:solidFill>
                  <a:schemeClr val="accent1"/>
                </a:solidFill>
              </a:rPr>
              <a:t>和它的最小生成树</a:t>
            </a:r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D156BF1C-D7B4-9F4F-AB11-C04CA774AEDE}"/>
              </a:ext>
            </a:extLst>
          </p:cNvPr>
          <p:cNvCxnSpPr>
            <a:cxnSpLocks/>
            <a:stCxn id="25" idx="7"/>
            <a:endCxn id="22" idx="3"/>
          </p:cNvCxnSpPr>
          <p:nvPr/>
        </p:nvCxnSpPr>
        <p:spPr>
          <a:xfrm flipV="1">
            <a:off x="1654009" y="1732571"/>
            <a:ext cx="692567" cy="96424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4" name="直线连接符 93">
            <a:extLst>
              <a:ext uri="{FF2B5EF4-FFF2-40B4-BE49-F238E27FC236}">
                <a16:creationId xmlns:a16="http://schemas.microsoft.com/office/drawing/2014/main" id="{2378BCA6-0993-EA4D-894C-8C9468842D08}"/>
              </a:ext>
            </a:extLst>
          </p:cNvPr>
          <p:cNvCxnSpPr>
            <a:cxnSpLocks/>
            <a:stCxn id="22" idx="6"/>
            <a:endCxn id="23" idx="2"/>
          </p:cNvCxnSpPr>
          <p:nvPr/>
        </p:nvCxnSpPr>
        <p:spPr>
          <a:xfrm>
            <a:off x="2792570" y="1543636"/>
            <a:ext cx="164467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5" name="直线连接符 94">
            <a:extLst>
              <a:ext uri="{FF2B5EF4-FFF2-40B4-BE49-F238E27FC236}">
                <a16:creationId xmlns:a16="http://schemas.microsoft.com/office/drawing/2014/main" id="{DF75B7F4-5BB3-F843-973E-4F93B6FB5071}"/>
              </a:ext>
            </a:extLst>
          </p:cNvPr>
          <p:cNvCxnSpPr>
            <a:cxnSpLocks/>
            <a:stCxn id="28" idx="1"/>
            <a:endCxn id="22" idx="5"/>
          </p:cNvCxnSpPr>
          <p:nvPr/>
        </p:nvCxnSpPr>
        <p:spPr>
          <a:xfrm flipH="1" flipV="1">
            <a:off x="2716050" y="1732571"/>
            <a:ext cx="679404" cy="95997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6" name="直线连接符 95">
            <a:extLst>
              <a:ext uri="{FF2B5EF4-FFF2-40B4-BE49-F238E27FC236}">
                <a16:creationId xmlns:a16="http://schemas.microsoft.com/office/drawing/2014/main" id="{DB9C6D74-D1FA-2846-99AB-E443756C4DF6}"/>
              </a:ext>
            </a:extLst>
          </p:cNvPr>
          <p:cNvCxnSpPr>
            <a:cxnSpLocks/>
            <a:stCxn id="28" idx="7"/>
            <a:endCxn id="23" idx="3"/>
          </p:cNvCxnSpPr>
          <p:nvPr/>
        </p:nvCxnSpPr>
        <p:spPr>
          <a:xfrm flipV="1">
            <a:off x="3764928" y="1732571"/>
            <a:ext cx="748838" cy="95997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8" name="直线连接符 97">
            <a:extLst>
              <a:ext uri="{FF2B5EF4-FFF2-40B4-BE49-F238E27FC236}">
                <a16:creationId xmlns:a16="http://schemas.microsoft.com/office/drawing/2014/main" id="{845C043E-08B6-AC43-95E2-7D4200A66B15}"/>
              </a:ext>
            </a:extLst>
          </p:cNvPr>
          <p:cNvCxnSpPr>
            <a:cxnSpLocks/>
            <a:stCxn id="24" idx="0"/>
            <a:endCxn id="23" idx="5"/>
          </p:cNvCxnSpPr>
          <p:nvPr/>
        </p:nvCxnSpPr>
        <p:spPr>
          <a:xfrm flipH="1" flipV="1">
            <a:off x="4883240" y="1732571"/>
            <a:ext cx="632799" cy="8819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1" name="直线连接符 100">
            <a:extLst>
              <a:ext uri="{FF2B5EF4-FFF2-40B4-BE49-F238E27FC236}">
                <a16:creationId xmlns:a16="http://schemas.microsoft.com/office/drawing/2014/main" id="{EB9FA2CF-DC96-274E-BAE4-1CADB61AA70B}"/>
              </a:ext>
            </a:extLst>
          </p:cNvPr>
          <p:cNvCxnSpPr>
            <a:cxnSpLocks/>
            <a:stCxn id="28" idx="6"/>
            <a:endCxn id="24" idx="2"/>
          </p:cNvCxnSpPr>
          <p:nvPr/>
        </p:nvCxnSpPr>
        <p:spPr>
          <a:xfrm>
            <a:off x="3841448" y="2881485"/>
            <a:ext cx="1413334" cy="27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3" name="直线连接符 102">
            <a:extLst>
              <a:ext uri="{FF2B5EF4-FFF2-40B4-BE49-F238E27FC236}">
                <a16:creationId xmlns:a16="http://schemas.microsoft.com/office/drawing/2014/main" id="{338AB372-FA6A-AA4F-B6C3-25E2557BBF31}"/>
              </a:ext>
            </a:extLst>
          </p:cNvPr>
          <p:cNvCxnSpPr>
            <a:cxnSpLocks/>
            <a:stCxn id="26" idx="7"/>
            <a:endCxn id="24" idx="4"/>
          </p:cNvCxnSpPr>
          <p:nvPr/>
        </p:nvCxnSpPr>
        <p:spPr>
          <a:xfrm flipV="1">
            <a:off x="4883240" y="3148957"/>
            <a:ext cx="632799" cy="83227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6" name="直线连接符 105">
            <a:extLst>
              <a:ext uri="{FF2B5EF4-FFF2-40B4-BE49-F238E27FC236}">
                <a16:creationId xmlns:a16="http://schemas.microsoft.com/office/drawing/2014/main" id="{0D4AE964-C8AE-2842-8B6D-E8A38D7DB56E}"/>
              </a:ext>
            </a:extLst>
          </p:cNvPr>
          <p:cNvCxnSpPr>
            <a:cxnSpLocks/>
            <a:stCxn id="26" idx="1"/>
            <a:endCxn id="28" idx="5"/>
          </p:cNvCxnSpPr>
          <p:nvPr/>
        </p:nvCxnSpPr>
        <p:spPr>
          <a:xfrm flipH="1" flipV="1">
            <a:off x="3764928" y="3070420"/>
            <a:ext cx="748838" cy="91081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9" name="直线连接符 108">
            <a:extLst>
              <a:ext uri="{FF2B5EF4-FFF2-40B4-BE49-F238E27FC236}">
                <a16:creationId xmlns:a16="http://schemas.microsoft.com/office/drawing/2014/main" id="{3C4A0D49-BBD7-8B43-B2F9-F8AD7EC42E46}"/>
              </a:ext>
            </a:extLst>
          </p:cNvPr>
          <p:cNvCxnSpPr>
            <a:cxnSpLocks/>
            <a:stCxn id="27" idx="6"/>
            <a:endCxn id="26" idx="2"/>
          </p:cNvCxnSpPr>
          <p:nvPr/>
        </p:nvCxnSpPr>
        <p:spPr>
          <a:xfrm>
            <a:off x="2792570" y="4133521"/>
            <a:ext cx="1644676" cy="366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2" name="直线连接符 111">
            <a:extLst>
              <a:ext uri="{FF2B5EF4-FFF2-40B4-BE49-F238E27FC236}">
                <a16:creationId xmlns:a16="http://schemas.microsoft.com/office/drawing/2014/main" id="{8C6339CB-3DB5-C546-B87C-F8DDA819D964}"/>
              </a:ext>
            </a:extLst>
          </p:cNvPr>
          <p:cNvCxnSpPr>
            <a:cxnSpLocks/>
            <a:stCxn id="27" idx="7"/>
            <a:endCxn id="28" idx="3"/>
          </p:cNvCxnSpPr>
          <p:nvPr/>
        </p:nvCxnSpPr>
        <p:spPr>
          <a:xfrm flipV="1">
            <a:off x="2716050" y="3070420"/>
            <a:ext cx="679404" cy="8741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5" name="直线连接符 114">
            <a:extLst>
              <a:ext uri="{FF2B5EF4-FFF2-40B4-BE49-F238E27FC236}">
                <a16:creationId xmlns:a16="http://schemas.microsoft.com/office/drawing/2014/main" id="{EF5E38D5-D920-CB42-845F-15F3FA41CB77}"/>
              </a:ext>
            </a:extLst>
          </p:cNvPr>
          <p:cNvCxnSpPr>
            <a:cxnSpLocks/>
            <a:stCxn id="25" idx="5"/>
            <a:endCxn id="27" idx="1"/>
          </p:cNvCxnSpPr>
          <p:nvPr/>
        </p:nvCxnSpPr>
        <p:spPr>
          <a:xfrm>
            <a:off x="1654009" y="3074686"/>
            <a:ext cx="692567" cy="86989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8" name="直线连接符 117">
            <a:extLst>
              <a:ext uri="{FF2B5EF4-FFF2-40B4-BE49-F238E27FC236}">
                <a16:creationId xmlns:a16="http://schemas.microsoft.com/office/drawing/2014/main" id="{4E8586CC-E0E7-9841-9035-577BB4A1A39C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>
          <a:xfrm flipV="1">
            <a:off x="1730529" y="2881485"/>
            <a:ext cx="1588405" cy="426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1" name="椭圆 120">
            <a:extLst>
              <a:ext uri="{FF2B5EF4-FFF2-40B4-BE49-F238E27FC236}">
                <a16:creationId xmlns:a16="http://schemas.microsoft.com/office/drawing/2014/main" id="{37AED1D1-1F54-DC42-9540-AA71C6FE6C41}"/>
              </a:ext>
            </a:extLst>
          </p:cNvPr>
          <p:cNvSpPr/>
          <p:nvPr/>
        </p:nvSpPr>
        <p:spPr>
          <a:xfrm>
            <a:off x="7521295" y="127616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V1</a:t>
            </a:r>
            <a:endParaRPr kumimoji="1" lang="zh-CN" altLang="en-US" dirty="0"/>
          </a:p>
        </p:txBody>
      </p:sp>
      <p:sp>
        <p:nvSpPr>
          <p:cNvPr id="122" name="椭圆 121">
            <a:extLst>
              <a:ext uri="{FF2B5EF4-FFF2-40B4-BE49-F238E27FC236}">
                <a16:creationId xmlns:a16="http://schemas.microsoft.com/office/drawing/2014/main" id="{F307F1AC-C6E4-274A-B983-F9A72702EC8F}"/>
              </a:ext>
            </a:extLst>
          </p:cNvPr>
          <p:cNvSpPr/>
          <p:nvPr/>
        </p:nvSpPr>
        <p:spPr>
          <a:xfrm>
            <a:off x="9688485" y="127616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V2</a:t>
            </a:r>
            <a:endParaRPr kumimoji="1" lang="zh-CN" altLang="en-US" dirty="0"/>
          </a:p>
        </p:txBody>
      </p:sp>
      <p:sp>
        <p:nvSpPr>
          <p:cNvPr id="123" name="椭圆 122">
            <a:extLst>
              <a:ext uri="{FF2B5EF4-FFF2-40B4-BE49-F238E27FC236}">
                <a16:creationId xmlns:a16="http://schemas.microsoft.com/office/drawing/2014/main" id="{81BC27C4-5F25-654C-9CCB-CE648E1683A6}"/>
              </a:ext>
            </a:extLst>
          </p:cNvPr>
          <p:cNvSpPr/>
          <p:nvPr/>
        </p:nvSpPr>
        <p:spPr>
          <a:xfrm>
            <a:off x="10506021" y="261429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V5</a:t>
            </a:r>
            <a:endParaRPr kumimoji="1" lang="zh-CN" altLang="en-US" dirty="0"/>
          </a:p>
        </p:txBody>
      </p:sp>
      <p:sp>
        <p:nvSpPr>
          <p:cNvPr id="124" name="椭圆 123">
            <a:extLst>
              <a:ext uri="{FF2B5EF4-FFF2-40B4-BE49-F238E27FC236}">
                <a16:creationId xmlns:a16="http://schemas.microsoft.com/office/drawing/2014/main" id="{8D19170C-63D1-6C4F-844D-3F0A660397EF}"/>
              </a:ext>
            </a:extLst>
          </p:cNvPr>
          <p:cNvSpPr/>
          <p:nvPr/>
        </p:nvSpPr>
        <p:spPr>
          <a:xfrm>
            <a:off x="6459254" y="261827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V3</a:t>
            </a:r>
            <a:endParaRPr kumimoji="1" lang="zh-CN" altLang="en-US" dirty="0"/>
          </a:p>
        </p:txBody>
      </p:sp>
      <p:sp>
        <p:nvSpPr>
          <p:cNvPr id="125" name="椭圆 124">
            <a:extLst>
              <a:ext uri="{FF2B5EF4-FFF2-40B4-BE49-F238E27FC236}">
                <a16:creationId xmlns:a16="http://schemas.microsoft.com/office/drawing/2014/main" id="{4EFFFB5D-786F-3347-A492-4BA3568C1191}"/>
              </a:ext>
            </a:extLst>
          </p:cNvPr>
          <p:cNvSpPr/>
          <p:nvPr/>
        </p:nvSpPr>
        <p:spPr>
          <a:xfrm>
            <a:off x="9688485" y="390269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V7</a:t>
            </a:r>
            <a:endParaRPr kumimoji="1" lang="zh-CN" altLang="en-US" dirty="0"/>
          </a:p>
        </p:txBody>
      </p:sp>
      <p:sp>
        <p:nvSpPr>
          <p:cNvPr id="126" name="椭圆 125">
            <a:extLst>
              <a:ext uri="{FF2B5EF4-FFF2-40B4-BE49-F238E27FC236}">
                <a16:creationId xmlns:a16="http://schemas.microsoft.com/office/drawing/2014/main" id="{98DF5202-F702-0949-95E4-273878ED39E5}"/>
              </a:ext>
            </a:extLst>
          </p:cNvPr>
          <p:cNvSpPr/>
          <p:nvPr/>
        </p:nvSpPr>
        <p:spPr>
          <a:xfrm>
            <a:off x="7521295" y="386604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V6</a:t>
            </a:r>
            <a:endParaRPr kumimoji="1" lang="zh-CN" altLang="en-US" dirty="0"/>
          </a:p>
        </p:txBody>
      </p:sp>
      <p:sp>
        <p:nvSpPr>
          <p:cNvPr id="127" name="椭圆 126">
            <a:extLst>
              <a:ext uri="{FF2B5EF4-FFF2-40B4-BE49-F238E27FC236}">
                <a16:creationId xmlns:a16="http://schemas.microsoft.com/office/drawing/2014/main" id="{6456EDFC-52FA-864D-9D17-42EE7A9A833C}"/>
              </a:ext>
            </a:extLst>
          </p:cNvPr>
          <p:cNvSpPr/>
          <p:nvPr/>
        </p:nvSpPr>
        <p:spPr>
          <a:xfrm>
            <a:off x="8570173" y="261401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V4</a:t>
            </a:r>
            <a:endParaRPr kumimoji="1" lang="zh-CN" altLang="en-US" dirty="0"/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AF57DC31-6402-FA4D-8820-41C8853B6D6F}"/>
              </a:ext>
            </a:extLst>
          </p:cNvPr>
          <p:cNvSpPr txBox="1"/>
          <p:nvPr/>
        </p:nvSpPr>
        <p:spPr>
          <a:xfrm>
            <a:off x="7656482" y="2504699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2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1830A59B-5E5B-F941-B3B6-D31ACBF26EDF}"/>
              </a:ext>
            </a:extLst>
          </p:cNvPr>
          <p:cNvSpPr txBox="1"/>
          <p:nvPr/>
        </p:nvSpPr>
        <p:spPr>
          <a:xfrm>
            <a:off x="8744033" y="1164512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2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129E2AA2-51D7-AF48-9D78-0CB1A26AB1C7}"/>
              </a:ext>
            </a:extLst>
          </p:cNvPr>
          <p:cNvSpPr txBox="1"/>
          <p:nvPr/>
        </p:nvSpPr>
        <p:spPr>
          <a:xfrm>
            <a:off x="8403919" y="1986890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1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67824293-552B-5E40-BECC-E3AD6448DA59}"/>
              </a:ext>
            </a:extLst>
          </p:cNvPr>
          <p:cNvSpPr txBox="1"/>
          <p:nvPr/>
        </p:nvSpPr>
        <p:spPr>
          <a:xfrm>
            <a:off x="9468122" y="3261563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4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9FA76086-DB1E-2549-95FC-0A6CEFA432A0}"/>
              </a:ext>
            </a:extLst>
          </p:cNvPr>
          <p:cNvSpPr txBox="1"/>
          <p:nvPr/>
        </p:nvSpPr>
        <p:spPr>
          <a:xfrm>
            <a:off x="10523607" y="3525550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6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139" name="文本框 138">
            <a:extLst>
              <a:ext uri="{FF2B5EF4-FFF2-40B4-BE49-F238E27FC236}">
                <a16:creationId xmlns:a16="http://schemas.microsoft.com/office/drawing/2014/main" id="{8876FD33-5713-C844-8D13-72D9FB664D86}"/>
              </a:ext>
            </a:extLst>
          </p:cNvPr>
          <p:cNvSpPr txBox="1"/>
          <p:nvPr/>
        </p:nvSpPr>
        <p:spPr>
          <a:xfrm>
            <a:off x="8677799" y="4131296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1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cxnSp>
        <p:nvCxnSpPr>
          <p:cNvPr id="141" name="直线连接符 140">
            <a:extLst>
              <a:ext uri="{FF2B5EF4-FFF2-40B4-BE49-F238E27FC236}">
                <a16:creationId xmlns:a16="http://schemas.microsoft.com/office/drawing/2014/main" id="{0B5DABF3-7460-EB48-AF4C-224A8A5D6A36}"/>
              </a:ext>
            </a:extLst>
          </p:cNvPr>
          <p:cNvCxnSpPr>
            <a:cxnSpLocks/>
            <a:stCxn id="121" idx="6"/>
            <a:endCxn id="122" idx="2"/>
          </p:cNvCxnSpPr>
          <p:nvPr/>
        </p:nvCxnSpPr>
        <p:spPr>
          <a:xfrm>
            <a:off x="8043809" y="1543358"/>
            <a:ext cx="164467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2" name="直线连接符 141">
            <a:extLst>
              <a:ext uri="{FF2B5EF4-FFF2-40B4-BE49-F238E27FC236}">
                <a16:creationId xmlns:a16="http://schemas.microsoft.com/office/drawing/2014/main" id="{FBAB7122-E40A-E545-8CEE-855D995325E0}"/>
              </a:ext>
            </a:extLst>
          </p:cNvPr>
          <p:cNvCxnSpPr>
            <a:cxnSpLocks/>
            <a:stCxn id="127" idx="1"/>
            <a:endCxn id="121" idx="5"/>
          </p:cNvCxnSpPr>
          <p:nvPr/>
        </p:nvCxnSpPr>
        <p:spPr>
          <a:xfrm flipH="1" flipV="1">
            <a:off x="7967289" y="1732293"/>
            <a:ext cx="679404" cy="95997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5" name="直线连接符 144">
            <a:extLst>
              <a:ext uri="{FF2B5EF4-FFF2-40B4-BE49-F238E27FC236}">
                <a16:creationId xmlns:a16="http://schemas.microsoft.com/office/drawing/2014/main" id="{E4422428-AD00-2248-BC2A-66C7E63FD5B4}"/>
              </a:ext>
            </a:extLst>
          </p:cNvPr>
          <p:cNvCxnSpPr>
            <a:cxnSpLocks/>
            <a:stCxn id="127" idx="6"/>
            <a:endCxn id="123" idx="2"/>
          </p:cNvCxnSpPr>
          <p:nvPr/>
        </p:nvCxnSpPr>
        <p:spPr>
          <a:xfrm>
            <a:off x="9092687" y="2881207"/>
            <a:ext cx="1413334" cy="27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7" name="直线连接符 146">
            <a:extLst>
              <a:ext uri="{FF2B5EF4-FFF2-40B4-BE49-F238E27FC236}">
                <a16:creationId xmlns:a16="http://schemas.microsoft.com/office/drawing/2014/main" id="{4DC95626-68BC-F445-B4A2-6C8054D0EEED}"/>
              </a:ext>
            </a:extLst>
          </p:cNvPr>
          <p:cNvCxnSpPr>
            <a:cxnSpLocks/>
            <a:stCxn id="125" idx="1"/>
            <a:endCxn id="127" idx="5"/>
          </p:cNvCxnSpPr>
          <p:nvPr/>
        </p:nvCxnSpPr>
        <p:spPr>
          <a:xfrm flipH="1" flipV="1">
            <a:off x="9016167" y="3070142"/>
            <a:ext cx="748838" cy="91081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8" name="直线连接符 147">
            <a:extLst>
              <a:ext uri="{FF2B5EF4-FFF2-40B4-BE49-F238E27FC236}">
                <a16:creationId xmlns:a16="http://schemas.microsoft.com/office/drawing/2014/main" id="{5BE84064-FB99-B64C-AB18-694CA5D33F92}"/>
              </a:ext>
            </a:extLst>
          </p:cNvPr>
          <p:cNvCxnSpPr>
            <a:cxnSpLocks/>
            <a:stCxn id="126" idx="6"/>
            <a:endCxn id="125" idx="2"/>
          </p:cNvCxnSpPr>
          <p:nvPr/>
        </p:nvCxnSpPr>
        <p:spPr>
          <a:xfrm>
            <a:off x="8043809" y="4133243"/>
            <a:ext cx="1644676" cy="366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1" name="直线连接符 150">
            <a:extLst>
              <a:ext uri="{FF2B5EF4-FFF2-40B4-BE49-F238E27FC236}">
                <a16:creationId xmlns:a16="http://schemas.microsoft.com/office/drawing/2014/main" id="{9D1CE30C-1A44-674E-8497-8FE53069D8EC}"/>
              </a:ext>
            </a:extLst>
          </p:cNvPr>
          <p:cNvCxnSpPr>
            <a:cxnSpLocks/>
            <a:stCxn id="124" idx="6"/>
            <a:endCxn id="127" idx="2"/>
          </p:cNvCxnSpPr>
          <p:nvPr/>
        </p:nvCxnSpPr>
        <p:spPr>
          <a:xfrm flipV="1">
            <a:off x="6981768" y="2881207"/>
            <a:ext cx="1588405" cy="426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2" name="文本框 151">
            <a:extLst>
              <a:ext uri="{FF2B5EF4-FFF2-40B4-BE49-F238E27FC236}">
                <a16:creationId xmlns:a16="http://schemas.microsoft.com/office/drawing/2014/main" id="{9C927128-173A-FE4C-AC77-37B930D7BA71}"/>
              </a:ext>
            </a:extLst>
          </p:cNvPr>
          <p:cNvSpPr txBox="1"/>
          <p:nvPr/>
        </p:nvSpPr>
        <p:spPr>
          <a:xfrm>
            <a:off x="4444409" y="25305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chemeClr val="accent1"/>
                </a:solidFill>
              </a:rPr>
              <a:t>7</a:t>
            </a:r>
            <a:endParaRPr kumimoji="1" lang="zh-CN" altLang="en-US" b="1" dirty="0">
              <a:solidFill>
                <a:schemeClr val="accent1"/>
              </a:solidFill>
            </a:endParaRPr>
          </a:p>
        </p:txBody>
      </p:sp>
      <p:cxnSp>
        <p:nvCxnSpPr>
          <p:cNvPr id="153" name="直线连接符 152">
            <a:extLst>
              <a:ext uri="{FF2B5EF4-FFF2-40B4-BE49-F238E27FC236}">
                <a16:creationId xmlns:a16="http://schemas.microsoft.com/office/drawing/2014/main" id="{0762B254-091D-E442-8852-88C8D31CDFAA}"/>
              </a:ext>
            </a:extLst>
          </p:cNvPr>
          <p:cNvCxnSpPr>
            <a:cxnSpLocks/>
            <a:stCxn id="125" idx="7"/>
            <a:endCxn id="123" idx="4"/>
          </p:cNvCxnSpPr>
          <p:nvPr/>
        </p:nvCxnSpPr>
        <p:spPr>
          <a:xfrm flipV="1">
            <a:off x="10134479" y="3148679"/>
            <a:ext cx="632799" cy="83227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079912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文本框 57">
            <a:extLst>
              <a:ext uri="{FF2B5EF4-FFF2-40B4-BE49-F238E27FC236}">
                <a16:creationId xmlns:a16="http://schemas.microsoft.com/office/drawing/2014/main" id="{B171E103-656C-994C-9463-EEFAA61E730A}"/>
              </a:ext>
            </a:extLst>
          </p:cNvPr>
          <p:cNvSpPr txBox="1"/>
          <p:nvPr/>
        </p:nvSpPr>
        <p:spPr>
          <a:xfrm>
            <a:off x="1528078" y="6234672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Prim</a:t>
            </a:r>
            <a:r>
              <a:rPr kumimoji="1" lang="zh-CN" altLang="en-US" sz="2400" dirty="0">
                <a:solidFill>
                  <a:schemeClr val="accent1"/>
                </a:solidFill>
              </a:rPr>
              <a:t>算法</a:t>
            </a:r>
          </a:p>
        </p:txBody>
      </p:sp>
      <p:sp>
        <p:nvSpPr>
          <p:cNvPr id="121" name="椭圆 120">
            <a:extLst>
              <a:ext uri="{FF2B5EF4-FFF2-40B4-BE49-F238E27FC236}">
                <a16:creationId xmlns:a16="http://schemas.microsoft.com/office/drawing/2014/main" id="{37AED1D1-1F54-DC42-9540-AA71C6FE6C41}"/>
              </a:ext>
            </a:extLst>
          </p:cNvPr>
          <p:cNvSpPr/>
          <p:nvPr/>
        </p:nvSpPr>
        <p:spPr>
          <a:xfrm>
            <a:off x="653873" y="26807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V1</a:t>
            </a:r>
            <a:endParaRPr kumimoji="1" lang="zh-CN" altLang="en-US" dirty="0"/>
          </a:p>
        </p:txBody>
      </p:sp>
      <p:sp>
        <p:nvSpPr>
          <p:cNvPr id="122" name="椭圆 121">
            <a:extLst>
              <a:ext uri="{FF2B5EF4-FFF2-40B4-BE49-F238E27FC236}">
                <a16:creationId xmlns:a16="http://schemas.microsoft.com/office/drawing/2014/main" id="{F307F1AC-C6E4-274A-B983-F9A72702EC8F}"/>
              </a:ext>
            </a:extLst>
          </p:cNvPr>
          <p:cNvSpPr/>
          <p:nvPr/>
        </p:nvSpPr>
        <p:spPr>
          <a:xfrm>
            <a:off x="1637454" y="26067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V2</a:t>
            </a:r>
            <a:endParaRPr kumimoji="1" lang="zh-CN" altLang="en-US" dirty="0"/>
          </a:p>
        </p:txBody>
      </p:sp>
      <p:sp>
        <p:nvSpPr>
          <p:cNvPr id="123" name="椭圆 122">
            <a:extLst>
              <a:ext uri="{FF2B5EF4-FFF2-40B4-BE49-F238E27FC236}">
                <a16:creationId xmlns:a16="http://schemas.microsoft.com/office/drawing/2014/main" id="{81BC27C4-5F25-654C-9CCB-CE648E1683A6}"/>
              </a:ext>
            </a:extLst>
          </p:cNvPr>
          <p:cNvSpPr/>
          <p:nvPr/>
        </p:nvSpPr>
        <p:spPr>
          <a:xfrm>
            <a:off x="1986067" y="116893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V5</a:t>
            </a:r>
            <a:endParaRPr kumimoji="1" lang="zh-CN" altLang="en-US" dirty="0"/>
          </a:p>
        </p:txBody>
      </p:sp>
      <p:sp>
        <p:nvSpPr>
          <p:cNvPr id="124" name="椭圆 123">
            <a:extLst>
              <a:ext uri="{FF2B5EF4-FFF2-40B4-BE49-F238E27FC236}">
                <a16:creationId xmlns:a16="http://schemas.microsoft.com/office/drawing/2014/main" id="{8D19170C-63D1-6C4F-844D-3F0A660397EF}"/>
              </a:ext>
            </a:extLst>
          </p:cNvPr>
          <p:cNvSpPr/>
          <p:nvPr/>
        </p:nvSpPr>
        <p:spPr>
          <a:xfrm>
            <a:off x="300996" y="115199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V3</a:t>
            </a:r>
            <a:endParaRPr kumimoji="1" lang="zh-CN" altLang="en-US" dirty="0"/>
          </a:p>
        </p:txBody>
      </p:sp>
      <p:sp>
        <p:nvSpPr>
          <p:cNvPr id="125" name="椭圆 124">
            <a:extLst>
              <a:ext uri="{FF2B5EF4-FFF2-40B4-BE49-F238E27FC236}">
                <a16:creationId xmlns:a16="http://schemas.microsoft.com/office/drawing/2014/main" id="{4EFFFB5D-786F-3347-A492-4BA3568C1191}"/>
              </a:ext>
            </a:extLst>
          </p:cNvPr>
          <p:cNvSpPr/>
          <p:nvPr/>
        </p:nvSpPr>
        <p:spPr>
          <a:xfrm>
            <a:off x="1643667" y="209077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V7</a:t>
            </a:r>
            <a:endParaRPr kumimoji="1" lang="zh-CN" altLang="en-US" dirty="0"/>
          </a:p>
        </p:txBody>
      </p:sp>
      <p:sp>
        <p:nvSpPr>
          <p:cNvPr id="126" name="椭圆 125">
            <a:extLst>
              <a:ext uri="{FF2B5EF4-FFF2-40B4-BE49-F238E27FC236}">
                <a16:creationId xmlns:a16="http://schemas.microsoft.com/office/drawing/2014/main" id="{98DF5202-F702-0949-95E4-273878ED39E5}"/>
              </a:ext>
            </a:extLst>
          </p:cNvPr>
          <p:cNvSpPr/>
          <p:nvPr/>
        </p:nvSpPr>
        <p:spPr>
          <a:xfrm>
            <a:off x="653873" y="209077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V6</a:t>
            </a:r>
            <a:endParaRPr kumimoji="1" lang="zh-CN" altLang="en-US" dirty="0"/>
          </a:p>
        </p:txBody>
      </p:sp>
      <p:sp>
        <p:nvSpPr>
          <p:cNvPr id="127" name="椭圆 126">
            <a:extLst>
              <a:ext uri="{FF2B5EF4-FFF2-40B4-BE49-F238E27FC236}">
                <a16:creationId xmlns:a16="http://schemas.microsoft.com/office/drawing/2014/main" id="{6456EDFC-52FA-864D-9D17-42EE7A9A833C}"/>
              </a:ext>
            </a:extLst>
          </p:cNvPr>
          <p:cNvSpPr/>
          <p:nvPr/>
        </p:nvSpPr>
        <p:spPr>
          <a:xfrm>
            <a:off x="1097076" y="115199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V4</a:t>
            </a:r>
            <a:endParaRPr kumimoji="1" lang="zh-CN" altLang="en-US" dirty="0"/>
          </a:p>
        </p:txBody>
      </p:sp>
      <p:sp>
        <p:nvSpPr>
          <p:cNvPr id="156" name="椭圆 155">
            <a:extLst>
              <a:ext uri="{FF2B5EF4-FFF2-40B4-BE49-F238E27FC236}">
                <a16:creationId xmlns:a16="http://schemas.microsoft.com/office/drawing/2014/main" id="{C528CE65-41E1-5247-8BD0-78E446F33DC3}"/>
              </a:ext>
            </a:extLst>
          </p:cNvPr>
          <p:cNvSpPr/>
          <p:nvPr/>
        </p:nvSpPr>
        <p:spPr>
          <a:xfrm>
            <a:off x="6977306" y="27765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V1</a:t>
            </a:r>
            <a:endParaRPr kumimoji="1" lang="zh-CN" altLang="en-US" dirty="0"/>
          </a:p>
        </p:txBody>
      </p:sp>
      <p:sp>
        <p:nvSpPr>
          <p:cNvPr id="157" name="椭圆 156">
            <a:extLst>
              <a:ext uri="{FF2B5EF4-FFF2-40B4-BE49-F238E27FC236}">
                <a16:creationId xmlns:a16="http://schemas.microsoft.com/office/drawing/2014/main" id="{5E807550-DCF8-9E4C-8D72-20B113B3B89D}"/>
              </a:ext>
            </a:extLst>
          </p:cNvPr>
          <p:cNvSpPr/>
          <p:nvPr/>
        </p:nvSpPr>
        <p:spPr>
          <a:xfrm>
            <a:off x="7943022" y="26807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V2</a:t>
            </a:r>
            <a:endParaRPr kumimoji="1" lang="zh-CN" altLang="en-US" dirty="0"/>
          </a:p>
        </p:txBody>
      </p:sp>
      <p:sp>
        <p:nvSpPr>
          <p:cNvPr id="158" name="椭圆 157">
            <a:extLst>
              <a:ext uri="{FF2B5EF4-FFF2-40B4-BE49-F238E27FC236}">
                <a16:creationId xmlns:a16="http://schemas.microsoft.com/office/drawing/2014/main" id="{5E3F6D5D-14AD-D14D-A003-0E94534BDBFE}"/>
              </a:ext>
            </a:extLst>
          </p:cNvPr>
          <p:cNvSpPr/>
          <p:nvPr/>
        </p:nvSpPr>
        <p:spPr>
          <a:xfrm>
            <a:off x="8309500" y="117851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V5</a:t>
            </a:r>
            <a:endParaRPr kumimoji="1" lang="zh-CN" altLang="en-US" dirty="0"/>
          </a:p>
        </p:txBody>
      </p:sp>
      <p:sp>
        <p:nvSpPr>
          <p:cNvPr id="159" name="椭圆 158">
            <a:extLst>
              <a:ext uri="{FF2B5EF4-FFF2-40B4-BE49-F238E27FC236}">
                <a16:creationId xmlns:a16="http://schemas.microsoft.com/office/drawing/2014/main" id="{522CD6AE-CAB4-EE41-8ED2-B746448A5D90}"/>
              </a:ext>
            </a:extLst>
          </p:cNvPr>
          <p:cNvSpPr/>
          <p:nvPr/>
        </p:nvSpPr>
        <p:spPr>
          <a:xfrm>
            <a:off x="6624429" y="116157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V3</a:t>
            </a:r>
            <a:endParaRPr kumimoji="1" lang="zh-CN" altLang="en-US" dirty="0"/>
          </a:p>
        </p:txBody>
      </p:sp>
      <p:sp>
        <p:nvSpPr>
          <p:cNvPr id="160" name="椭圆 159">
            <a:extLst>
              <a:ext uri="{FF2B5EF4-FFF2-40B4-BE49-F238E27FC236}">
                <a16:creationId xmlns:a16="http://schemas.microsoft.com/office/drawing/2014/main" id="{4B5CAAA2-DB1A-FC4C-A735-209AA14FFD20}"/>
              </a:ext>
            </a:extLst>
          </p:cNvPr>
          <p:cNvSpPr/>
          <p:nvPr/>
        </p:nvSpPr>
        <p:spPr>
          <a:xfrm>
            <a:off x="7967100" y="210035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V7</a:t>
            </a:r>
            <a:endParaRPr kumimoji="1" lang="zh-CN" altLang="en-US" dirty="0"/>
          </a:p>
        </p:txBody>
      </p:sp>
      <p:sp>
        <p:nvSpPr>
          <p:cNvPr id="161" name="椭圆 160">
            <a:extLst>
              <a:ext uri="{FF2B5EF4-FFF2-40B4-BE49-F238E27FC236}">
                <a16:creationId xmlns:a16="http://schemas.microsoft.com/office/drawing/2014/main" id="{0701EDCF-DA17-3A43-8E33-A0E7ED717673}"/>
              </a:ext>
            </a:extLst>
          </p:cNvPr>
          <p:cNvSpPr/>
          <p:nvPr/>
        </p:nvSpPr>
        <p:spPr>
          <a:xfrm>
            <a:off x="6977306" y="210035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V6</a:t>
            </a:r>
            <a:endParaRPr kumimoji="1" lang="zh-CN" altLang="en-US" dirty="0"/>
          </a:p>
        </p:txBody>
      </p:sp>
      <p:sp>
        <p:nvSpPr>
          <p:cNvPr id="162" name="椭圆 161">
            <a:extLst>
              <a:ext uri="{FF2B5EF4-FFF2-40B4-BE49-F238E27FC236}">
                <a16:creationId xmlns:a16="http://schemas.microsoft.com/office/drawing/2014/main" id="{6DE65D2F-AD82-034B-8B75-9B7D938C217C}"/>
              </a:ext>
            </a:extLst>
          </p:cNvPr>
          <p:cNvSpPr/>
          <p:nvPr/>
        </p:nvSpPr>
        <p:spPr>
          <a:xfrm>
            <a:off x="7420509" y="116157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V4</a:t>
            </a:r>
            <a:endParaRPr kumimoji="1" lang="zh-CN" altLang="en-US" dirty="0"/>
          </a:p>
        </p:txBody>
      </p:sp>
      <p:sp>
        <p:nvSpPr>
          <p:cNvPr id="163" name="椭圆 162">
            <a:extLst>
              <a:ext uri="{FF2B5EF4-FFF2-40B4-BE49-F238E27FC236}">
                <a16:creationId xmlns:a16="http://schemas.microsoft.com/office/drawing/2014/main" id="{D9FEC340-C89C-2F4D-B92D-34AE42C3E0DA}"/>
              </a:ext>
            </a:extLst>
          </p:cNvPr>
          <p:cNvSpPr/>
          <p:nvPr/>
        </p:nvSpPr>
        <p:spPr>
          <a:xfrm>
            <a:off x="3712863" y="27765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V1</a:t>
            </a:r>
            <a:endParaRPr kumimoji="1" lang="zh-CN" altLang="en-US" dirty="0"/>
          </a:p>
        </p:txBody>
      </p:sp>
      <p:sp>
        <p:nvSpPr>
          <p:cNvPr id="164" name="椭圆 163">
            <a:extLst>
              <a:ext uri="{FF2B5EF4-FFF2-40B4-BE49-F238E27FC236}">
                <a16:creationId xmlns:a16="http://schemas.microsoft.com/office/drawing/2014/main" id="{3DF614B9-2CBF-7B4D-8C72-E5793123396F}"/>
              </a:ext>
            </a:extLst>
          </p:cNvPr>
          <p:cNvSpPr/>
          <p:nvPr/>
        </p:nvSpPr>
        <p:spPr>
          <a:xfrm>
            <a:off x="4696444" y="27025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V2</a:t>
            </a:r>
            <a:endParaRPr kumimoji="1" lang="zh-CN" altLang="en-US" dirty="0"/>
          </a:p>
        </p:txBody>
      </p:sp>
      <p:sp>
        <p:nvSpPr>
          <p:cNvPr id="165" name="椭圆 164">
            <a:extLst>
              <a:ext uri="{FF2B5EF4-FFF2-40B4-BE49-F238E27FC236}">
                <a16:creationId xmlns:a16="http://schemas.microsoft.com/office/drawing/2014/main" id="{4CC56224-04C8-2448-82C8-B918D607A37E}"/>
              </a:ext>
            </a:extLst>
          </p:cNvPr>
          <p:cNvSpPr/>
          <p:nvPr/>
        </p:nvSpPr>
        <p:spPr>
          <a:xfrm>
            <a:off x="5045057" y="117851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V5</a:t>
            </a:r>
            <a:endParaRPr kumimoji="1" lang="zh-CN" altLang="en-US" dirty="0"/>
          </a:p>
        </p:txBody>
      </p:sp>
      <p:sp>
        <p:nvSpPr>
          <p:cNvPr id="166" name="椭圆 165">
            <a:extLst>
              <a:ext uri="{FF2B5EF4-FFF2-40B4-BE49-F238E27FC236}">
                <a16:creationId xmlns:a16="http://schemas.microsoft.com/office/drawing/2014/main" id="{570E622C-5689-2447-A8C4-CD514DC46FBC}"/>
              </a:ext>
            </a:extLst>
          </p:cNvPr>
          <p:cNvSpPr/>
          <p:nvPr/>
        </p:nvSpPr>
        <p:spPr>
          <a:xfrm>
            <a:off x="3359986" y="116157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V3</a:t>
            </a:r>
            <a:endParaRPr kumimoji="1" lang="zh-CN" altLang="en-US" dirty="0"/>
          </a:p>
        </p:txBody>
      </p:sp>
      <p:sp>
        <p:nvSpPr>
          <p:cNvPr id="167" name="椭圆 166">
            <a:extLst>
              <a:ext uri="{FF2B5EF4-FFF2-40B4-BE49-F238E27FC236}">
                <a16:creationId xmlns:a16="http://schemas.microsoft.com/office/drawing/2014/main" id="{D3F0B225-8EF1-8842-BCA6-B5470CD503ED}"/>
              </a:ext>
            </a:extLst>
          </p:cNvPr>
          <p:cNvSpPr/>
          <p:nvPr/>
        </p:nvSpPr>
        <p:spPr>
          <a:xfrm>
            <a:off x="4702657" y="210035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V7</a:t>
            </a:r>
            <a:endParaRPr kumimoji="1" lang="zh-CN" altLang="en-US" dirty="0"/>
          </a:p>
        </p:txBody>
      </p:sp>
      <p:sp>
        <p:nvSpPr>
          <p:cNvPr id="168" name="椭圆 167">
            <a:extLst>
              <a:ext uri="{FF2B5EF4-FFF2-40B4-BE49-F238E27FC236}">
                <a16:creationId xmlns:a16="http://schemas.microsoft.com/office/drawing/2014/main" id="{99D3EFFF-86F1-6348-BDBB-A0E90EBEBC2F}"/>
              </a:ext>
            </a:extLst>
          </p:cNvPr>
          <p:cNvSpPr/>
          <p:nvPr/>
        </p:nvSpPr>
        <p:spPr>
          <a:xfrm>
            <a:off x="3712863" y="210035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V6</a:t>
            </a:r>
            <a:endParaRPr kumimoji="1" lang="zh-CN" altLang="en-US" dirty="0"/>
          </a:p>
        </p:txBody>
      </p:sp>
      <p:sp>
        <p:nvSpPr>
          <p:cNvPr id="169" name="椭圆 168">
            <a:extLst>
              <a:ext uri="{FF2B5EF4-FFF2-40B4-BE49-F238E27FC236}">
                <a16:creationId xmlns:a16="http://schemas.microsoft.com/office/drawing/2014/main" id="{D6D93692-BA9B-5B4B-B9B3-CA5B84ED5A3E}"/>
              </a:ext>
            </a:extLst>
          </p:cNvPr>
          <p:cNvSpPr/>
          <p:nvPr/>
        </p:nvSpPr>
        <p:spPr>
          <a:xfrm>
            <a:off x="4156066" y="116157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V4</a:t>
            </a:r>
            <a:endParaRPr kumimoji="1" lang="zh-CN" altLang="en-US" dirty="0"/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0F8A1B69-4B1C-9A44-AD5F-CA234FCAD6B9}"/>
              </a:ext>
            </a:extLst>
          </p:cNvPr>
          <p:cNvCxnSpPr>
            <a:cxnSpLocks/>
            <a:stCxn id="163" idx="5"/>
            <a:endCxn id="169" idx="0"/>
          </p:cNvCxnSpPr>
          <p:nvPr/>
        </p:nvCxnSpPr>
        <p:spPr>
          <a:xfrm>
            <a:off x="4158857" y="733787"/>
            <a:ext cx="258466" cy="4277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F2EA0191-6999-6440-A063-4FF37607E074}"/>
              </a:ext>
            </a:extLst>
          </p:cNvPr>
          <p:cNvSpPr txBox="1"/>
          <p:nvPr/>
        </p:nvSpPr>
        <p:spPr>
          <a:xfrm>
            <a:off x="4250390" y="73378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170" name="直线连接符 169">
            <a:extLst>
              <a:ext uri="{FF2B5EF4-FFF2-40B4-BE49-F238E27FC236}">
                <a16:creationId xmlns:a16="http://schemas.microsoft.com/office/drawing/2014/main" id="{B1452CD8-479C-004E-B14B-25CEDB2A05AE}"/>
              </a:ext>
            </a:extLst>
          </p:cNvPr>
          <p:cNvCxnSpPr>
            <a:cxnSpLocks/>
            <a:stCxn id="156" idx="5"/>
            <a:endCxn id="162" idx="0"/>
          </p:cNvCxnSpPr>
          <p:nvPr/>
        </p:nvCxnSpPr>
        <p:spPr>
          <a:xfrm>
            <a:off x="7423300" y="733787"/>
            <a:ext cx="258466" cy="4277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1" name="文本框 170">
            <a:extLst>
              <a:ext uri="{FF2B5EF4-FFF2-40B4-BE49-F238E27FC236}">
                <a16:creationId xmlns:a16="http://schemas.microsoft.com/office/drawing/2014/main" id="{53CA672B-EDED-CE48-9FCC-BAAFBB9B0767}"/>
              </a:ext>
            </a:extLst>
          </p:cNvPr>
          <p:cNvSpPr txBox="1"/>
          <p:nvPr/>
        </p:nvSpPr>
        <p:spPr>
          <a:xfrm>
            <a:off x="7529889" y="733787"/>
            <a:ext cx="65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72" name="文本框 171">
            <a:extLst>
              <a:ext uri="{FF2B5EF4-FFF2-40B4-BE49-F238E27FC236}">
                <a16:creationId xmlns:a16="http://schemas.microsoft.com/office/drawing/2014/main" id="{2E0B2779-D21D-E946-B4DC-67D74939BA6B}"/>
              </a:ext>
            </a:extLst>
          </p:cNvPr>
          <p:cNvSpPr txBox="1"/>
          <p:nvPr/>
        </p:nvSpPr>
        <p:spPr>
          <a:xfrm>
            <a:off x="7552533" y="165069"/>
            <a:ext cx="65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F865BFC8-1B2D-AE47-993E-B7E796A4A391}"/>
              </a:ext>
            </a:extLst>
          </p:cNvPr>
          <p:cNvCxnSpPr>
            <a:cxnSpLocks/>
            <a:stCxn id="156" idx="6"/>
            <a:endCxn id="157" idx="2"/>
          </p:cNvCxnSpPr>
          <p:nvPr/>
        </p:nvCxnSpPr>
        <p:spPr>
          <a:xfrm flipV="1">
            <a:off x="7499820" y="535269"/>
            <a:ext cx="443202" cy="95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3" name="椭圆 172">
            <a:extLst>
              <a:ext uri="{FF2B5EF4-FFF2-40B4-BE49-F238E27FC236}">
                <a16:creationId xmlns:a16="http://schemas.microsoft.com/office/drawing/2014/main" id="{78383225-40FC-DA46-AE9F-D6A0A5816EFB}"/>
              </a:ext>
            </a:extLst>
          </p:cNvPr>
          <p:cNvSpPr/>
          <p:nvPr/>
        </p:nvSpPr>
        <p:spPr>
          <a:xfrm>
            <a:off x="10036296" y="36961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V1</a:t>
            </a:r>
            <a:endParaRPr kumimoji="1" lang="zh-CN" altLang="en-US" dirty="0"/>
          </a:p>
        </p:txBody>
      </p:sp>
      <p:sp>
        <p:nvSpPr>
          <p:cNvPr id="174" name="椭圆 173">
            <a:extLst>
              <a:ext uri="{FF2B5EF4-FFF2-40B4-BE49-F238E27FC236}">
                <a16:creationId xmlns:a16="http://schemas.microsoft.com/office/drawing/2014/main" id="{208DF551-50CF-BB46-8BDC-9FE637CD1ED4}"/>
              </a:ext>
            </a:extLst>
          </p:cNvPr>
          <p:cNvSpPr/>
          <p:nvPr/>
        </p:nvSpPr>
        <p:spPr>
          <a:xfrm>
            <a:off x="11002012" y="36003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V2</a:t>
            </a:r>
            <a:endParaRPr kumimoji="1" lang="zh-CN" altLang="en-US" dirty="0"/>
          </a:p>
        </p:txBody>
      </p:sp>
      <p:sp>
        <p:nvSpPr>
          <p:cNvPr id="175" name="椭圆 174">
            <a:extLst>
              <a:ext uri="{FF2B5EF4-FFF2-40B4-BE49-F238E27FC236}">
                <a16:creationId xmlns:a16="http://schemas.microsoft.com/office/drawing/2014/main" id="{D4EBC315-D8A6-3740-A713-04E483C058B9}"/>
              </a:ext>
            </a:extLst>
          </p:cNvPr>
          <p:cNvSpPr/>
          <p:nvPr/>
        </p:nvSpPr>
        <p:spPr>
          <a:xfrm>
            <a:off x="11368490" y="127047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V5</a:t>
            </a:r>
            <a:endParaRPr kumimoji="1" lang="zh-CN" altLang="en-US" dirty="0"/>
          </a:p>
        </p:txBody>
      </p:sp>
      <p:sp>
        <p:nvSpPr>
          <p:cNvPr id="176" name="椭圆 175">
            <a:extLst>
              <a:ext uri="{FF2B5EF4-FFF2-40B4-BE49-F238E27FC236}">
                <a16:creationId xmlns:a16="http://schemas.microsoft.com/office/drawing/2014/main" id="{361CE65D-4D09-564C-9881-AAA86C2F2DD6}"/>
              </a:ext>
            </a:extLst>
          </p:cNvPr>
          <p:cNvSpPr/>
          <p:nvPr/>
        </p:nvSpPr>
        <p:spPr>
          <a:xfrm>
            <a:off x="9683419" y="125353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V3</a:t>
            </a:r>
            <a:endParaRPr kumimoji="1" lang="zh-CN" altLang="en-US" dirty="0"/>
          </a:p>
        </p:txBody>
      </p:sp>
      <p:sp>
        <p:nvSpPr>
          <p:cNvPr id="177" name="椭圆 176">
            <a:extLst>
              <a:ext uri="{FF2B5EF4-FFF2-40B4-BE49-F238E27FC236}">
                <a16:creationId xmlns:a16="http://schemas.microsoft.com/office/drawing/2014/main" id="{F490F6F4-C8C0-CA4A-96C5-00044B04D5B5}"/>
              </a:ext>
            </a:extLst>
          </p:cNvPr>
          <p:cNvSpPr/>
          <p:nvPr/>
        </p:nvSpPr>
        <p:spPr>
          <a:xfrm>
            <a:off x="11026090" y="219231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V7</a:t>
            </a:r>
            <a:endParaRPr kumimoji="1" lang="zh-CN" altLang="en-US" dirty="0"/>
          </a:p>
        </p:txBody>
      </p:sp>
      <p:sp>
        <p:nvSpPr>
          <p:cNvPr id="178" name="椭圆 177">
            <a:extLst>
              <a:ext uri="{FF2B5EF4-FFF2-40B4-BE49-F238E27FC236}">
                <a16:creationId xmlns:a16="http://schemas.microsoft.com/office/drawing/2014/main" id="{C59357EA-672C-344D-A884-9BE70056F94E}"/>
              </a:ext>
            </a:extLst>
          </p:cNvPr>
          <p:cNvSpPr/>
          <p:nvPr/>
        </p:nvSpPr>
        <p:spPr>
          <a:xfrm>
            <a:off x="10036296" y="219231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V6</a:t>
            </a:r>
            <a:endParaRPr kumimoji="1" lang="zh-CN" altLang="en-US" dirty="0"/>
          </a:p>
        </p:txBody>
      </p:sp>
      <p:sp>
        <p:nvSpPr>
          <p:cNvPr id="179" name="椭圆 178">
            <a:extLst>
              <a:ext uri="{FF2B5EF4-FFF2-40B4-BE49-F238E27FC236}">
                <a16:creationId xmlns:a16="http://schemas.microsoft.com/office/drawing/2014/main" id="{A1EEEC7C-1F74-7A4D-986D-E26CA57B9267}"/>
              </a:ext>
            </a:extLst>
          </p:cNvPr>
          <p:cNvSpPr/>
          <p:nvPr/>
        </p:nvSpPr>
        <p:spPr>
          <a:xfrm>
            <a:off x="10588879" y="125353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V4</a:t>
            </a:r>
            <a:endParaRPr kumimoji="1" lang="zh-CN" altLang="en-US" dirty="0"/>
          </a:p>
        </p:txBody>
      </p:sp>
      <p:cxnSp>
        <p:nvCxnSpPr>
          <p:cNvPr id="180" name="直线连接符 179">
            <a:extLst>
              <a:ext uri="{FF2B5EF4-FFF2-40B4-BE49-F238E27FC236}">
                <a16:creationId xmlns:a16="http://schemas.microsoft.com/office/drawing/2014/main" id="{8155B109-A81E-1C47-A399-2D286E51C420}"/>
              </a:ext>
            </a:extLst>
          </p:cNvPr>
          <p:cNvCxnSpPr>
            <a:cxnSpLocks/>
            <a:stCxn id="173" idx="5"/>
            <a:endCxn id="179" idx="0"/>
          </p:cNvCxnSpPr>
          <p:nvPr/>
        </p:nvCxnSpPr>
        <p:spPr>
          <a:xfrm>
            <a:off x="10482290" y="825748"/>
            <a:ext cx="367846" cy="4277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1" name="文本框 180">
            <a:extLst>
              <a:ext uri="{FF2B5EF4-FFF2-40B4-BE49-F238E27FC236}">
                <a16:creationId xmlns:a16="http://schemas.microsoft.com/office/drawing/2014/main" id="{9FD34B34-D173-2249-BC5F-2A1E360062DF}"/>
              </a:ext>
            </a:extLst>
          </p:cNvPr>
          <p:cNvSpPr txBox="1"/>
          <p:nvPr/>
        </p:nvSpPr>
        <p:spPr>
          <a:xfrm>
            <a:off x="10659055" y="844562"/>
            <a:ext cx="65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82" name="文本框 181">
            <a:extLst>
              <a:ext uri="{FF2B5EF4-FFF2-40B4-BE49-F238E27FC236}">
                <a16:creationId xmlns:a16="http://schemas.microsoft.com/office/drawing/2014/main" id="{D42E2FFC-1B6A-2F47-85B0-0905F3B45EE2}"/>
              </a:ext>
            </a:extLst>
          </p:cNvPr>
          <p:cNvSpPr txBox="1"/>
          <p:nvPr/>
        </p:nvSpPr>
        <p:spPr>
          <a:xfrm>
            <a:off x="10611523" y="257030"/>
            <a:ext cx="65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183" name="直线连接符 182">
            <a:extLst>
              <a:ext uri="{FF2B5EF4-FFF2-40B4-BE49-F238E27FC236}">
                <a16:creationId xmlns:a16="http://schemas.microsoft.com/office/drawing/2014/main" id="{666004B6-C277-6244-8D90-DAA4C572E9E9}"/>
              </a:ext>
            </a:extLst>
          </p:cNvPr>
          <p:cNvCxnSpPr>
            <a:cxnSpLocks/>
            <a:stCxn id="173" idx="6"/>
            <a:endCxn id="174" idx="2"/>
          </p:cNvCxnSpPr>
          <p:nvPr/>
        </p:nvCxnSpPr>
        <p:spPr>
          <a:xfrm flipV="1">
            <a:off x="10558810" y="627230"/>
            <a:ext cx="443202" cy="95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4" name="直线连接符 183">
            <a:extLst>
              <a:ext uri="{FF2B5EF4-FFF2-40B4-BE49-F238E27FC236}">
                <a16:creationId xmlns:a16="http://schemas.microsoft.com/office/drawing/2014/main" id="{C4AA4A77-A4F6-D648-BF35-03D53BF1ED07}"/>
              </a:ext>
            </a:extLst>
          </p:cNvPr>
          <p:cNvCxnSpPr>
            <a:cxnSpLocks/>
            <a:stCxn id="176" idx="6"/>
            <a:endCxn id="179" idx="2"/>
          </p:cNvCxnSpPr>
          <p:nvPr/>
        </p:nvCxnSpPr>
        <p:spPr>
          <a:xfrm>
            <a:off x="10205933" y="1520729"/>
            <a:ext cx="38294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5" name="文本框 184">
            <a:extLst>
              <a:ext uri="{FF2B5EF4-FFF2-40B4-BE49-F238E27FC236}">
                <a16:creationId xmlns:a16="http://schemas.microsoft.com/office/drawing/2014/main" id="{6447D1C8-A8CD-3A4F-B046-E9E332EB2ACF}"/>
              </a:ext>
            </a:extLst>
          </p:cNvPr>
          <p:cNvSpPr txBox="1"/>
          <p:nvPr/>
        </p:nvSpPr>
        <p:spPr>
          <a:xfrm>
            <a:off x="10245202" y="1106998"/>
            <a:ext cx="65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86" name="椭圆 185">
            <a:extLst>
              <a:ext uri="{FF2B5EF4-FFF2-40B4-BE49-F238E27FC236}">
                <a16:creationId xmlns:a16="http://schemas.microsoft.com/office/drawing/2014/main" id="{16D2D720-78DA-6649-A442-4CE241BC1FC2}"/>
              </a:ext>
            </a:extLst>
          </p:cNvPr>
          <p:cNvSpPr/>
          <p:nvPr/>
        </p:nvSpPr>
        <p:spPr>
          <a:xfrm>
            <a:off x="653873" y="337165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V1</a:t>
            </a:r>
            <a:endParaRPr kumimoji="1" lang="zh-CN" altLang="en-US" dirty="0"/>
          </a:p>
        </p:txBody>
      </p:sp>
      <p:sp>
        <p:nvSpPr>
          <p:cNvPr id="187" name="椭圆 186">
            <a:extLst>
              <a:ext uri="{FF2B5EF4-FFF2-40B4-BE49-F238E27FC236}">
                <a16:creationId xmlns:a16="http://schemas.microsoft.com/office/drawing/2014/main" id="{3F822D8A-8E96-6F4D-A924-2244D374F771}"/>
              </a:ext>
            </a:extLst>
          </p:cNvPr>
          <p:cNvSpPr/>
          <p:nvPr/>
        </p:nvSpPr>
        <p:spPr>
          <a:xfrm>
            <a:off x="1619589" y="336206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V2</a:t>
            </a:r>
            <a:endParaRPr kumimoji="1" lang="zh-CN" altLang="en-US" dirty="0"/>
          </a:p>
        </p:txBody>
      </p:sp>
      <p:sp>
        <p:nvSpPr>
          <p:cNvPr id="188" name="椭圆 187">
            <a:extLst>
              <a:ext uri="{FF2B5EF4-FFF2-40B4-BE49-F238E27FC236}">
                <a16:creationId xmlns:a16="http://schemas.microsoft.com/office/drawing/2014/main" id="{5788FBC0-8A1C-CC46-9B3E-144720146C72}"/>
              </a:ext>
            </a:extLst>
          </p:cNvPr>
          <p:cNvSpPr/>
          <p:nvPr/>
        </p:nvSpPr>
        <p:spPr>
          <a:xfrm>
            <a:off x="2092187" y="428743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V5</a:t>
            </a:r>
            <a:endParaRPr kumimoji="1" lang="zh-CN" altLang="en-US" dirty="0"/>
          </a:p>
        </p:txBody>
      </p:sp>
      <p:sp>
        <p:nvSpPr>
          <p:cNvPr id="189" name="椭圆 188">
            <a:extLst>
              <a:ext uri="{FF2B5EF4-FFF2-40B4-BE49-F238E27FC236}">
                <a16:creationId xmlns:a16="http://schemas.microsoft.com/office/drawing/2014/main" id="{BD49C453-DDE1-9C4C-8FE3-110801B1E487}"/>
              </a:ext>
            </a:extLst>
          </p:cNvPr>
          <p:cNvSpPr/>
          <p:nvPr/>
        </p:nvSpPr>
        <p:spPr>
          <a:xfrm>
            <a:off x="300996" y="425556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V3</a:t>
            </a:r>
            <a:endParaRPr kumimoji="1" lang="zh-CN" altLang="en-US" dirty="0"/>
          </a:p>
        </p:txBody>
      </p:sp>
      <p:sp>
        <p:nvSpPr>
          <p:cNvPr id="190" name="椭圆 189">
            <a:extLst>
              <a:ext uri="{FF2B5EF4-FFF2-40B4-BE49-F238E27FC236}">
                <a16:creationId xmlns:a16="http://schemas.microsoft.com/office/drawing/2014/main" id="{6B79BB5D-5E14-CF42-A30D-6E66DC6EF958}"/>
              </a:ext>
            </a:extLst>
          </p:cNvPr>
          <p:cNvSpPr/>
          <p:nvPr/>
        </p:nvSpPr>
        <p:spPr>
          <a:xfrm>
            <a:off x="1643667" y="519434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V7</a:t>
            </a:r>
            <a:endParaRPr kumimoji="1" lang="zh-CN" altLang="en-US" dirty="0"/>
          </a:p>
        </p:txBody>
      </p:sp>
      <p:sp>
        <p:nvSpPr>
          <p:cNvPr id="191" name="椭圆 190">
            <a:extLst>
              <a:ext uri="{FF2B5EF4-FFF2-40B4-BE49-F238E27FC236}">
                <a16:creationId xmlns:a16="http://schemas.microsoft.com/office/drawing/2014/main" id="{672C0952-5C81-6242-97F8-D99D792E74D9}"/>
              </a:ext>
            </a:extLst>
          </p:cNvPr>
          <p:cNvSpPr/>
          <p:nvPr/>
        </p:nvSpPr>
        <p:spPr>
          <a:xfrm>
            <a:off x="653873" y="519434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V6</a:t>
            </a:r>
            <a:endParaRPr kumimoji="1" lang="zh-CN" altLang="en-US" dirty="0"/>
          </a:p>
        </p:txBody>
      </p:sp>
      <p:sp>
        <p:nvSpPr>
          <p:cNvPr id="192" name="椭圆 191">
            <a:extLst>
              <a:ext uri="{FF2B5EF4-FFF2-40B4-BE49-F238E27FC236}">
                <a16:creationId xmlns:a16="http://schemas.microsoft.com/office/drawing/2014/main" id="{774D0977-7B78-AB42-B7BE-6C25C33B3A30}"/>
              </a:ext>
            </a:extLst>
          </p:cNvPr>
          <p:cNvSpPr/>
          <p:nvPr/>
        </p:nvSpPr>
        <p:spPr>
          <a:xfrm>
            <a:off x="1206456" y="425556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V4</a:t>
            </a:r>
            <a:endParaRPr kumimoji="1" lang="zh-CN" altLang="en-US" dirty="0"/>
          </a:p>
        </p:txBody>
      </p:sp>
      <p:cxnSp>
        <p:nvCxnSpPr>
          <p:cNvPr id="193" name="直线连接符 192">
            <a:extLst>
              <a:ext uri="{FF2B5EF4-FFF2-40B4-BE49-F238E27FC236}">
                <a16:creationId xmlns:a16="http://schemas.microsoft.com/office/drawing/2014/main" id="{28E28273-9943-7943-8AC5-A202468CB460}"/>
              </a:ext>
            </a:extLst>
          </p:cNvPr>
          <p:cNvCxnSpPr>
            <a:cxnSpLocks/>
            <a:stCxn id="186" idx="5"/>
            <a:endCxn id="192" idx="0"/>
          </p:cNvCxnSpPr>
          <p:nvPr/>
        </p:nvCxnSpPr>
        <p:spPr>
          <a:xfrm>
            <a:off x="1099867" y="3827782"/>
            <a:ext cx="367846" cy="4277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4" name="文本框 193">
            <a:extLst>
              <a:ext uri="{FF2B5EF4-FFF2-40B4-BE49-F238E27FC236}">
                <a16:creationId xmlns:a16="http://schemas.microsoft.com/office/drawing/2014/main" id="{AABF7EBD-1A87-6540-BD4F-3A0F97751490}"/>
              </a:ext>
            </a:extLst>
          </p:cNvPr>
          <p:cNvSpPr txBox="1"/>
          <p:nvPr/>
        </p:nvSpPr>
        <p:spPr>
          <a:xfrm>
            <a:off x="1276632" y="3846596"/>
            <a:ext cx="65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95" name="文本框 194">
            <a:extLst>
              <a:ext uri="{FF2B5EF4-FFF2-40B4-BE49-F238E27FC236}">
                <a16:creationId xmlns:a16="http://schemas.microsoft.com/office/drawing/2014/main" id="{CB97E9BF-6CDA-E44A-8A4E-2D5E26831F7B}"/>
              </a:ext>
            </a:extLst>
          </p:cNvPr>
          <p:cNvSpPr txBox="1"/>
          <p:nvPr/>
        </p:nvSpPr>
        <p:spPr>
          <a:xfrm>
            <a:off x="1229100" y="3259064"/>
            <a:ext cx="65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196" name="直线连接符 195">
            <a:extLst>
              <a:ext uri="{FF2B5EF4-FFF2-40B4-BE49-F238E27FC236}">
                <a16:creationId xmlns:a16="http://schemas.microsoft.com/office/drawing/2014/main" id="{CAEEC1C5-93A9-3E41-B219-40E9CD9324DD}"/>
              </a:ext>
            </a:extLst>
          </p:cNvPr>
          <p:cNvCxnSpPr>
            <a:cxnSpLocks/>
            <a:stCxn id="186" idx="6"/>
            <a:endCxn id="187" idx="2"/>
          </p:cNvCxnSpPr>
          <p:nvPr/>
        </p:nvCxnSpPr>
        <p:spPr>
          <a:xfrm flipV="1">
            <a:off x="1176387" y="3629264"/>
            <a:ext cx="443202" cy="95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7" name="直线连接符 196">
            <a:extLst>
              <a:ext uri="{FF2B5EF4-FFF2-40B4-BE49-F238E27FC236}">
                <a16:creationId xmlns:a16="http://schemas.microsoft.com/office/drawing/2014/main" id="{E46056CD-1285-944E-9252-CC3DAEF622BC}"/>
              </a:ext>
            </a:extLst>
          </p:cNvPr>
          <p:cNvCxnSpPr>
            <a:cxnSpLocks/>
            <a:stCxn id="189" idx="6"/>
            <a:endCxn id="192" idx="2"/>
          </p:cNvCxnSpPr>
          <p:nvPr/>
        </p:nvCxnSpPr>
        <p:spPr>
          <a:xfrm>
            <a:off x="823510" y="4522763"/>
            <a:ext cx="38294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8" name="文本框 197">
            <a:extLst>
              <a:ext uri="{FF2B5EF4-FFF2-40B4-BE49-F238E27FC236}">
                <a16:creationId xmlns:a16="http://schemas.microsoft.com/office/drawing/2014/main" id="{54A0A97C-F055-6E49-9C56-0DC311E331BA}"/>
              </a:ext>
            </a:extLst>
          </p:cNvPr>
          <p:cNvSpPr txBox="1"/>
          <p:nvPr/>
        </p:nvSpPr>
        <p:spPr>
          <a:xfrm>
            <a:off x="862779" y="4109032"/>
            <a:ext cx="65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199" name="直线连接符 198">
            <a:extLst>
              <a:ext uri="{FF2B5EF4-FFF2-40B4-BE49-F238E27FC236}">
                <a16:creationId xmlns:a16="http://schemas.microsoft.com/office/drawing/2014/main" id="{069BF93A-22C8-ED40-BB98-CA0C0C73C7BE}"/>
              </a:ext>
            </a:extLst>
          </p:cNvPr>
          <p:cNvCxnSpPr>
            <a:cxnSpLocks/>
            <a:stCxn id="192" idx="4"/>
          </p:cNvCxnSpPr>
          <p:nvPr/>
        </p:nvCxnSpPr>
        <p:spPr>
          <a:xfrm>
            <a:off x="1467713" y="4789957"/>
            <a:ext cx="418672" cy="40439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0B490D38-112B-8D42-B929-CEEBB7D0C9CA}"/>
              </a:ext>
            </a:extLst>
          </p:cNvPr>
          <p:cNvSpPr txBox="1"/>
          <p:nvPr/>
        </p:nvSpPr>
        <p:spPr>
          <a:xfrm>
            <a:off x="1722241" y="47713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4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200" name="椭圆 199">
            <a:extLst>
              <a:ext uri="{FF2B5EF4-FFF2-40B4-BE49-F238E27FC236}">
                <a16:creationId xmlns:a16="http://schemas.microsoft.com/office/drawing/2014/main" id="{1E6827B0-1765-2F45-8213-325B69D999B0}"/>
              </a:ext>
            </a:extLst>
          </p:cNvPr>
          <p:cNvSpPr/>
          <p:nvPr/>
        </p:nvSpPr>
        <p:spPr>
          <a:xfrm>
            <a:off x="3780644" y="337165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V1</a:t>
            </a:r>
            <a:endParaRPr kumimoji="1" lang="zh-CN" altLang="en-US" dirty="0"/>
          </a:p>
        </p:txBody>
      </p:sp>
      <p:sp>
        <p:nvSpPr>
          <p:cNvPr id="201" name="椭圆 200">
            <a:extLst>
              <a:ext uri="{FF2B5EF4-FFF2-40B4-BE49-F238E27FC236}">
                <a16:creationId xmlns:a16="http://schemas.microsoft.com/office/drawing/2014/main" id="{4B8449CB-CBDD-BB4C-80F7-36C0856C79EE}"/>
              </a:ext>
            </a:extLst>
          </p:cNvPr>
          <p:cNvSpPr/>
          <p:nvPr/>
        </p:nvSpPr>
        <p:spPr>
          <a:xfrm>
            <a:off x="4746360" y="336206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V2</a:t>
            </a:r>
            <a:endParaRPr kumimoji="1" lang="zh-CN" altLang="en-US" dirty="0"/>
          </a:p>
        </p:txBody>
      </p:sp>
      <p:sp>
        <p:nvSpPr>
          <p:cNvPr id="202" name="椭圆 201">
            <a:extLst>
              <a:ext uri="{FF2B5EF4-FFF2-40B4-BE49-F238E27FC236}">
                <a16:creationId xmlns:a16="http://schemas.microsoft.com/office/drawing/2014/main" id="{9B1FFC52-98C9-0644-BB5E-20EEE570EBE5}"/>
              </a:ext>
            </a:extLst>
          </p:cNvPr>
          <p:cNvSpPr/>
          <p:nvPr/>
        </p:nvSpPr>
        <p:spPr>
          <a:xfrm>
            <a:off x="5218958" y="428743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V5</a:t>
            </a:r>
            <a:endParaRPr kumimoji="1" lang="zh-CN" altLang="en-US" dirty="0"/>
          </a:p>
        </p:txBody>
      </p:sp>
      <p:sp>
        <p:nvSpPr>
          <p:cNvPr id="203" name="椭圆 202">
            <a:extLst>
              <a:ext uri="{FF2B5EF4-FFF2-40B4-BE49-F238E27FC236}">
                <a16:creationId xmlns:a16="http://schemas.microsoft.com/office/drawing/2014/main" id="{D53C68FC-4AB6-B94B-BD76-5A2FED1AD273}"/>
              </a:ext>
            </a:extLst>
          </p:cNvPr>
          <p:cNvSpPr/>
          <p:nvPr/>
        </p:nvSpPr>
        <p:spPr>
          <a:xfrm>
            <a:off x="3427767" y="425556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V3</a:t>
            </a:r>
            <a:endParaRPr kumimoji="1" lang="zh-CN" altLang="en-US" dirty="0"/>
          </a:p>
        </p:txBody>
      </p:sp>
      <p:sp>
        <p:nvSpPr>
          <p:cNvPr id="204" name="椭圆 203">
            <a:extLst>
              <a:ext uri="{FF2B5EF4-FFF2-40B4-BE49-F238E27FC236}">
                <a16:creationId xmlns:a16="http://schemas.microsoft.com/office/drawing/2014/main" id="{8D39AF3A-326D-6040-80B9-33562E07B56B}"/>
              </a:ext>
            </a:extLst>
          </p:cNvPr>
          <p:cNvSpPr/>
          <p:nvPr/>
        </p:nvSpPr>
        <p:spPr>
          <a:xfrm>
            <a:off x="4770438" y="519434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V7</a:t>
            </a:r>
            <a:endParaRPr kumimoji="1" lang="zh-CN" altLang="en-US" dirty="0"/>
          </a:p>
        </p:txBody>
      </p:sp>
      <p:sp>
        <p:nvSpPr>
          <p:cNvPr id="205" name="椭圆 204">
            <a:extLst>
              <a:ext uri="{FF2B5EF4-FFF2-40B4-BE49-F238E27FC236}">
                <a16:creationId xmlns:a16="http://schemas.microsoft.com/office/drawing/2014/main" id="{00FF8F6C-6AB9-B847-B907-6D872044EB07}"/>
              </a:ext>
            </a:extLst>
          </p:cNvPr>
          <p:cNvSpPr/>
          <p:nvPr/>
        </p:nvSpPr>
        <p:spPr>
          <a:xfrm>
            <a:off x="3780644" y="519434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V6</a:t>
            </a:r>
            <a:endParaRPr kumimoji="1" lang="zh-CN" altLang="en-US" dirty="0"/>
          </a:p>
        </p:txBody>
      </p:sp>
      <p:sp>
        <p:nvSpPr>
          <p:cNvPr id="206" name="椭圆 205">
            <a:extLst>
              <a:ext uri="{FF2B5EF4-FFF2-40B4-BE49-F238E27FC236}">
                <a16:creationId xmlns:a16="http://schemas.microsoft.com/office/drawing/2014/main" id="{4B79C569-407D-BF44-9BB6-D6FD392F8EBD}"/>
              </a:ext>
            </a:extLst>
          </p:cNvPr>
          <p:cNvSpPr/>
          <p:nvPr/>
        </p:nvSpPr>
        <p:spPr>
          <a:xfrm>
            <a:off x="4333227" y="425556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V4</a:t>
            </a:r>
            <a:endParaRPr kumimoji="1" lang="zh-CN" altLang="en-US" dirty="0"/>
          </a:p>
        </p:txBody>
      </p:sp>
      <p:cxnSp>
        <p:nvCxnSpPr>
          <p:cNvPr id="207" name="直线连接符 206">
            <a:extLst>
              <a:ext uri="{FF2B5EF4-FFF2-40B4-BE49-F238E27FC236}">
                <a16:creationId xmlns:a16="http://schemas.microsoft.com/office/drawing/2014/main" id="{35BA3869-09C2-2D49-BA76-424992DE1B8E}"/>
              </a:ext>
            </a:extLst>
          </p:cNvPr>
          <p:cNvCxnSpPr>
            <a:cxnSpLocks/>
            <a:stCxn id="200" idx="5"/>
            <a:endCxn id="206" idx="0"/>
          </p:cNvCxnSpPr>
          <p:nvPr/>
        </p:nvCxnSpPr>
        <p:spPr>
          <a:xfrm>
            <a:off x="4226638" y="3827782"/>
            <a:ext cx="367846" cy="4277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8" name="文本框 207">
            <a:extLst>
              <a:ext uri="{FF2B5EF4-FFF2-40B4-BE49-F238E27FC236}">
                <a16:creationId xmlns:a16="http://schemas.microsoft.com/office/drawing/2014/main" id="{275A1704-A8FF-F541-8265-4C8F25F96BC4}"/>
              </a:ext>
            </a:extLst>
          </p:cNvPr>
          <p:cNvSpPr txBox="1"/>
          <p:nvPr/>
        </p:nvSpPr>
        <p:spPr>
          <a:xfrm>
            <a:off x="4403403" y="3846596"/>
            <a:ext cx="65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209" name="文本框 208">
            <a:extLst>
              <a:ext uri="{FF2B5EF4-FFF2-40B4-BE49-F238E27FC236}">
                <a16:creationId xmlns:a16="http://schemas.microsoft.com/office/drawing/2014/main" id="{ED5AA3CD-CC5E-454D-B41E-A2F1E9F1E775}"/>
              </a:ext>
            </a:extLst>
          </p:cNvPr>
          <p:cNvSpPr txBox="1"/>
          <p:nvPr/>
        </p:nvSpPr>
        <p:spPr>
          <a:xfrm>
            <a:off x="4355871" y="3259064"/>
            <a:ext cx="65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210" name="直线连接符 209">
            <a:extLst>
              <a:ext uri="{FF2B5EF4-FFF2-40B4-BE49-F238E27FC236}">
                <a16:creationId xmlns:a16="http://schemas.microsoft.com/office/drawing/2014/main" id="{B46D4EDA-A79E-D442-8343-D5F3530697E5}"/>
              </a:ext>
            </a:extLst>
          </p:cNvPr>
          <p:cNvCxnSpPr>
            <a:cxnSpLocks/>
            <a:stCxn id="200" idx="6"/>
            <a:endCxn id="201" idx="2"/>
          </p:cNvCxnSpPr>
          <p:nvPr/>
        </p:nvCxnSpPr>
        <p:spPr>
          <a:xfrm flipV="1">
            <a:off x="4303158" y="3629264"/>
            <a:ext cx="443202" cy="95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1" name="直线连接符 210">
            <a:extLst>
              <a:ext uri="{FF2B5EF4-FFF2-40B4-BE49-F238E27FC236}">
                <a16:creationId xmlns:a16="http://schemas.microsoft.com/office/drawing/2014/main" id="{8A177731-ABF4-DA48-86A4-1837F0573465}"/>
              </a:ext>
            </a:extLst>
          </p:cNvPr>
          <p:cNvCxnSpPr>
            <a:cxnSpLocks/>
            <a:stCxn id="203" idx="6"/>
            <a:endCxn id="206" idx="2"/>
          </p:cNvCxnSpPr>
          <p:nvPr/>
        </p:nvCxnSpPr>
        <p:spPr>
          <a:xfrm>
            <a:off x="3950281" y="4522763"/>
            <a:ext cx="38294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2" name="文本框 211">
            <a:extLst>
              <a:ext uri="{FF2B5EF4-FFF2-40B4-BE49-F238E27FC236}">
                <a16:creationId xmlns:a16="http://schemas.microsoft.com/office/drawing/2014/main" id="{28B0B2A3-5ACA-DD41-8909-37A503703319}"/>
              </a:ext>
            </a:extLst>
          </p:cNvPr>
          <p:cNvSpPr txBox="1"/>
          <p:nvPr/>
        </p:nvSpPr>
        <p:spPr>
          <a:xfrm>
            <a:off x="3989550" y="4109032"/>
            <a:ext cx="65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213" name="直线连接符 212">
            <a:extLst>
              <a:ext uri="{FF2B5EF4-FFF2-40B4-BE49-F238E27FC236}">
                <a16:creationId xmlns:a16="http://schemas.microsoft.com/office/drawing/2014/main" id="{55D55D36-E0F8-3541-87E0-EED15E9D723A}"/>
              </a:ext>
            </a:extLst>
          </p:cNvPr>
          <p:cNvCxnSpPr>
            <a:cxnSpLocks/>
            <a:stCxn id="206" idx="4"/>
          </p:cNvCxnSpPr>
          <p:nvPr/>
        </p:nvCxnSpPr>
        <p:spPr>
          <a:xfrm>
            <a:off x="4594484" y="4789957"/>
            <a:ext cx="418672" cy="40439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4" name="文本框 213">
            <a:extLst>
              <a:ext uri="{FF2B5EF4-FFF2-40B4-BE49-F238E27FC236}">
                <a16:creationId xmlns:a16="http://schemas.microsoft.com/office/drawing/2014/main" id="{CB3CE898-ED94-5943-AB02-8599B5718E07}"/>
              </a:ext>
            </a:extLst>
          </p:cNvPr>
          <p:cNvSpPr txBox="1"/>
          <p:nvPr/>
        </p:nvSpPr>
        <p:spPr>
          <a:xfrm>
            <a:off x="4849012" y="47713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4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215" name="直线连接符 214">
            <a:extLst>
              <a:ext uri="{FF2B5EF4-FFF2-40B4-BE49-F238E27FC236}">
                <a16:creationId xmlns:a16="http://schemas.microsoft.com/office/drawing/2014/main" id="{0851B0BE-C18F-D841-BD29-2CD2B70EBB39}"/>
              </a:ext>
            </a:extLst>
          </p:cNvPr>
          <p:cNvCxnSpPr>
            <a:cxnSpLocks/>
            <a:stCxn id="205" idx="6"/>
            <a:endCxn id="204" idx="2"/>
          </p:cNvCxnSpPr>
          <p:nvPr/>
        </p:nvCxnSpPr>
        <p:spPr>
          <a:xfrm>
            <a:off x="4303158" y="5461543"/>
            <a:ext cx="46728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FD1184DC-8D34-E249-BAF3-4B7809CA24B8}"/>
              </a:ext>
            </a:extLst>
          </p:cNvPr>
          <p:cNvSpPr txBox="1"/>
          <p:nvPr/>
        </p:nvSpPr>
        <p:spPr>
          <a:xfrm>
            <a:off x="4393133" y="505169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216" name="椭圆 215">
            <a:extLst>
              <a:ext uri="{FF2B5EF4-FFF2-40B4-BE49-F238E27FC236}">
                <a16:creationId xmlns:a16="http://schemas.microsoft.com/office/drawing/2014/main" id="{78EE59A3-D07D-B041-9446-3D4AF6C0EEED}"/>
              </a:ext>
            </a:extLst>
          </p:cNvPr>
          <p:cNvSpPr/>
          <p:nvPr/>
        </p:nvSpPr>
        <p:spPr>
          <a:xfrm>
            <a:off x="7027222" y="337165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V1</a:t>
            </a:r>
            <a:endParaRPr kumimoji="1" lang="zh-CN" altLang="en-US" dirty="0"/>
          </a:p>
        </p:txBody>
      </p:sp>
      <p:sp>
        <p:nvSpPr>
          <p:cNvPr id="217" name="椭圆 216">
            <a:extLst>
              <a:ext uri="{FF2B5EF4-FFF2-40B4-BE49-F238E27FC236}">
                <a16:creationId xmlns:a16="http://schemas.microsoft.com/office/drawing/2014/main" id="{CABFED64-D049-6B4B-9CF6-3815CADCE301}"/>
              </a:ext>
            </a:extLst>
          </p:cNvPr>
          <p:cNvSpPr/>
          <p:nvPr/>
        </p:nvSpPr>
        <p:spPr>
          <a:xfrm>
            <a:off x="7992938" y="336206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V2</a:t>
            </a:r>
            <a:endParaRPr kumimoji="1" lang="zh-CN" altLang="en-US" dirty="0"/>
          </a:p>
        </p:txBody>
      </p:sp>
      <p:sp>
        <p:nvSpPr>
          <p:cNvPr id="218" name="椭圆 217">
            <a:extLst>
              <a:ext uri="{FF2B5EF4-FFF2-40B4-BE49-F238E27FC236}">
                <a16:creationId xmlns:a16="http://schemas.microsoft.com/office/drawing/2014/main" id="{94670BDD-EC3C-434B-AF3E-08BA170A0761}"/>
              </a:ext>
            </a:extLst>
          </p:cNvPr>
          <p:cNvSpPr/>
          <p:nvPr/>
        </p:nvSpPr>
        <p:spPr>
          <a:xfrm>
            <a:off x="8465536" y="428743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V5</a:t>
            </a:r>
            <a:endParaRPr kumimoji="1" lang="zh-CN" altLang="en-US" dirty="0"/>
          </a:p>
        </p:txBody>
      </p:sp>
      <p:sp>
        <p:nvSpPr>
          <p:cNvPr id="219" name="椭圆 218">
            <a:extLst>
              <a:ext uri="{FF2B5EF4-FFF2-40B4-BE49-F238E27FC236}">
                <a16:creationId xmlns:a16="http://schemas.microsoft.com/office/drawing/2014/main" id="{0CBE9AB6-5CBF-9546-9B21-89159208A10E}"/>
              </a:ext>
            </a:extLst>
          </p:cNvPr>
          <p:cNvSpPr/>
          <p:nvPr/>
        </p:nvSpPr>
        <p:spPr>
          <a:xfrm>
            <a:off x="6674345" y="425556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V3</a:t>
            </a:r>
            <a:endParaRPr kumimoji="1" lang="zh-CN" altLang="en-US" dirty="0"/>
          </a:p>
        </p:txBody>
      </p:sp>
      <p:sp>
        <p:nvSpPr>
          <p:cNvPr id="220" name="椭圆 219">
            <a:extLst>
              <a:ext uri="{FF2B5EF4-FFF2-40B4-BE49-F238E27FC236}">
                <a16:creationId xmlns:a16="http://schemas.microsoft.com/office/drawing/2014/main" id="{D38CF52A-AEF2-4742-AB92-CFDF052AF80B}"/>
              </a:ext>
            </a:extLst>
          </p:cNvPr>
          <p:cNvSpPr/>
          <p:nvPr/>
        </p:nvSpPr>
        <p:spPr>
          <a:xfrm>
            <a:off x="8017016" y="519434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V7</a:t>
            </a:r>
            <a:endParaRPr kumimoji="1" lang="zh-CN" altLang="en-US" dirty="0"/>
          </a:p>
        </p:txBody>
      </p:sp>
      <p:sp>
        <p:nvSpPr>
          <p:cNvPr id="221" name="椭圆 220">
            <a:extLst>
              <a:ext uri="{FF2B5EF4-FFF2-40B4-BE49-F238E27FC236}">
                <a16:creationId xmlns:a16="http://schemas.microsoft.com/office/drawing/2014/main" id="{FB26636C-4991-564A-81A2-F4AF51686251}"/>
              </a:ext>
            </a:extLst>
          </p:cNvPr>
          <p:cNvSpPr/>
          <p:nvPr/>
        </p:nvSpPr>
        <p:spPr>
          <a:xfrm>
            <a:off x="7027222" y="519434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V6</a:t>
            </a:r>
            <a:endParaRPr kumimoji="1" lang="zh-CN" altLang="en-US" dirty="0"/>
          </a:p>
        </p:txBody>
      </p:sp>
      <p:sp>
        <p:nvSpPr>
          <p:cNvPr id="222" name="椭圆 221">
            <a:extLst>
              <a:ext uri="{FF2B5EF4-FFF2-40B4-BE49-F238E27FC236}">
                <a16:creationId xmlns:a16="http://schemas.microsoft.com/office/drawing/2014/main" id="{112F5FF4-95D6-7241-9BA8-E36F1641D63F}"/>
              </a:ext>
            </a:extLst>
          </p:cNvPr>
          <p:cNvSpPr/>
          <p:nvPr/>
        </p:nvSpPr>
        <p:spPr>
          <a:xfrm>
            <a:off x="7579805" y="425556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V4</a:t>
            </a:r>
            <a:endParaRPr kumimoji="1" lang="zh-CN" altLang="en-US" dirty="0"/>
          </a:p>
        </p:txBody>
      </p:sp>
      <p:cxnSp>
        <p:nvCxnSpPr>
          <p:cNvPr id="223" name="直线连接符 222">
            <a:extLst>
              <a:ext uri="{FF2B5EF4-FFF2-40B4-BE49-F238E27FC236}">
                <a16:creationId xmlns:a16="http://schemas.microsoft.com/office/drawing/2014/main" id="{FCF3369F-AEC3-5644-BADA-FF399E3F0788}"/>
              </a:ext>
            </a:extLst>
          </p:cNvPr>
          <p:cNvCxnSpPr>
            <a:cxnSpLocks/>
            <a:stCxn id="216" idx="5"/>
            <a:endCxn id="222" idx="0"/>
          </p:cNvCxnSpPr>
          <p:nvPr/>
        </p:nvCxnSpPr>
        <p:spPr>
          <a:xfrm>
            <a:off x="7473216" y="3827782"/>
            <a:ext cx="367846" cy="4277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4" name="文本框 223">
            <a:extLst>
              <a:ext uri="{FF2B5EF4-FFF2-40B4-BE49-F238E27FC236}">
                <a16:creationId xmlns:a16="http://schemas.microsoft.com/office/drawing/2014/main" id="{4C8A8672-2ACB-F44C-881D-66FD1C1BC255}"/>
              </a:ext>
            </a:extLst>
          </p:cNvPr>
          <p:cNvSpPr txBox="1"/>
          <p:nvPr/>
        </p:nvSpPr>
        <p:spPr>
          <a:xfrm>
            <a:off x="7649981" y="3846596"/>
            <a:ext cx="65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225" name="文本框 224">
            <a:extLst>
              <a:ext uri="{FF2B5EF4-FFF2-40B4-BE49-F238E27FC236}">
                <a16:creationId xmlns:a16="http://schemas.microsoft.com/office/drawing/2014/main" id="{03327CD9-7947-0F43-99FF-3CEF15218E3E}"/>
              </a:ext>
            </a:extLst>
          </p:cNvPr>
          <p:cNvSpPr txBox="1"/>
          <p:nvPr/>
        </p:nvSpPr>
        <p:spPr>
          <a:xfrm>
            <a:off x="7602449" y="3259064"/>
            <a:ext cx="65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226" name="直线连接符 225">
            <a:extLst>
              <a:ext uri="{FF2B5EF4-FFF2-40B4-BE49-F238E27FC236}">
                <a16:creationId xmlns:a16="http://schemas.microsoft.com/office/drawing/2014/main" id="{22FA300B-25DC-994F-98C4-A34359C14F76}"/>
              </a:ext>
            </a:extLst>
          </p:cNvPr>
          <p:cNvCxnSpPr>
            <a:cxnSpLocks/>
            <a:stCxn id="216" idx="6"/>
            <a:endCxn id="217" idx="2"/>
          </p:cNvCxnSpPr>
          <p:nvPr/>
        </p:nvCxnSpPr>
        <p:spPr>
          <a:xfrm flipV="1">
            <a:off x="7549736" y="3629264"/>
            <a:ext cx="443202" cy="95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7" name="直线连接符 226">
            <a:extLst>
              <a:ext uri="{FF2B5EF4-FFF2-40B4-BE49-F238E27FC236}">
                <a16:creationId xmlns:a16="http://schemas.microsoft.com/office/drawing/2014/main" id="{4497BD67-3017-974B-B246-B3D43F88796F}"/>
              </a:ext>
            </a:extLst>
          </p:cNvPr>
          <p:cNvCxnSpPr>
            <a:cxnSpLocks/>
            <a:stCxn id="219" idx="6"/>
            <a:endCxn id="222" idx="2"/>
          </p:cNvCxnSpPr>
          <p:nvPr/>
        </p:nvCxnSpPr>
        <p:spPr>
          <a:xfrm>
            <a:off x="7196859" y="4522763"/>
            <a:ext cx="38294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8" name="文本框 227">
            <a:extLst>
              <a:ext uri="{FF2B5EF4-FFF2-40B4-BE49-F238E27FC236}">
                <a16:creationId xmlns:a16="http://schemas.microsoft.com/office/drawing/2014/main" id="{8565EC74-1B2D-0F4E-94E5-AB88D720C035}"/>
              </a:ext>
            </a:extLst>
          </p:cNvPr>
          <p:cNvSpPr txBox="1"/>
          <p:nvPr/>
        </p:nvSpPr>
        <p:spPr>
          <a:xfrm>
            <a:off x="7236128" y="4109032"/>
            <a:ext cx="65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229" name="直线连接符 228">
            <a:extLst>
              <a:ext uri="{FF2B5EF4-FFF2-40B4-BE49-F238E27FC236}">
                <a16:creationId xmlns:a16="http://schemas.microsoft.com/office/drawing/2014/main" id="{1307C722-DEA4-CD4D-9D0C-5021FF52392C}"/>
              </a:ext>
            </a:extLst>
          </p:cNvPr>
          <p:cNvCxnSpPr>
            <a:cxnSpLocks/>
            <a:stCxn id="222" idx="4"/>
          </p:cNvCxnSpPr>
          <p:nvPr/>
        </p:nvCxnSpPr>
        <p:spPr>
          <a:xfrm>
            <a:off x="7841062" y="4789957"/>
            <a:ext cx="418672" cy="40439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0" name="文本框 229">
            <a:extLst>
              <a:ext uri="{FF2B5EF4-FFF2-40B4-BE49-F238E27FC236}">
                <a16:creationId xmlns:a16="http://schemas.microsoft.com/office/drawing/2014/main" id="{55D663D3-6E30-514A-B0AB-DDAF719B0F14}"/>
              </a:ext>
            </a:extLst>
          </p:cNvPr>
          <p:cNvSpPr txBox="1"/>
          <p:nvPr/>
        </p:nvSpPr>
        <p:spPr>
          <a:xfrm>
            <a:off x="8095590" y="47713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4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231" name="直线连接符 230">
            <a:extLst>
              <a:ext uri="{FF2B5EF4-FFF2-40B4-BE49-F238E27FC236}">
                <a16:creationId xmlns:a16="http://schemas.microsoft.com/office/drawing/2014/main" id="{9212C8EA-3BC5-FF4A-A671-78F67E7A2D85}"/>
              </a:ext>
            </a:extLst>
          </p:cNvPr>
          <p:cNvCxnSpPr>
            <a:cxnSpLocks/>
            <a:stCxn id="221" idx="6"/>
            <a:endCxn id="220" idx="2"/>
          </p:cNvCxnSpPr>
          <p:nvPr/>
        </p:nvCxnSpPr>
        <p:spPr>
          <a:xfrm>
            <a:off x="7549736" y="5461543"/>
            <a:ext cx="46728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2" name="文本框 231">
            <a:extLst>
              <a:ext uri="{FF2B5EF4-FFF2-40B4-BE49-F238E27FC236}">
                <a16:creationId xmlns:a16="http://schemas.microsoft.com/office/drawing/2014/main" id="{DC265AD0-97FE-1D44-AB6A-C53130980F8E}"/>
              </a:ext>
            </a:extLst>
          </p:cNvPr>
          <p:cNvSpPr txBox="1"/>
          <p:nvPr/>
        </p:nvSpPr>
        <p:spPr>
          <a:xfrm>
            <a:off x="7639711" y="505169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233" name="直线连接符 232">
            <a:extLst>
              <a:ext uri="{FF2B5EF4-FFF2-40B4-BE49-F238E27FC236}">
                <a16:creationId xmlns:a16="http://schemas.microsoft.com/office/drawing/2014/main" id="{5A9DDAC3-173B-A846-AAE5-0379B4ABF3FD}"/>
              </a:ext>
            </a:extLst>
          </p:cNvPr>
          <p:cNvCxnSpPr>
            <a:cxnSpLocks/>
            <a:stCxn id="218" idx="4"/>
            <a:endCxn id="220" idx="7"/>
          </p:cNvCxnSpPr>
          <p:nvPr/>
        </p:nvCxnSpPr>
        <p:spPr>
          <a:xfrm flipH="1">
            <a:off x="8463010" y="4821827"/>
            <a:ext cx="263783" cy="4507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5" name="文本框 234">
            <a:extLst>
              <a:ext uri="{FF2B5EF4-FFF2-40B4-BE49-F238E27FC236}">
                <a16:creationId xmlns:a16="http://schemas.microsoft.com/office/drawing/2014/main" id="{4EB5F2C7-2625-4F4B-9A13-B598525CF7CC}"/>
              </a:ext>
            </a:extLst>
          </p:cNvPr>
          <p:cNvSpPr txBox="1"/>
          <p:nvPr/>
        </p:nvSpPr>
        <p:spPr>
          <a:xfrm>
            <a:off x="8634472" y="493352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6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43" name="右箭头 42">
            <a:extLst>
              <a:ext uri="{FF2B5EF4-FFF2-40B4-BE49-F238E27FC236}">
                <a16:creationId xmlns:a16="http://schemas.microsoft.com/office/drawing/2014/main" id="{3211CD94-0BC4-BB4B-9EA9-7651EA516D78}"/>
              </a:ext>
            </a:extLst>
          </p:cNvPr>
          <p:cNvSpPr/>
          <p:nvPr/>
        </p:nvSpPr>
        <p:spPr>
          <a:xfrm>
            <a:off x="2761129" y="1253534"/>
            <a:ext cx="448236" cy="43284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6" name="右箭头 235">
            <a:extLst>
              <a:ext uri="{FF2B5EF4-FFF2-40B4-BE49-F238E27FC236}">
                <a16:creationId xmlns:a16="http://schemas.microsoft.com/office/drawing/2014/main" id="{EA6FA149-C668-1846-91F3-473607FF6B03}"/>
              </a:ext>
            </a:extLst>
          </p:cNvPr>
          <p:cNvSpPr/>
          <p:nvPr/>
        </p:nvSpPr>
        <p:spPr>
          <a:xfrm>
            <a:off x="2825330" y="4357112"/>
            <a:ext cx="448236" cy="43284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7" name="右箭头 236">
            <a:extLst>
              <a:ext uri="{FF2B5EF4-FFF2-40B4-BE49-F238E27FC236}">
                <a16:creationId xmlns:a16="http://schemas.microsoft.com/office/drawing/2014/main" id="{D2537347-A4A8-9D47-BB8E-1A2AC3296919}"/>
              </a:ext>
            </a:extLst>
          </p:cNvPr>
          <p:cNvSpPr/>
          <p:nvPr/>
        </p:nvSpPr>
        <p:spPr>
          <a:xfrm>
            <a:off x="5898781" y="1244233"/>
            <a:ext cx="448236" cy="43284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8" name="右箭头 237">
            <a:extLst>
              <a:ext uri="{FF2B5EF4-FFF2-40B4-BE49-F238E27FC236}">
                <a16:creationId xmlns:a16="http://schemas.microsoft.com/office/drawing/2014/main" id="{EF829B9A-A8F7-6043-91DE-167B4C97545B}"/>
              </a:ext>
            </a:extLst>
          </p:cNvPr>
          <p:cNvSpPr/>
          <p:nvPr/>
        </p:nvSpPr>
        <p:spPr>
          <a:xfrm>
            <a:off x="9076355" y="1263117"/>
            <a:ext cx="448236" cy="43284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9" name="右箭头 238">
            <a:extLst>
              <a:ext uri="{FF2B5EF4-FFF2-40B4-BE49-F238E27FC236}">
                <a16:creationId xmlns:a16="http://schemas.microsoft.com/office/drawing/2014/main" id="{C936E8F5-F006-7D42-9D96-411FAFA52662}"/>
              </a:ext>
            </a:extLst>
          </p:cNvPr>
          <p:cNvSpPr/>
          <p:nvPr/>
        </p:nvSpPr>
        <p:spPr>
          <a:xfrm>
            <a:off x="5996000" y="4357112"/>
            <a:ext cx="448236" cy="43284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047548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文本框 57">
            <a:extLst>
              <a:ext uri="{FF2B5EF4-FFF2-40B4-BE49-F238E27FC236}">
                <a16:creationId xmlns:a16="http://schemas.microsoft.com/office/drawing/2014/main" id="{B171E103-656C-994C-9463-EEFAA61E730A}"/>
              </a:ext>
            </a:extLst>
          </p:cNvPr>
          <p:cNvSpPr txBox="1"/>
          <p:nvPr/>
        </p:nvSpPr>
        <p:spPr>
          <a:xfrm>
            <a:off x="1528078" y="6234672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Kruskal</a:t>
            </a:r>
            <a:r>
              <a:rPr kumimoji="1" lang="zh-CN" altLang="en-US" sz="2400" dirty="0">
                <a:solidFill>
                  <a:schemeClr val="accent1"/>
                </a:solidFill>
              </a:rPr>
              <a:t>算法</a:t>
            </a:r>
          </a:p>
        </p:txBody>
      </p:sp>
      <p:sp>
        <p:nvSpPr>
          <p:cNvPr id="121" name="椭圆 120">
            <a:extLst>
              <a:ext uri="{FF2B5EF4-FFF2-40B4-BE49-F238E27FC236}">
                <a16:creationId xmlns:a16="http://schemas.microsoft.com/office/drawing/2014/main" id="{37AED1D1-1F54-DC42-9540-AA71C6FE6C41}"/>
              </a:ext>
            </a:extLst>
          </p:cNvPr>
          <p:cNvSpPr/>
          <p:nvPr/>
        </p:nvSpPr>
        <p:spPr>
          <a:xfrm>
            <a:off x="653873" y="26807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V1</a:t>
            </a:r>
            <a:endParaRPr kumimoji="1" lang="zh-CN" altLang="en-US" dirty="0"/>
          </a:p>
        </p:txBody>
      </p:sp>
      <p:sp>
        <p:nvSpPr>
          <p:cNvPr id="122" name="椭圆 121">
            <a:extLst>
              <a:ext uri="{FF2B5EF4-FFF2-40B4-BE49-F238E27FC236}">
                <a16:creationId xmlns:a16="http://schemas.microsoft.com/office/drawing/2014/main" id="{F307F1AC-C6E4-274A-B983-F9A72702EC8F}"/>
              </a:ext>
            </a:extLst>
          </p:cNvPr>
          <p:cNvSpPr/>
          <p:nvPr/>
        </p:nvSpPr>
        <p:spPr>
          <a:xfrm>
            <a:off x="1637454" y="26067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V2</a:t>
            </a:r>
            <a:endParaRPr kumimoji="1" lang="zh-CN" altLang="en-US" dirty="0"/>
          </a:p>
        </p:txBody>
      </p:sp>
      <p:sp>
        <p:nvSpPr>
          <p:cNvPr id="123" name="椭圆 122">
            <a:extLst>
              <a:ext uri="{FF2B5EF4-FFF2-40B4-BE49-F238E27FC236}">
                <a16:creationId xmlns:a16="http://schemas.microsoft.com/office/drawing/2014/main" id="{81BC27C4-5F25-654C-9CCB-CE648E1683A6}"/>
              </a:ext>
            </a:extLst>
          </p:cNvPr>
          <p:cNvSpPr/>
          <p:nvPr/>
        </p:nvSpPr>
        <p:spPr>
          <a:xfrm>
            <a:off x="1986067" y="116893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V5</a:t>
            </a:r>
            <a:endParaRPr kumimoji="1" lang="zh-CN" altLang="en-US" dirty="0"/>
          </a:p>
        </p:txBody>
      </p:sp>
      <p:sp>
        <p:nvSpPr>
          <p:cNvPr id="124" name="椭圆 123">
            <a:extLst>
              <a:ext uri="{FF2B5EF4-FFF2-40B4-BE49-F238E27FC236}">
                <a16:creationId xmlns:a16="http://schemas.microsoft.com/office/drawing/2014/main" id="{8D19170C-63D1-6C4F-844D-3F0A660397EF}"/>
              </a:ext>
            </a:extLst>
          </p:cNvPr>
          <p:cNvSpPr/>
          <p:nvPr/>
        </p:nvSpPr>
        <p:spPr>
          <a:xfrm>
            <a:off x="300996" y="115199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V3</a:t>
            </a:r>
            <a:endParaRPr kumimoji="1" lang="zh-CN" altLang="en-US" dirty="0"/>
          </a:p>
        </p:txBody>
      </p:sp>
      <p:sp>
        <p:nvSpPr>
          <p:cNvPr id="125" name="椭圆 124">
            <a:extLst>
              <a:ext uri="{FF2B5EF4-FFF2-40B4-BE49-F238E27FC236}">
                <a16:creationId xmlns:a16="http://schemas.microsoft.com/office/drawing/2014/main" id="{4EFFFB5D-786F-3347-A492-4BA3568C1191}"/>
              </a:ext>
            </a:extLst>
          </p:cNvPr>
          <p:cNvSpPr/>
          <p:nvPr/>
        </p:nvSpPr>
        <p:spPr>
          <a:xfrm>
            <a:off x="1643667" y="209077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V7</a:t>
            </a:r>
            <a:endParaRPr kumimoji="1" lang="zh-CN" altLang="en-US" dirty="0"/>
          </a:p>
        </p:txBody>
      </p:sp>
      <p:sp>
        <p:nvSpPr>
          <p:cNvPr id="126" name="椭圆 125">
            <a:extLst>
              <a:ext uri="{FF2B5EF4-FFF2-40B4-BE49-F238E27FC236}">
                <a16:creationId xmlns:a16="http://schemas.microsoft.com/office/drawing/2014/main" id="{98DF5202-F702-0949-95E4-273878ED39E5}"/>
              </a:ext>
            </a:extLst>
          </p:cNvPr>
          <p:cNvSpPr/>
          <p:nvPr/>
        </p:nvSpPr>
        <p:spPr>
          <a:xfrm>
            <a:off x="653873" y="209077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V6</a:t>
            </a:r>
            <a:endParaRPr kumimoji="1" lang="zh-CN" altLang="en-US" dirty="0"/>
          </a:p>
        </p:txBody>
      </p:sp>
      <p:sp>
        <p:nvSpPr>
          <p:cNvPr id="127" name="椭圆 126">
            <a:extLst>
              <a:ext uri="{FF2B5EF4-FFF2-40B4-BE49-F238E27FC236}">
                <a16:creationId xmlns:a16="http://schemas.microsoft.com/office/drawing/2014/main" id="{6456EDFC-52FA-864D-9D17-42EE7A9A833C}"/>
              </a:ext>
            </a:extLst>
          </p:cNvPr>
          <p:cNvSpPr/>
          <p:nvPr/>
        </p:nvSpPr>
        <p:spPr>
          <a:xfrm>
            <a:off x="1097076" y="115199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V4</a:t>
            </a:r>
            <a:endParaRPr kumimoji="1" lang="zh-CN" altLang="en-US" dirty="0"/>
          </a:p>
        </p:txBody>
      </p:sp>
      <p:sp>
        <p:nvSpPr>
          <p:cNvPr id="163" name="椭圆 162">
            <a:extLst>
              <a:ext uri="{FF2B5EF4-FFF2-40B4-BE49-F238E27FC236}">
                <a16:creationId xmlns:a16="http://schemas.microsoft.com/office/drawing/2014/main" id="{D9FEC340-C89C-2F4D-B92D-34AE42C3E0DA}"/>
              </a:ext>
            </a:extLst>
          </p:cNvPr>
          <p:cNvSpPr/>
          <p:nvPr/>
        </p:nvSpPr>
        <p:spPr>
          <a:xfrm>
            <a:off x="3712863" y="27765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V1</a:t>
            </a:r>
            <a:endParaRPr kumimoji="1" lang="zh-CN" altLang="en-US" dirty="0"/>
          </a:p>
        </p:txBody>
      </p:sp>
      <p:sp>
        <p:nvSpPr>
          <p:cNvPr id="164" name="椭圆 163">
            <a:extLst>
              <a:ext uri="{FF2B5EF4-FFF2-40B4-BE49-F238E27FC236}">
                <a16:creationId xmlns:a16="http://schemas.microsoft.com/office/drawing/2014/main" id="{3DF614B9-2CBF-7B4D-8C72-E5793123396F}"/>
              </a:ext>
            </a:extLst>
          </p:cNvPr>
          <p:cNvSpPr/>
          <p:nvPr/>
        </p:nvSpPr>
        <p:spPr>
          <a:xfrm>
            <a:off x="4696444" y="27025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V2</a:t>
            </a:r>
            <a:endParaRPr kumimoji="1" lang="zh-CN" altLang="en-US" dirty="0"/>
          </a:p>
        </p:txBody>
      </p:sp>
      <p:sp>
        <p:nvSpPr>
          <p:cNvPr id="165" name="椭圆 164">
            <a:extLst>
              <a:ext uri="{FF2B5EF4-FFF2-40B4-BE49-F238E27FC236}">
                <a16:creationId xmlns:a16="http://schemas.microsoft.com/office/drawing/2014/main" id="{4CC56224-04C8-2448-82C8-B918D607A37E}"/>
              </a:ext>
            </a:extLst>
          </p:cNvPr>
          <p:cNvSpPr/>
          <p:nvPr/>
        </p:nvSpPr>
        <p:spPr>
          <a:xfrm>
            <a:off x="5045057" y="117851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V5</a:t>
            </a:r>
            <a:endParaRPr kumimoji="1" lang="zh-CN" altLang="en-US" dirty="0"/>
          </a:p>
        </p:txBody>
      </p:sp>
      <p:sp>
        <p:nvSpPr>
          <p:cNvPr id="166" name="椭圆 165">
            <a:extLst>
              <a:ext uri="{FF2B5EF4-FFF2-40B4-BE49-F238E27FC236}">
                <a16:creationId xmlns:a16="http://schemas.microsoft.com/office/drawing/2014/main" id="{570E622C-5689-2447-A8C4-CD514DC46FBC}"/>
              </a:ext>
            </a:extLst>
          </p:cNvPr>
          <p:cNvSpPr/>
          <p:nvPr/>
        </p:nvSpPr>
        <p:spPr>
          <a:xfrm>
            <a:off x="3359986" y="116157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V3</a:t>
            </a:r>
            <a:endParaRPr kumimoji="1" lang="zh-CN" altLang="en-US" dirty="0"/>
          </a:p>
        </p:txBody>
      </p:sp>
      <p:sp>
        <p:nvSpPr>
          <p:cNvPr id="167" name="椭圆 166">
            <a:extLst>
              <a:ext uri="{FF2B5EF4-FFF2-40B4-BE49-F238E27FC236}">
                <a16:creationId xmlns:a16="http://schemas.microsoft.com/office/drawing/2014/main" id="{D3F0B225-8EF1-8842-BCA6-B5470CD503ED}"/>
              </a:ext>
            </a:extLst>
          </p:cNvPr>
          <p:cNvSpPr/>
          <p:nvPr/>
        </p:nvSpPr>
        <p:spPr>
          <a:xfrm>
            <a:off x="4702657" y="210035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V7</a:t>
            </a:r>
            <a:endParaRPr kumimoji="1" lang="zh-CN" altLang="en-US" dirty="0"/>
          </a:p>
        </p:txBody>
      </p:sp>
      <p:sp>
        <p:nvSpPr>
          <p:cNvPr id="168" name="椭圆 167">
            <a:extLst>
              <a:ext uri="{FF2B5EF4-FFF2-40B4-BE49-F238E27FC236}">
                <a16:creationId xmlns:a16="http://schemas.microsoft.com/office/drawing/2014/main" id="{99D3EFFF-86F1-6348-BDBB-A0E90EBEBC2F}"/>
              </a:ext>
            </a:extLst>
          </p:cNvPr>
          <p:cNvSpPr/>
          <p:nvPr/>
        </p:nvSpPr>
        <p:spPr>
          <a:xfrm>
            <a:off x="3712863" y="210035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V6</a:t>
            </a:r>
            <a:endParaRPr kumimoji="1" lang="zh-CN" altLang="en-US" dirty="0"/>
          </a:p>
        </p:txBody>
      </p:sp>
      <p:sp>
        <p:nvSpPr>
          <p:cNvPr id="169" name="椭圆 168">
            <a:extLst>
              <a:ext uri="{FF2B5EF4-FFF2-40B4-BE49-F238E27FC236}">
                <a16:creationId xmlns:a16="http://schemas.microsoft.com/office/drawing/2014/main" id="{D6D93692-BA9B-5B4B-B9B3-CA5B84ED5A3E}"/>
              </a:ext>
            </a:extLst>
          </p:cNvPr>
          <p:cNvSpPr/>
          <p:nvPr/>
        </p:nvSpPr>
        <p:spPr>
          <a:xfrm>
            <a:off x="4156066" y="116157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V4</a:t>
            </a:r>
            <a:endParaRPr kumimoji="1" lang="zh-CN" altLang="en-US" dirty="0"/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0F8A1B69-4B1C-9A44-AD5F-CA234FCAD6B9}"/>
              </a:ext>
            </a:extLst>
          </p:cNvPr>
          <p:cNvCxnSpPr>
            <a:cxnSpLocks/>
            <a:stCxn id="163" idx="5"/>
            <a:endCxn id="169" idx="0"/>
          </p:cNvCxnSpPr>
          <p:nvPr/>
        </p:nvCxnSpPr>
        <p:spPr>
          <a:xfrm>
            <a:off x="4158857" y="733787"/>
            <a:ext cx="258466" cy="4277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F2EA0191-6999-6440-A063-4FF37607E074}"/>
              </a:ext>
            </a:extLst>
          </p:cNvPr>
          <p:cNvSpPr txBox="1"/>
          <p:nvPr/>
        </p:nvSpPr>
        <p:spPr>
          <a:xfrm>
            <a:off x="4250390" y="73378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43" name="右箭头 42">
            <a:extLst>
              <a:ext uri="{FF2B5EF4-FFF2-40B4-BE49-F238E27FC236}">
                <a16:creationId xmlns:a16="http://schemas.microsoft.com/office/drawing/2014/main" id="{3211CD94-0BC4-BB4B-9EA9-7651EA516D78}"/>
              </a:ext>
            </a:extLst>
          </p:cNvPr>
          <p:cNvSpPr/>
          <p:nvPr/>
        </p:nvSpPr>
        <p:spPr>
          <a:xfrm>
            <a:off x="2761129" y="1253534"/>
            <a:ext cx="448236" cy="43284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752775FE-2CC0-A442-8218-76512F316EB6}"/>
              </a:ext>
            </a:extLst>
          </p:cNvPr>
          <p:cNvSpPr/>
          <p:nvPr/>
        </p:nvSpPr>
        <p:spPr>
          <a:xfrm>
            <a:off x="6930658" y="28701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V1</a:t>
            </a:r>
            <a:endParaRPr kumimoji="1" lang="zh-CN" altLang="en-US" dirty="0"/>
          </a:p>
        </p:txBody>
      </p:sp>
      <p:sp>
        <p:nvSpPr>
          <p:cNvPr id="100" name="椭圆 99">
            <a:extLst>
              <a:ext uri="{FF2B5EF4-FFF2-40B4-BE49-F238E27FC236}">
                <a16:creationId xmlns:a16="http://schemas.microsoft.com/office/drawing/2014/main" id="{1EFA0250-BDA8-3144-9999-822254F00D19}"/>
              </a:ext>
            </a:extLst>
          </p:cNvPr>
          <p:cNvSpPr/>
          <p:nvPr/>
        </p:nvSpPr>
        <p:spPr>
          <a:xfrm>
            <a:off x="7914239" y="27961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V2</a:t>
            </a:r>
            <a:endParaRPr kumimoji="1" lang="zh-CN" altLang="en-US" dirty="0"/>
          </a:p>
        </p:txBody>
      </p:sp>
      <p:sp>
        <p:nvSpPr>
          <p:cNvPr id="101" name="椭圆 100">
            <a:extLst>
              <a:ext uri="{FF2B5EF4-FFF2-40B4-BE49-F238E27FC236}">
                <a16:creationId xmlns:a16="http://schemas.microsoft.com/office/drawing/2014/main" id="{BF0A5E65-6817-1D4E-BD07-D7240D0E0B07}"/>
              </a:ext>
            </a:extLst>
          </p:cNvPr>
          <p:cNvSpPr/>
          <p:nvPr/>
        </p:nvSpPr>
        <p:spPr>
          <a:xfrm>
            <a:off x="8262852" y="118787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V5</a:t>
            </a:r>
            <a:endParaRPr kumimoji="1" lang="zh-CN" altLang="en-US" dirty="0"/>
          </a:p>
        </p:txBody>
      </p:sp>
      <p:sp>
        <p:nvSpPr>
          <p:cNvPr id="102" name="椭圆 101">
            <a:extLst>
              <a:ext uri="{FF2B5EF4-FFF2-40B4-BE49-F238E27FC236}">
                <a16:creationId xmlns:a16="http://schemas.microsoft.com/office/drawing/2014/main" id="{E32B2AB0-E3F8-A74C-8B00-964F7E9BC957}"/>
              </a:ext>
            </a:extLst>
          </p:cNvPr>
          <p:cNvSpPr/>
          <p:nvPr/>
        </p:nvSpPr>
        <p:spPr>
          <a:xfrm>
            <a:off x="6577781" y="117093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V3</a:t>
            </a:r>
            <a:endParaRPr kumimoji="1" lang="zh-CN" altLang="en-US" dirty="0"/>
          </a:p>
        </p:txBody>
      </p:sp>
      <p:sp>
        <p:nvSpPr>
          <p:cNvPr id="103" name="椭圆 102">
            <a:extLst>
              <a:ext uri="{FF2B5EF4-FFF2-40B4-BE49-F238E27FC236}">
                <a16:creationId xmlns:a16="http://schemas.microsoft.com/office/drawing/2014/main" id="{8230167D-509E-214A-B3EA-8AD3FB0EA5EF}"/>
              </a:ext>
            </a:extLst>
          </p:cNvPr>
          <p:cNvSpPr/>
          <p:nvPr/>
        </p:nvSpPr>
        <p:spPr>
          <a:xfrm>
            <a:off x="7920452" y="210971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V7</a:t>
            </a:r>
            <a:endParaRPr kumimoji="1" lang="zh-CN" altLang="en-US" dirty="0"/>
          </a:p>
        </p:txBody>
      </p:sp>
      <p:sp>
        <p:nvSpPr>
          <p:cNvPr id="104" name="椭圆 103">
            <a:extLst>
              <a:ext uri="{FF2B5EF4-FFF2-40B4-BE49-F238E27FC236}">
                <a16:creationId xmlns:a16="http://schemas.microsoft.com/office/drawing/2014/main" id="{DFF9F70B-2331-A24C-9FB3-F0CCCDD09815}"/>
              </a:ext>
            </a:extLst>
          </p:cNvPr>
          <p:cNvSpPr/>
          <p:nvPr/>
        </p:nvSpPr>
        <p:spPr>
          <a:xfrm>
            <a:off x="6930658" y="210971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V6</a:t>
            </a:r>
            <a:endParaRPr kumimoji="1" lang="zh-CN" altLang="en-US" dirty="0"/>
          </a:p>
        </p:txBody>
      </p:sp>
      <p:sp>
        <p:nvSpPr>
          <p:cNvPr id="105" name="椭圆 104">
            <a:extLst>
              <a:ext uri="{FF2B5EF4-FFF2-40B4-BE49-F238E27FC236}">
                <a16:creationId xmlns:a16="http://schemas.microsoft.com/office/drawing/2014/main" id="{D4D5BECD-B07B-614F-9BFB-FBD182738DFF}"/>
              </a:ext>
            </a:extLst>
          </p:cNvPr>
          <p:cNvSpPr/>
          <p:nvPr/>
        </p:nvSpPr>
        <p:spPr>
          <a:xfrm>
            <a:off x="7373861" y="117093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V4</a:t>
            </a:r>
            <a:endParaRPr kumimoji="1" lang="zh-CN" altLang="en-US" dirty="0"/>
          </a:p>
        </p:txBody>
      </p:sp>
      <p:cxnSp>
        <p:nvCxnSpPr>
          <p:cNvPr id="106" name="直线连接符 105">
            <a:extLst>
              <a:ext uri="{FF2B5EF4-FFF2-40B4-BE49-F238E27FC236}">
                <a16:creationId xmlns:a16="http://schemas.microsoft.com/office/drawing/2014/main" id="{D369E12E-C502-8B44-B142-E16360FA9710}"/>
              </a:ext>
            </a:extLst>
          </p:cNvPr>
          <p:cNvCxnSpPr>
            <a:cxnSpLocks/>
            <a:stCxn id="99" idx="5"/>
            <a:endCxn id="105" idx="0"/>
          </p:cNvCxnSpPr>
          <p:nvPr/>
        </p:nvCxnSpPr>
        <p:spPr>
          <a:xfrm>
            <a:off x="7376652" y="743148"/>
            <a:ext cx="258466" cy="4277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7" name="文本框 106">
            <a:extLst>
              <a:ext uri="{FF2B5EF4-FFF2-40B4-BE49-F238E27FC236}">
                <a16:creationId xmlns:a16="http://schemas.microsoft.com/office/drawing/2014/main" id="{B8CA2A58-4764-C246-A9B2-024627D21F7F}"/>
              </a:ext>
            </a:extLst>
          </p:cNvPr>
          <p:cNvSpPr txBox="1"/>
          <p:nvPr/>
        </p:nvSpPr>
        <p:spPr>
          <a:xfrm>
            <a:off x="7468185" y="74314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08" name="右箭头 107">
            <a:extLst>
              <a:ext uri="{FF2B5EF4-FFF2-40B4-BE49-F238E27FC236}">
                <a16:creationId xmlns:a16="http://schemas.microsoft.com/office/drawing/2014/main" id="{B101B9AD-8F28-5940-8674-F4D14B3B2802}"/>
              </a:ext>
            </a:extLst>
          </p:cNvPr>
          <p:cNvSpPr/>
          <p:nvPr/>
        </p:nvSpPr>
        <p:spPr>
          <a:xfrm>
            <a:off x="5978924" y="1262895"/>
            <a:ext cx="448236" cy="43284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87AB3477-CBB8-5547-AFC6-0CFA9E23EBBA}"/>
              </a:ext>
            </a:extLst>
          </p:cNvPr>
          <p:cNvCxnSpPr>
            <a:cxnSpLocks/>
            <a:stCxn id="104" idx="6"/>
            <a:endCxn id="103" idx="2"/>
          </p:cNvCxnSpPr>
          <p:nvPr/>
        </p:nvCxnSpPr>
        <p:spPr>
          <a:xfrm>
            <a:off x="7453172" y="2376909"/>
            <a:ext cx="46728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75C570A2-5D7C-C541-A602-1A910451F7F0}"/>
              </a:ext>
            </a:extLst>
          </p:cNvPr>
          <p:cNvSpPr txBox="1"/>
          <p:nvPr/>
        </p:nvSpPr>
        <p:spPr>
          <a:xfrm>
            <a:off x="7589881" y="200757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3" name="椭圆 112">
            <a:extLst>
              <a:ext uri="{FF2B5EF4-FFF2-40B4-BE49-F238E27FC236}">
                <a16:creationId xmlns:a16="http://schemas.microsoft.com/office/drawing/2014/main" id="{AB78A780-D6A5-C546-B0AE-50D8680B6392}"/>
              </a:ext>
            </a:extLst>
          </p:cNvPr>
          <p:cNvSpPr/>
          <p:nvPr/>
        </p:nvSpPr>
        <p:spPr>
          <a:xfrm>
            <a:off x="10272940" y="26807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V1</a:t>
            </a:r>
            <a:endParaRPr kumimoji="1" lang="zh-CN" altLang="en-US" dirty="0"/>
          </a:p>
        </p:txBody>
      </p:sp>
      <p:sp>
        <p:nvSpPr>
          <p:cNvPr id="114" name="椭圆 113">
            <a:extLst>
              <a:ext uri="{FF2B5EF4-FFF2-40B4-BE49-F238E27FC236}">
                <a16:creationId xmlns:a16="http://schemas.microsoft.com/office/drawing/2014/main" id="{B7DDF173-8D15-DD41-B34A-718E5FEB4D1F}"/>
              </a:ext>
            </a:extLst>
          </p:cNvPr>
          <p:cNvSpPr/>
          <p:nvPr/>
        </p:nvSpPr>
        <p:spPr>
          <a:xfrm>
            <a:off x="11256521" y="26067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V2</a:t>
            </a:r>
            <a:endParaRPr kumimoji="1" lang="zh-CN" altLang="en-US" dirty="0"/>
          </a:p>
        </p:txBody>
      </p:sp>
      <p:sp>
        <p:nvSpPr>
          <p:cNvPr id="115" name="椭圆 114">
            <a:extLst>
              <a:ext uri="{FF2B5EF4-FFF2-40B4-BE49-F238E27FC236}">
                <a16:creationId xmlns:a16="http://schemas.microsoft.com/office/drawing/2014/main" id="{B5999C79-93DF-9A49-BA48-2DBBCD0AAF6F}"/>
              </a:ext>
            </a:extLst>
          </p:cNvPr>
          <p:cNvSpPr/>
          <p:nvPr/>
        </p:nvSpPr>
        <p:spPr>
          <a:xfrm>
            <a:off x="11605134" y="116893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V5</a:t>
            </a:r>
            <a:endParaRPr kumimoji="1" lang="zh-CN" altLang="en-US" dirty="0"/>
          </a:p>
        </p:txBody>
      </p:sp>
      <p:sp>
        <p:nvSpPr>
          <p:cNvPr id="116" name="椭圆 115">
            <a:extLst>
              <a:ext uri="{FF2B5EF4-FFF2-40B4-BE49-F238E27FC236}">
                <a16:creationId xmlns:a16="http://schemas.microsoft.com/office/drawing/2014/main" id="{9A41621E-8244-D54F-A1AA-EF7CF40204DF}"/>
              </a:ext>
            </a:extLst>
          </p:cNvPr>
          <p:cNvSpPr/>
          <p:nvPr/>
        </p:nvSpPr>
        <p:spPr>
          <a:xfrm>
            <a:off x="9920063" y="115199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V3</a:t>
            </a:r>
            <a:endParaRPr kumimoji="1" lang="zh-CN" altLang="en-US" dirty="0"/>
          </a:p>
        </p:txBody>
      </p:sp>
      <p:sp>
        <p:nvSpPr>
          <p:cNvPr id="117" name="椭圆 116">
            <a:extLst>
              <a:ext uri="{FF2B5EF4-FFF2-40B4-BE49-F238E27FC236}">
                <a16:creationId xmlns:a16="http://schemas.microsoft.com/office/drawing/2014/main" id="{7285CE66-7E1C-C141-9BFE-ACA20B3CC96B}"/>
              </a:ext>
            </a:extLst>
          </p:cNvPr>
          <p:cNvSpPr/>
          <p:nvPr/>
        </p:nvSpPr>
        <p:spPr>
          <a:xfrm>
            <a:off x="11262734" y="209077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V7</a:t>
            </a:r>
            <a:endParaRPr kumimoji="1" lang="zh-CN" altLang="en-US" dirty="0"/>
          </a:p>
        </p:txBody>
      </p:sp>
      <p:sp>
        <p:nvSpPr>
          <p:cNvPr id="118" name="椭圆 117">
            <a:extLst>
              <a:ext uri="{FF2B5EF4-FFF2-40B4-BE49-F238E27FC236}">
                <a16:creationId xmlns:a16="http://schemas.microsoft.com/office/drawing/2014/main" id="{E9E8D2A3-844D-D44E-81DE-39959E954CDC}"/>
              </a:ext>
            </a:extLst>
          </p:cNvPr>
          <p:cNvSpPr/>
          <p:nvPr/>
        </p:nvSpPr>
        <p:spPr>
          <a:xfrm>
            <a:off x="10272940" y="209077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V6</a:t>
            </a:r>
            <a:endParaRPr kumimoji="1" lang="zh-CN" altLang="en-US" dirty="0"/>
          </a:p>
        </p:txBody>
      </p:sp>
      <p:sp>
        <p:nvSpPr>
          <p:cNvPr id="119" name="椭圆 118">
            <a:extLst>
              <a:ext uri="{FF2B5EF4-FFF2-40B4-BE49-F238E27FC236}">
                <a16:creationId xmlns:a16="http://schemas.microsoft.com/office/drawing/2014/main" id="{57DC95C8-A4A2-AA44-A564-1B5B9BC5C5E4}"/>
              </a:ext>
            </a:extLst>
          </p:cNvPr>
          <p:cNvSpPr/>
          <p:nvPr/>
        </p:nvSpPr>
        <p:spPr>
          <a:xfrm>
            <a:off x="10716143" y="115199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V4</a:t>
            </a:r>
            <a:endParaRPr kumimoji="1" lang="zh-CN" altLang="en-US" dirty="0"/>
          </a:p>
        </p:txBody>
      </p:sp>
      <p:cxnSp>
        <p:nvCxnSpPr>
          <p:cNvPr id="120" name="直线连接符 119">
            <a:extLst>
              <a:ext uri="{FF2B5EF4-FFF2-40B4-BE49-F238E27FC236}">
                <a16:creationId xmlns:a16="http://schemas.microsoft.com/office/drawing/2014/main" id="{33D56ACF-6A92-8145-9339-B9228CEC7B06}"/>
              </a:ext>
            </a:extLst>
          </p:cNvPr>
          <p:cNvCxnSpPr>
            <a:cxnSpLocks/>
            <a:stCxn id="113" idx="5"/>
            <a:endCxn id="119" idx="0"/>
          </p:cNvCxnSpPr>
          <p:nvPr/>
        </p:nvCxnSpPr>
        <p:spPr>
          <a:xfrm>
            <a:off x="10718934" y="724204"/>
            <a:ext cx="258466" cy="4277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8" name="文本框 127">
            <a:extLst>
              <a:ext uri="{FF2B5EF4-FFF2-40B4-BE49-F238E27FC236}">
                <a16:creationId xmlns:a16="http://schemas.microsoft.com/office/drawing/2014/main" id="{9BF76B75-2E59-C14C-93A3-308A3B92A771}"/>
              </a:ext>
            </a:extLst>
          </p:cNvPr>
          <p:cNvSpPr txBox="1"/>
          <p:nvPr/>
        </p:nvSpPr>
        <p:spPr>
          <a:xfrm>
            <a:off x="10810467" y="7242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29" name="右箭头 128">
            <a:extLst>
              <a:ext uri="{FF2B5EF4-FFF2-40B4-BE49-F238E27FC236}">
                <a16:creationId xmlns:a16="http://schemas.microsoft.com/office/drawing/2014/main" id="{A51435CA-D579-FB49-8FA3-E99702A2F981}"/>
              </a:ext>
            </a:extLst>
          </p:cNvPr>
          <p:cNvSpPr/>
          <p:nvPr/>
        </p:nvSpPr>
        <p:spPr>
          <a:xfrm>
            <a:off x="9161122" y="1262669"/>
            <a:ext cx="448236" cy="43284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30" name="直线连接符 129">
            <a:extLst>
              <a:ext uri="{FF2B5EF4-FFF2-40B4-BE49-F238E27FC236}">
                <a16:creationId xmlns:a16="http://schemas.microsoft.com/office/drawing/2014/main" id="{973753FD-62E1-D449-B438-3266C3190DB8}"/>
              </a:ext>
            </a:extLst>
          </p:cNvPr>
          <p:cNvCxnSpPr>
            <a:cxnSpLocks/>
            <a:stCxn id="118" idx="6"/>
            <a:endCxn id="117" idx="2"/>
          </p:cNvCxnSpPr>
          <p:nvPr/>
        </p:nvCxnSpPr>
        <p:spPr>
          <a:xfrm>
            <a:off x="10795454" y="2357965"/>
            <a:ext cx="46728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1" name="文本框 130">
            <a:extLst>
              <a:ext uri="{FF2B5EF4-FFF2-40B4-BE49-F238E27FC236}">
                <a16:creationId xmlns:a16="http://schemas.microsoft.com/office/drawing/2014/main" id="{68B645E5-E660-124D-9376-802D9B669CF3}"/>
              </a:ext>
            </a:extLst>
          </p:cNvPr>
          <p:cNvSpPr txBox="1"/>
          <p:nvPr/>
        </p:nvSpPr>
        <p:spPr>
          <a:xfrm>
            <a:off x="10932163" y="198863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144" name="直线连接符 143">
            <a:extLst>
              <a:ext uri="{FF2B5EF4-FFF2-40B4-BE49-F238E27FC236}">
                <a16:creationId xmlns:a16="http://schemas.microsoft.com/office/drawing/2014/main" id="{A8E6AA95-A7DD-534C-9D66-8BC2A2771FB9}"/>
              </a:ext>
            </a:extLst>
          </p:cNvPr>
          <p:cNvCxnSpPr>
            <a:cxnSpLocks/>
            <a:stCxn id="113" idx="6"/>
            <a:endCxn id="114" idx="2"/>
          </p:cNvCxnSpPr>
          <p:nvPr/>
        </p:nvCxnSpPr>
        <p:spPr>
          <a:xfrm flipV="1">
            <a:off x="10795454" y="527866"/>
            <a:ext cx="461067" cy="740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5" name="文本框 144">
            <a:extLst>
              <a:ext uri="{FF2B5EF4-FFF2-40B4-BE49-F238E27FC236}">
                <a16:creationId xmlns:a16="http://schemas.microsoft.com/office/drawing/2014/main" id="{BEE10646-217B-DA4B-956D-53B5C5725571}"/>
              </a:ext>
            </a:extLst>
          </p:cNvPr>
          <p:cNvSpPr txBox="1"/>
          <p:nvPr/>
        </p:nvSpPr>
        <p:spPr>
          <a:xfrm>
            <a:off x="10871195" y="148154"/>
            <a:ext cx="411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46" name="椭圆 145">
            <a:extLst>
              <a:ext uri="{FF2B5EF4-FFF2-40B4-BE49-F238E27FC236}">
                <a16:creationId xmlns:a16="http://schemas.microsoft.com/office/drawing/2014/main" id="{9AE25BFF-407E-C943-BE50-1F029790D8EE}"/>
              </a:ext>
            </a:extLst>
          </p:cNvPr>
          <p:cNvSpPr/>
          <p:nvPr/>
        </p:nvSpPr>
        <p:spPr>
          <a:xfrm>
            <a:off x="629796" y="331133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V1</a:t>
            </a:r>
            <a:endParaRPr kumimoji="1" lang="zh-CN" altLang="en-US" dirty="0"/>
          </a:p>
        </p:txBody>
      </p:sp>
      <p:sp>
        <p:nvSpPr>
          <p:cNvPr id="147" name="椭圆 146">
            <a:extLst>
              <a:ext uri="{FF2B5EF4-FFF2-40B4-BE49-F238E27FC236}">
                <a16:creationId xmlns:a16="http://schemas.microsoft.com/office/drawing/2014/main" id="{C23BC201-3CDC-9C49-A622-F8D51EDB0DF7}"/>
              </a:ext>
            </a:extLst>
          </p:cNvPr>
          <p:cNvSpPr/>
          <p:nvPr/>
        </p:nvSpPr>
        <p:spPr>
          <a:xfrm>
            <a:off x="1613377" y="330393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V2</a:t>
            </a:r>
            <a:endParaRPr kumimoji="1" lang="zh-CN" altLang="en-US" dirty="0"/>
          </a:p>
        </p:txBody>
      </p:sp>
      <p:sp>
        <p:nvSpPr>
          <p:cNvPr id="148" name="椭圆 147">
            <a:extLst>
              <a:ext uri="{FF2B5EF4-FFF2-40B4-BE49-F238E27FC236}">
                <a16:creationId xmlns:a16="http://schemas.microsoft.com/office/drawing/2014/main" id="{27D17969-E86E-0E48-BFA8-68E424AABD4E}"/>
              </a:ext>
            </a:extLst>
          </p:cNvPr>
          <p:cNvSpPr/>
          <p:nvPr/>
        </p:nvSpPr>
        <p:spPr>
          <a:xfrm>
            <a:off x="1961990" y="421219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V5</a:t>
            </a:r>
            <a:endParaRPr kumimoji="1" lang="zh-CN" altLang="en-US" dirty="0"/>
          </a:p>
        </p:txBody>
      </p:sp>
      <p:sp>
        <p:nvSpPr>
          <p:cNvPr id="149" name="椭圆 148">
            <a:extLst>
              <a:ext uri="{FF2B5EF4-FFF2-40B4-BE49-F238E27FC236}">
                <a16:creationId xmlns:a16="http://schemas.microsoft.com/office/drawing/2014/main" id="{4B127EFE-0159-EE4E-9BDE-76E70C8A4542}"/>
              </a:ext>
            </a:extLst>
          </p:cNvPr>
          <p:cNvSpPr/>
          <p:nvPr/>
        </p:nvSpPr>
        <p:spPr>
          <a:xfrm>
            <a:off x="276919" y="419524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V3</a:t>
            </a:r>
            <a:endParaRPr kumimoji="1" lang="zh-CN" altLang="en-US" dirty="0"/>
          </a:p>
        </p:txBody>
      </p:sp>
      <p:sp>
        <p:nvSpPr>
          <p:cNvPr id="150" name="椭圆 149">
            <a:extLst>
              <a:ext uri="{FF2B5EF4-FFF2-40B4-BE49-F238E27FC236}">
                <a16:creationId xmlns:a16="http://schemas.microsoft.com/office/drawing/2014/main" id="{5E105E80-B0DE-5B48-846B-993675F2F4F1}"/>
              </a:ext>
            </a:extLst>
          </p:cNvPr>
          <p:cNvSpPr/>
          <p:nvPr/>
        </p:nvSpPr>
        <p:spPr>
          <a:xfrm>
            <a:off x="1619590" y="513402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V7</a:t>
            </a:r>
            <a:endParaRPr kumimoji="1" lang="zh-CN" altLang="en-US" dirty="0"/>
          </a:p>
        </p:txBody>
      </p:sp>
      <p:sp>
        <p:nvSpPr>
          <p:cNvPr id="151" name="椭圆 150">
            <a:extLst>
              <a:ext uri="{FF2B5EF4-FFF2-40B4-BE49-F238E27FC236}">
                <a16:creationId xmlns:a16="http://schemas.microsoft.com/office/drawing/2014/main" id="{D6A4464F-1B37-574C-A406-04F42B17D68D}"/>
              </a:ext>
            </a:extLst>
          </p:cNvPr>
          <p:cNvSpPr/>
          <p:nvPr/>
        </p:nvSpPr>
        <p:spPr>
          <a:xfrm>
            <a:off x="629796" y="513402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V6</a:t>
            </a:r>
            <a:endParaRPr kumimoji="1" lang="zh-CN" altLang="en-US" dirty="0"/>
          </a:p>
        </p:txBody>
      </p:sp>
      <p:sp>
        <p:nvSpPr>
          <p:cNvPr id="152" name="椭圆 151">
            <a:extLst>
              <a:ext uri="{FF2B5EF4-FFF2-40B4-BE49-F238E27FC236}">
                <a16:creationId xmlns:a16="http://schemas.microsoft.com/office/drawing/2014/main" id="{3970B3A6-E3FC-E346-8123-02FC0707667D}"/>
              </a:ext>
            </a:extLst>
          </p:cNvPr>
          <p:cNvSpPr/>
          <p:nvPr/>
        </p:nvSpPr>
        <p:spPr>
          <a:xfrm>
            <a:off x="1181009" y="419524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V4</a:t>
            </a:r>
            <a:endParaRPr kumimoji="1" lang="zh-CN" altLang="en-US" dirty="0"/>
          </a:p>
        </p:txBody>
      </p:sp>
      <p:cxnSp>
        <p:nvCxnSpPr>
          <p:cNvPr id="153" name="直线连接符 152">
            <a:extLst>
              <a:ext uri="{FF2B5EF4-FFF2-40B4-BE49-F238E27FC236}">
                <a16:creationId xmlns:a16="http://schemas.microsoft.com/office/drawing/2014/main" id="{B7011A1D-CFA6-044C-A923-41BB26514299}"/>
              </a:ext>
            </a:extLst>
          </p:cNvPr>
          <p:cNvCxnSpPr>
            <a:cxnSpLocks/>
            <a:stCxn id="146" idx="5"/>
            <a:endCxn id="152" idx="0"/>
          </p:cNvCxnSpPr>
          <p:nvPr/>
        </p:nvCxnSpPr>
        <p:spPr>
          <a:xfrm>
            <a:off x="1075790" y="3767463"/>
            <a:ext cx="366476" cy="4277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4" name="文本框 153">
            <a:extLst>
              <a:ext uri="{FF2B5EF4-FFF2-40B4-BE49-F238E27FC236}">
                <a16:creationId xmlns:a16="http://schemas.microsoft.com/office/drawing/2014/main" id="{13FDC5D0-7A62-184E-80A2-5B0924CC82C5}"/>
              </a:ext>
            </a:extLst>
          </p:cNvPr>
          <p:cNvSpPr txBox="1"/>
          <p:nvPr/>
        </p:nvSpPr>
        <p:spPr>
          <a:xfrm>
            <a:off x="1244071" y="373145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234" name="直线连接符 233">
            <a:extLst>
              <a:ext uri="{FF2B5EF4-FFF2-40B4-BE49-F238E27FC236}">
                <a16:creationId xmlns:a16="http://schemas.microsoft.com/office/drawing/2014/main" id="{0B6A00A3-78AB-6D41-9371-C05DADA8F8C6}"/>
              </a:ext>
            </a:extLst>
          </p:cNvPr>
          <p:cNvCxnSpPr>
            <a:cxnSpLocks/>
            <a:stCxn id="151" idx="6"/>
            <a:endCxn id="150" idx="2"/>
          </p:cNvCxnSpPr>
          <p:nvPr/>
        </p:nvCxnSpPr>
        <p:spPr>
          <a:xfrm>
            <a:off x="1152310" y="5401224"/>
            <a:ext cx="46728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0" name="文本框 239">
            <a:extLst>
              <a:ext uri="{FF2B5EF4-FFF2-40B4-BE49-F238E27FC236}">
                <a16:creationId xmlns:a16="http://schemas.microsoft.com/office/drawing/2014/main" id="{B464C482-199A-6D45-B692-B003C92F0774}"/>
              </a:ext>
            </a:extLst>
          </p:cNvPr>
          <p:cNvSpPr txBox="1"/>
          <p:nvPr/>
        </p:nvSpPr>
        <p:spPr>
          <a:xfrm>
            <a:off x="1289019" y="503189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241" name="直线连接符 240">
            <a:extLst>
              <a:ext uri="{FF2B5EF4-FFF2-40B4-BE49-F238E27FC236}">
                <a16:creationId xmlns:a16="http://schemas.microsoft.com/office/drawing/2014/main" id="{147BAA26-EECF-B541-A1B7-E29BFEEC0593}"/>
              </a:ext>
            </a:extLst>
          </p:cNvPr>
          <p:cNvCxnSpPr>
            <a:cxnSpLocks/>
            <a:stCxn id="146" idx="6"/>
            <a:endCxn id="147" idx="2"/>
          </p:cNvCxnSpPr>
          <p:nvPr/>
        </p:nvCxnSpPr>
        <p:spPr>
          <a:xfrm flipV="1">
            <a:off x="1152310" y="3571125"/>
            <a:ext cx="461067" cy="740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2" name="文本框 241">
            <a:extLst>
              <a:ext uri="{FF2B5EF4-FFF2-40B4-BE49-F238E27FC236}">
                <a16:creationId xmlns:a16="http://schemas.microsoft.com/office/drawing/2014/main" id="{2D2D580E-BE8F-CF46-992B-63C2FD4B4859}"/>
              </a:ext>
            </a:extLst>
          </p:cNvPr>
          <p:cNvSpPr txBox="1"/>
          <p:nvPr/>
        </p:nvSpPr>
        <p:spPr>
          <a:xfrm>
            <a:off x="1228051" y="3191413"/>
            <a:ext cx="411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243" name="直线连接符 242">
            <a:extLst>
              <a:ext uri="{FF2B5EF4-FFF2-40B4-BE49-F238E27FC236}">
                <a16:creationId xmlns:a16="http://schemas.microsoft.com/office/drawing/2014/main" id="{E05B1254-99B1-1340-AAB3-5B764E47A614}"/>
              </a:ext>
            </a:extLst>
          </p:cNvPr>
          <p:cNvCxnSpPr>
            <a:cxnSpLocks/>
            <a:stCxn id="149" idx="6"/>
            <a:endCxn id="152" idx="2"/>
          </p:cNvCxnSpPr>
          <p:nvPr/>
        </p:nvCxnSpPr>
        <p:spPr>
          <a:xfrm>
            <a:off x="799433" y="4462444"/>
            <a:ext cx="38157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4" name="文本框 243">
            <a:extLst>
              <a:ext uri="{FF2B5EF4-FFF2-40B4-BE49-F238E27FC236}">
                <a16:creationId xmlns:a16="http://schemas.microsoft.com/office/drawing/2014/main" id="{A3378BAE-2D0F-F04E-9FC3-EAE301D4BC3A}"/>
              </a:ext>
            </a:extLst>
          </p:cNvPr>
          <p:cNvSpPr txBox="1"/>
          <p:nvPr/>
        </p:nvSpPr>
        <p:spPr>
          <a:xfrm>
            <a:off x="842933" y="4094824"/>
            <a:ext cx="411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245" name="右箭头 244">
            <a:extLst>
              <a:ext uri="{FF2B5EF4-FFF2-40B4-BE49-F238E27FC236}">
                <a16:creationId xmlns:a16="http://schemas.microsoft.com/office/drawing/2014/main" id="{335D8671-96EC-6248-9217-83B0BCE56697}"/>
              </a:ext>
            </a:extLst>
          </p:cNvPr>
          <p:cNvSpPr/>
          <p:nvPr/>
        </p:nvSpPr>
        <p:spPr>
          <a:xfrm>
            <a:off x="2742971" y="4310108"/>
            <a:ext cx="448236" cy="43284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7" name="椭圆 246">
            <a:extLst>
              <a:ext uri="{FF2B5EF4-FFF2-40B4-BE49-F238E27FC236}">
                <a16:creationId xmlns:a16="http://schemas.microsoft.com/office/drawing/2014/main" id="{091DF798-79EA-684A-91F1-9450762F27F0}"/>
              </a:ext>
            </a:extLst>
          </p:cNvPr>
          <p:cNvSpPr/>
          <p:nvPr/>
        </p:nvSpPr>
        <p:spPr>
          <a:xfrm>
            <a:off x="3820925" y="341320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V1</a:t>
            </a:r>
            <a:endParaRPr kumimoji="1" lang="zh-CN" altLang="en-US" dirty="0"/>
          </a:p>
        </p:txBody>
      </p:sp>
      <p:sp>
        <p:nvSpPr>
          <p:cNvPr id="248" name="椭圆 247">
            <a:extLst>
              <a:ext uri="{FF2B5EF4-FFF2-40B4-BE49-F238E27FC236}">
                <a16:creationId xmlns:a16="http://schemas.microsoft.com/office/drawing/2014/main" id="{C64000CE-42FD-3B4D-B884-7EDDBE737E64}"/>
              </a:ext>
            </a:extLst>
          </p:cNvPr>
          <p:cNvSpPr/>
          <p:nvPr/>
        </p:nvSpPr>
        <p:spPr>
          <a:xfrm>
            <a:off x="4804506" y="340579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V2</a:t>
            </a:r>
            <a:endParaRPr kumimoji="1" lang="zh-CN" altLang="en-US" dirty="0"/>
          </a:p>
        </p:txBody>
      </p:sp>
      <p:sp>
        <p:nvSpPr>
          <p:cNvPr id="249" name="椭圆 248">
            <a:extLst>
              <a:ext uri="{FF2B5EF4-FFF2-40B4-BE49-F238E27FC236}">
                <a16:creationId xmlns:a16="http://schemas.microsoft.com/office/drawing/2014/main" id="{CA640513-D116-E04F-9C5F-BE32D9567F9E}"/>
              </a:ext>
            </a:extLst>
          </p:cNvPr>
          <p:cNvSpPr/>
          <p:nvPr/>
        </p:nvSpPr>
        <p:spPr>
          <a:xfrm>
            <a:off x="5153119" y="431406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V5</a:t>
            </a:r>
            <a:endParaRPr kumimoji="1" lang="zh-CN" altLang="en-US" dirty="0"/>
          </a:p>
        </p:txBody>
      </p:sp>
      <p:sp>
        <p:nvSpPr>
          <p:cNvPr id="250" name="椭圆 249">
            <a:extLst>
              <a:ext uri="{FF2B5EF4-FFF2-40B4-BE49-F238E27FC236}">
                <a16:creationId xmlns:a16="http://schemas.microsoft.com/office/drawing/2014/main" id="{73B3174B-CEA0-B64C-BFCD-109B37DD723B}"/>
              </a:ext>
            </a:extLst>
          </p:cNvPr>
          <p:cNvSpPr/>
          <p:nvPr/>
        </p:nvSpPr>
        <p:spPr>
          <a:xfrm>
            <a:off x="3468048" y="429711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V3</a:t>
            </a:r>
            <a:endParaRPr kumimoji="1" lang="zh-CN" altLang="en-US" dirty="0"/>
          </a:p>
        </p:txBody>
      </p:sp>
      <p:sp>
        <p:nvSpPr>
          <p:cNvPr id="251" name="椭圆 250">
            <a:extLst>
              <a:ext uri="{FF2B5EF4-FFF2-40B4-BE49-F238E27FC236}">
                <a16:creationId xmlns:a16="http://schemas.microsoft.com/office/drawing/2014/main" id="{8AC53E2B-80AD-7A41-AF9C-6182FFE02B8C}"/>
              </a:ext>
            </a:extLst>
          </p:cNvPr>
          <p:cNvSpPr/>
          <p:nvPr/>
        </p:nvSpPr>
        <p:spPr>
          <a:xfrm>
            <a:off x="4810719" y="523589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V7</a:t>
            </a:r>
            <a:endParaRPr kumimoji="1" lang="zh-CN" altLang="en-US" dirty="0"/>
          </a:p>
        </p:txBody>
      </p:sp>
      <p:sp>
        <p:nvSpPr>
          <p:cNvPr id="252" name="椭圆 251">
            <a:extLst>
              <a:ext uri="{FF2B5EF4-FFF2-40B4-BE49-F238E27FC236}">
                <a16:creationId xmlns:a16="http://schemas.microsoft.com/office/drawing/2014/main" id="{E40B6C3B-D683-E74D-BB23-741C8AF29FB6}"/>
              </a:ext>
            </a:extLst>
          </p:cNvPr>
          <p:cNvSpPr/>
          <p:nvPr/>
        </p:nvSpPr>
        <p:spPr>
          <a:xfrm>
            <a:off x="3820925" y="523589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V6</a:t>
            </a:r>
            <a:endParaRPr kumimoji="1" lang="zh-CN" altLang="en-US" dirty="0"/>
          </a:p>
        </p:txBody>
      </p:sp>
      <p:sp>
        <p:nvSpPr>
          <p:cNvPr id="253" name="椭圆 252">
            <a:extLst>
              <a:ext uri="{FF2B5EF4-FFF2-40B4-BE49-F238E27FC236}">
                <a16:creationId xmlns:a16="http://schemas.microsoft.com/office/drawing/2014/main" id="{E0D43E17-EE03-1245-B3EC-90D0B0DEA01E}"/>
              </a:ext>
            </a:extLst>
          </p:cNvPr>
          <p:cNvSpPr/>
          <p:nvPr/>
        </p:nvSpPr>
        <p:spPr>
          <a:xfrm>
            <a:off x="4372138" y="429711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V4</a:t>
            </a:r>
            <a:endParaRPr kumimoji="1" lang="zh-CN" altLang="en-US" dirty="0"/>
          </a:p>
        </p:txBody>
      </p:sp>
      <p:cxnSp>
        <p:nvCxnSpPr>
          <p:cNvPr id="254" name="直线连接符 253">
            <a:extLst>
              <a:ext uri="{FF2B5EF4-FFF2-40B4-BE49-F238E27FC236}">
                <a16:creationId xmlns:a16="http://schemas.microsoft.com/office/drawing/2014/main" id="{23EEDC9F-2B6D-6D45-8D85-128BD66635BD}"/>
              </a:ext>
            </a:extLst>
          </p:cNvPr>
          <p:cNvCxnSpPr>
            <a:cxnSpLocks/>
            <a:stCxn id="247" idx="5"/>
            <a:endCxn id="253" idx="0"/>
          </p:cNvCxnSpPr>
          <p:nvPr/>
        </p:nvCxnSpPr>
        <p:spPr>
          <a:xfrm>
            <a:off x="4266919" y="3869331"/>
            <a:ext cx="366476" cy="4277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5" name="文本框 254">
            <a:extLst>
              <a:ext uri="{FF2B5EF4-FFF2-40B4-BE49-F238E27FC236}">
                <a16:creationId xmlns:a16="http://schemas.microsoft.com/office/drawing/2014/main" id="{64DD6138-C84B-2849-BC42-8A9DFB0D56F5}"/>
              </a:ext>
            </a:extLst>
          </p:cNvPr>
          <p:cNvSpPr txBox="1"/>
          <p:nvPr/>
        </p:nvSpPr>
        <p:spPr>
          <a:xfrm>
            <a:off x="4435200" y="383331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256" name="直线连接符 255">
            <a:extLst>
              <a:ext uri="{FF2B5EF4-FFF2-40B4-BE49-F238E27FC236}">
                <a16:creationId xmlns:a16="http://schemas.microsoft.com/office/drawing/2014/main" id="{1801B643-7042-F542-A438-AEDD04683C00}"/>
              </a:ext>
            </a:extLst>
          </p:cNvPr>
          <p:cNvCxnSpPr>
            <a:cxnSpLocks/>
            <a:stCxn id="252" idx="6"/>
            <a:endCxn id="251" idx="2"/>
          </p:cNvCxnSpPr>
          <p:nvPr/>
        </p:nvCxnSpPr>
        <p:spPr>
          <a:xfrm>
            <a:off x="4343439" y="5503092"/>
            <a:ext cx="46728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7" name="文本框 256">
            <a:extLst>
              <a:ext uri="{FF2B5EF4-FFF2-40B4-BE49-F238E27FC236}">
                <a16:creationId xmlns:a16="http://schemas.microsoft.com/office/drawing/2014/main" id="{887AE603-5484-CF47-98AD-E08768A55B78}"/>
              </a:ext>
            </a:extLst>
          </p:cNvPr>
          <p:cNvSpPr txBox="1"/>
          <p:nvPr/>
        </p:nvSpPr>
        <p:spPr>
          <a:xfrm>
            <a:off x="4480148" y="513375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258" name="直线连接符 257">
            <a:extLst>
              <a:ext uri="{FF2B5EF4-FFF2-40B4-BE49-F238E27FC236}">
                <a16:creationId xmlns:a16="http://schemas.microsoft.com/office/drawing/2014/main" id="{411C08C3-3FED-6C42-92AE-E99EC77FDCEA}"/>
              </a:ext>
            </a:extLst>
          </p:cNvPr>
          <p:cNvCxnSpPr>
            <a:cxnSpLocks/>
            <a:stCxn id="247" idx="6"/>
            <a:endCxn id="248" idx="2"/>
          </p:cNvCxnSpPr>
          <p:nvPr/>
        </p:nvCxnSpPr>
        <p:spPr>
          <a:xfrm flipV="1">
            <a:off x="4343439" y="3672993"/>
            <a:ext cx="461067" cy="740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9" name="文本框 258">
            <a:extLst>
              <a:ext uri="{FF2B5EF4-FFF2-40B4-BE49-F238E27FC236}">
                <a16:creationId xmlns:a16="http://schemas.microsoft.com/office/drawing/2014/main" id="{E9C12CA8-06C7-9D4D-A52A-FCE90CE71D62}"/>
              </a:ext>
            </a:extLst>
          </p:cNvPr>
          <p:cNvSpPr txBox="1"/>
          <p:nvPr/>
        </p:nvSpPr>
        <p:spPr>
          <a:xfrm>
            <a:off x="4419180" y="3293281"/>
            <a:ext cx="411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260" name="直线连接符 259">
            <a:extLst>
              <a:ext uri="{FF2B5EF4-FFF2-40B4-BE49-F238E27FC236}">
                <a16:creationId xmlns:a16="http://schemas.microsoft.com/office/drawing/2014/main" id="{651674B1-28FF-AD45-B642-297FF22A66AA}"/>
              </a:ext>
            </a:extLst>
          </p:cNvPr>
          <p:cNvCxnSpPr>
            <a:cxnSpLocks/>
            <a:stCxn id="250" idx="6"/>
            <a:endCxn id="253" idx="2"/>
          </p:cNvCxnSpPr>
          <p:nvPr/>
        </p:nvCxnSpPr>
        <p:spPr>
          <a:xfrm>
            <a:off x="3990562" y="4564312"/>
            <a:ext cx="38157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1" name="文本框 260">
            <a:extLst>
              <a:ext uri="{FF2B5EF4-FFF2-40B4-BE49-F238E27FC236}">
                <a16:creationId xmlns:a16="http://schemas.microsoft.com/office/drawing/2014/main" id="{D39814A5-B57C-EE4D-A594-9F26B77CEBE2}"/>
              </a:ext>
            </a:extLst>
          </p:cNvPr>
          <p:cNvSpPr txBox="1"/>
          <p:nvPr/>
        </p:nvSpPr>
        <p:spPr>
          <a:xfrm>
            <a:off x="4034062" y="4196692"/>
            <a:ext cx="411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262" name="右箭头 261">
            <a:extLst>
              <a:ext uri="{FF2B5EF4-FFF2-40B4-BE49-F238E27FC236}">
                <a16:creationId xmlns:a16="http://schemas.microsoft.com/office/drawing/2014/main" id="{472FC57C-E9F2-4A42-98F6-0717C53EE474}"/>
              </a:ext>
            </a:extLst>
          </p:cNvPr>
          <p:cNvSpPr/>
          <p:nvPr/>
        </p:nvSpPr>
        <p:spPr>
          <a:xfrm>
            <a:off x="5934100" y="4411976"/>
            <a:ext cx="448236" cy="43284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63" name="直线连接符 262">
            <a:extLst>
              <a:ext uri="{FF2B5EF4-FFF2-40B4-BE49-F238E27FC236}">
                <a16:creationId xmlns:a16="http://schemas.microsoft.com/office/drawing/2014/main" id="{4FC1BE89-FE83-524C-9027-6A6B4539EE1D}"/>
              </a:ext>
            </a:extLst>
          </p:cNvPr>
          <p:cNvCxnSpPr>
            <a:cxnSpLocks/>
            <a:stCxn id="253" idx="4"/>
            <a:endCxn id="251" idx="0"/>
          </p:cNvCxnSpPr>
          <p:nvPr/>
        </p:nvCxnSpPr>
        <p:spPr>
          <a:xfrm>
            <a:off x="4633395" y="4831506"/>
            <a:ext cx="438581" cy="40439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4" name="文本框 263">
            <a:extLst>
              <a:ext uri="{FF2B5EF4-FFF2-40B4-BE49-F238E27FC236}">
                <a16:creationId xmlns:a16="http://schemas.microsoft.com/office/drawing/2014/main" id="{01CE8A32-82E5-E349-A18C-29F02D961DC9}"/>
              </a:ext>
            </a:extLst>
          </p:cNvPr>
          <p:cNvSpPr txBox="1"/>
          <p:nvPr/>
        </p:nvSpPr>
        <p:spPr>
          <a:xfrm>
            <a:off x="4830067" y="480336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4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265" name="椭圆 264">
            <a:extLst>
              <a:ext uri="{FF2B5EF4-FFF2-40B4-BE49-F238E27FC236}">
                <a16:creationId xmlns:a16="http://schemas.microsoft.com/office/drawing/2014/main" id="{9EBA57A0-4B67-9F4C-9182-E5EDE91E368C}"/>
              </a:ext>
            </a:extLst>
          </p:cNvPr>
          <p:cNvSpPr/>
          <p:nvPr/>
        </p:nvSpPr>
        <p:spPr>
          <a:xfrm>
            <a:off x="7184225" y="341708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V1</a:t>
            </a:r>
            <a:endParaRPr kumimoji="1" lang="zh-CN" altLang="en-US" dirty="0"/>
          </a:p>
        </p:txBody>
      </p:sp>
      <p:sp>
        <p:nvSpPr>
          <p:cNvPr id="266" name="椭圆 265">
            <a:extLst>
              <a:ext uri="{FF2B5EF4-FFF2-40B4-BE49-F238E27FC236}">
                <a16:creationId xmlns:a16="http://schemas.microsoft.com/office/drawing/2014/main" id="{3502E21C-94DF-1E44-99E3-EE42837DFD5E}"/>
              </a:ext>
            </a:extLst>
          </p:cNvPr>
          <p:cNvSpPr/>
          <p:nvPr/>
        </p:nvSpPr>
        <p:spPr>
          <a:xfrm>
            <a:off x="8167806" y="340967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V2</a:t>
            </a:r>
            <a:endParaRPr kumimoji="1" lang="zh-CN" altLang="en-US" dirty="0"/>
          </a:p>
        </p:txBody>
      </p:sp>
      <p:sp>
        <p:nvSpPr>
          <p:cNvPr id="267" name="椭圆 266">
            <a:extLst>
              <a:ext uri="{FF2B5EF4-FFF2-40B4-BE49-F238E27FC236}">
                <a16:creationId xmlns:a16="http://schemas.microsoft.com/office/drawing/2014/main" id="{0F758713-3441-2942-8C76-D501D15EC446}"/>
              </a:ext>
            </a:extLst>
          </p:cNvPr>
          <p:cNvSpPr/>
          <p:nvPr/>
        </p:nvSpPr>
        <p:spPr>
          <a:xfrm>
            <a:off x="8715881" y="433696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V5</a:t>
            </a:r>
            <a:endParaRPr kumimoji="1" lang="zh-CN" altLang="en-US" dirty="0"/>
          </a:p>
        </p:txBody>
      </p:sp>
      <p:sp>
        <p:nvSpPr>
          <p:cNvPr id="268" name="椭圆 267">
            <a:extLst>
              <a:ext uri="{FF2B5EF4-FFF2-40B4-BE49-F238E27FC236}">
                <a16:creationId xmlns:a16="http://schemas.microsoft.com/office/drawing/2014/main" id="{F30AC54F-41F6-BD48-8F9D-F958A83C6879}"/>
              </a:ext>
            </a:extLst>
          </p:cNvPr>
          <p:cNvSpPr/>
          <p:nvPr/>
        </p:nvSpPr>
        <p:spPr>
          <a:xfrm>
            <a:off x="6831348" y="430099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V3</a:t>
            </a:r>
            <a:endParaRPr kumimoji="1" lang="zh-CN" altLang="en-US" dirty="0"/>
          </a:p>
        </p:txBody>
      </p:sp>
      <p:sp>
        <p:nvSpPr>
          <p:cNvPr id="269" name="椭圆 268">
            <a:extLst>
              <a:ext uri="{FF2B5EF4-FFF2-40B4-BE49-F238E27FC236}">
                <a16:creationId xmlns:a16="http://schemas.microsoft.com/office/drawing/2014/main" id="{633519A4-770C-1842-BEA7-B31C95FA0C2E}"/>
              </a:ext>
            </a:extLst>
          </p:cNvPr>
          <p:cNvSpPr/>
          <p:nvPr/>
        </p:nvSpPr>
        <p:spPr>
          <a:xfrm>
            <a:off x="8174019" y="523977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V7</a:t>
            </a:r>
            <a:endParaRPr kumimoji="1" lang="zh-CN" altLang="en-US" dirty="0"/>
          </a:p>
        </p:txBody>
      </p:sp>
      <p:sp>
        <p:nvSpPr>
          <p:cNvPr id="270" name="椭圆 269">
            <a:extLst>
              <a:ext uri="{FF2B5EF4-FFF2-40B4-BE49-F238E27FC236}">
                <a16:creationId xmlns:a16="http://schemas.microsoft.com/office/drawing/2014/main" id="{DEDD6DB9-DB72-7F45-9CFF-8C5255D62643}"/>
              </a:ext>
            </a:extLst>
          </p:cNvPr>
          <p:cNvSpPr/>
          <p:nvPr/>
        </p:nvSpPr>
        <p:spPr>
          <a:xfrm>
            <a:off x="7184225" y="523977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V6</a:t>
            </a:r>
            <a:endParaRPr kumimoji="1" lang="zh-CN" altLang="en-US" dirty="0"/>
          </a:p>
        </p:txBody>
      </p:sp>
      <p:sp>
        <p:nvSpPr>
          <p:cNvPr id="271" name="椭圆 270">
            <a:extLst>
              <a:ext uri="{FF2B5EF4-FFF2-40B4-BE49-F238E27FC236}">
                <a16:creationId xmlns:a16="http://schemas.microsoft.com/office/drawing/2014/main" id="{959E8642-ABA6-B149-A219-FA2D90AFCDE0}"/>
              </a:ext>
            </a:extLst>
          </p:cNvPr>
          <p:cNvSpPr/>
          <p:nvPr/>
        </p:nvSpPr>
        <p:spPr>
          <a:xfrm>
            <a:off x="7735438" y="430099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V4</a:t>
            </a:r>
            <a:endParaRPr kumimoji="1" lang="zh-CN" altLang="en-US" dirty="0"/>
          </a:p>
        </p:txBody>
      </p:sp>
      <p:cxnSp>
        <p:nvCxnSpPr>
          <p:cNvPr id="272" name="直线连接符 271">
            <a:extLst>
              <a:ext uri="{FF2B5EF4-FFF2-40B4-BE49-F238E27FC236}">
                <a16:creationId xmlns:a16="http://schemas.microsoft.com/office/drawing/2014/main" id="{F1BFCDC8-7A86-824B-91AA-B6BCCD0D746D}"/>
              </a:ext>
            </a:extLst>
          </p:cNvPr>
          <p:cNvCxnSpPr>
            <a:cxnSpLocks/>
            <a:stCxn id="265" idx="5"/>
            <a:endCxn id="271" idx="0"/>
          </p:cNvCxnSpPr>
          <p:nvPr/>
        </p:nvCxnSpPr>
        <p:spPr>
          <a:xfrm>
            <a:off x="7630219" y="3873211"/>
            <a:ext cx="366476" cy="4277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3" name="文本框 272">
            <a:extLst>
              <a:ext uri="{FF2B5EF4-FFF2-40B4-BE49-F238E27FC236}">
                <a16:creationId xmlns:a16="http://schemas.microsoft.com/office/drawing/2014/main" id="{527D32FD-84D2-CE46-AD25-A2BF2D8C3E81}"/>
              </a:ext>
            </a:extLst>
          </p:cNvPr>
          <p:cNvSpPr txBox="1"/>
          <p:nvPr/>
        </p:nvSpPr>
        <p:spPr>
          <a:xfrm>
            <a:off x="7798500" y="383719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274" name="直线连接符 273">
            <a:extLst>
              <a:ext uri="{FF2B5EF4-FFF2-40B4-BE49-F238E27FC236}">
                <a16:creationId xmlns:a16="http://schemas.microsoft.com/office/drawing/2014/main" id="{09610994-935C-6A44-8F26-C0BD8721BB07}"/>
              </a:ext>
            </a:extLst>
          </p:cNvPr>
          <p:cNvCxnSpPr>
            <a:cxnSpLocks/>
            <a:stCxn id="270" idx="6"/>
            <a:endCxn id="269" idx="2"/>
          </p:cNvCxnSpPr>
          <p:nvPr/>
        </p:nvCxnSpPr>
        <p:spPr>
          <a:xfrm>
            <a:off x="7706739" y="5506972"/>
            <a:ext cx="46728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5" name="文本框 274">
            <a:extLst>
              <a:ext uri="{FF2B5EF4-FFF2-40B4-BE49-F238E27FC236}">
                <a16:creationId xmlns:a16="http://schemas.microsoft.com/office/drawing/2014/main" id="{3269BEAA-8276-FF4D-BA8C-DAF097F8DD83}"/>
              </a:ext>
            </a:extLst>
          </p:cNvPr>
          <p:cNvSpPr txBox="1"/>
          <p:nvPr/>
        </p:nvSpPr>
        <p:spPr>
          <a:xfrm>
            <a:off x="7843448" y="513763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276" name="直线连接符 275">
            <a:extLst>
              <a:ext uri="{FF2B5EF4-FFF2-40B4-BE49-F238E27FC236}">
                <a16:creationId xmlns:a16="http://schemas.microsoft.com/office/drawing/2014/main" id="{00CA43EB-9A37-394A-BA79-53BF1685B951}"/>
              </a:ext>
            </a:extLst>
          </p:cNvPr>
          <p:cNvCxnSpPr>
            <a:cxnSpLocks/>
            <a:stCxn id="265" idx="6"/>
            <a:endCxn id="266" idx="2"/>
          </p:cNvCxnSpPr>
          <p:nvPr/>
        </p:nvCxnSpPr>
        <p:spPr>
          <a:xfrm flipV="1">
            <a:off x="7706739" y="3676873"/>
            <a:ext cx="461067" cy="740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7" name="文本框 276">
            <a:extLst>
              <a:ext uri="{FF2B5EF4-FFF2-40B4-BE49-F238E27FC236}">
                <a16:creationId xmlns:a16="http://schemas.microsoft.com/office/drawing/2014/main" id="{8E623D71-8C8A-CA4F-B45B-389C5467B888}"/>
              </a:ext>
            </a:extLst>
          </p:cNvPr>
          <p:cNvSpPr txBox="1"/>
          <p:nvPr/>
        </p:nvSpPr>
        <p:spPr>
          <a:xfrm>
            <a:off x="7782480" y="3297161"/>
            <a:ext cx="411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278" name="直线连接符 277">
            <a:extLst>
              <a:ext uri="{FF2B5EF4-FFF2-40B4-BE49-F238E27FC236}">
                <a16:creationId xmlns:a16="http://schemas.microsoft.com/office/drawing/2014/main" id="{6B1F4D34-0041-3240-AA7D-7D04C16B06A5}"/>
              </a:ext>
            </a:extLst>
          </p:cNvPr>
          <p:cNvCxnSpPr>
            <a:cxnSpLocks/>
            <a:stCxn id="268" idx="6"/>
            <a:endCxn id="271" idx="2"/>
          </p:cNvCxnSpPr>
          <p:nvPr/>
        </p:nvCxnSpPr>
        <p:spPr>
          <a:xfrm>
            <a:off x="7353862" y="4568192"/>
            <a:ext cx="38157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9" name="文本框 278">
            <a:extLst>
              <a:ext uri="{FF2B5EF4-FFF2-40B4-BE49-F238E27FC236}">
                <a16:creationId xmlns:a16="http://schemas.microsoft.com/office/drawing/2014/main" id="{DAFBFA42-1E40-344F-B0C9-8F2BDA2CBD7E}"/>
              </a:ext>
            </a:extLst>
          </p:cNvPr>
          <p:cNvSpPr txBox="1"/>
          <p:nvPr/>
        </p:nvSpPr>
        <p:spPr>
          <a:xfrm>
            <a:off x="7397362" y="4200572"/>
            <a:ext cx="411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280" name="直线连接符 279">
            <a:extLst>
              <a:ext uri="{FF2B5EF4-FFF2-40B4-BE49-F238E27FC236}">
                <a16:creationId xmlns:a16="http://schemas.microsoft.com/office/drawing/2014/main" id="{A6274CCE-1011-F94A-9C80-EC9D9BF65D4F}"/>
              </a:ext>
            </a:extLst>
          </p:cNvPr>
          <p:cNvCxnSpPr>
            <a:cxnSpLocks/>
            <a:stCxn id="271" idx="4"/>
            <a:endCxn id="269" idx="0"/>
          </p:cNvCxnSpPr>
          <p:nvPr/>
        </p:nvCxnSpPr>
        <p:spPr>
          <a:xfrm>
            <a:off x="7996695" y="4835386"/>
            <a:ext cx="438581" cy="40439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1" name="文本框 280">
            <a:extLst>
              <a:ext uri="{FF2B5EF4-FFF2-40B4-BE49-F238E27FC236}">
                <a16:creationId xmlns:a16="http://schemas.microsoft.com/office/drawing/2014/main" id="{EB38D507-89E7-C04B-A994-87B6B962AFD1}"/>
              </a:ext>
            </a:extLst>
          </p:cNvPr>
          <p:cNvSpPr txBox="1"/>
          <p:nvPr/>
        </p:nvSpPr>
        <p:spPr>
          <a:xfrm>
            <a:off x="8193367" y="480724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4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282" name="直线连接符 281">
            <a:extLst>
              <a:ext uri="{FF2B5EF4-FFF2-40B4-BE49-F238E27FC236}">
                <a16:creationId xmlns:a16="http://schemas.microsoft.com/office/drawing/2014/main" id="{F5A2324B-D0BF-D94C-B115-213FBE001974}"/>
              </a:ext>
            </a:extLst>
          </p:cNvPr>
          <p:cNvCxnSpPr>
            <a:cxnSpLocks/>
            <a:stCxn id="269" idx="7"/>
            <a:endCxn id="267" idx="4"/>
          </p:cNvCxnSpPr>
          <p:nvPr/>
        </p:nvCxnSpPr>
        <p:spPr>
          <a:xfrm flipV="1">
            <a:off x="8620013" y="4871356"/>
            <a:ext cx="357125" cy="4466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3" name="文本框 282">
            <a:extLst>
              <a:ext uri="{FF2B5EF4-FFF2-40B4-BE49-F238E27FC236}">
                <a16:creationId xmlns:a16="http://schemas.microsoft.com/office/drawing/2014/main" id="{97779B0D-97C6-F749-ABA1-BF2B47636406}"/>
              </a:ext>
            </a:extLst>
          </p:cNvPr>
          <p:cNvSpPr txBox="1"/>
          <p:nvPr/>
        </p:nvSpPr>
        <p:spPr>
          <a:xfrm>
            <a:off x="8813929" y="499484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6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855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1F0B11ED-D0BB-874F-85A6-3A80985C1179}"/>
              </a:ext>
            </a:extLst>
          </p:cNvPr>
          <p:cNvSpPr/>
          <p:nvPr/>
        </p:nvSpPr>
        <p:spPr>
          <a:xfrm>
            <a:off x="5834743" y="78433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9E88954D-87EA-4049-A7B9-699AD9D075E8}"/>
              </a:ext>
            </a:extLst>
          </p:cNvPr>
          <p:cNvSpPr/>
          <p:nvPr/>
        </p:nvSpPr>
        <p:spPr>
          <a:xfrm>
            <a:off x="3110936" y="212218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AC621B54-C013-BE49-803D-E78FEEAB7E80}"/>
              </a:ext>
            </a:extLst>
          </p:cNvPr>
          <p:cNvSpPr/>
          <p:nvPr/>
        </p:nvSpPr>
        <p:spPr>
          <a:xfrm>
            <a:off x="6719030" y="211588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BF8CB88-7501-F542-9D7F-84D076C39C55}"/>
              </a:ext>
            </a:extLst>
          </p:cNvPr>
          <p:cNvSpPr/>
          <p:nvPr/>
        </p:nvSpPr>
        <p:spPr>
          <a:xfrm>
            <a:off x="7579987" y="350725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14ADF3C-E966-1A44-BA9A-AB9A8373584B}"/>
              </a:ext>
            </a:extLst>
          </p:cNvPr>
          <p:cNvSpPr/>
          <p:nvPr/>
        </p:nvSpPr>
        <p:spPr>
          <a:xfrm>
            <a:off x="6019480" y="358551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751612B-08E7-1D49-8B75-473F3FAE3AAA}"/>
              </a:ext>
            </a:extLst>
          </p:cNvPr>
          <p:cNvSpPr/>
          <p:nvPr/>
        </p:nvSpPr>
        <p:spPr>
          <a:xfrm>
            <a:off x="8731826" y="212218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7E6A3988-1F56-2F42-AB30-5F0BD1185545}"/>
              </a:ext>
            </a:extLst>
          </p:cNvPr>
          <p:cNvSpPr/>
          <p:nvPr/>
        </p:nvSpPr>
        <p:spPr>
          <a:xfrm>
            <a:off x="1832679" y="34290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0B7BFA02-8BA9-AA47-828E-2507FEABE7EA}"/>
              </a:ext>
            </a:extLst>
          </p:cNvPr>
          <p:cNvSpPr/>
          <p:nvPr/>
        </p:nvSpPr>
        <p:spPr>
          <a:xfrm>
            <a:off x="4706235" y="211588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H</a:t>
            </a:r>
            <a:endParaRPr kumimoji="1" lang="zh-CN" altLang="en-US"/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0D614D27-4BBE-844E-91AC-BB344F698E1C}"/>
              </a:ext>
            </a:extLst>
          </p:cNvPr>
          <p:cNvCxnSpPr>
            <a:cxnSpLocks/>
            <a:stCxn id="2" idx="5"/>
            <a:endCxn id="4" idx="0"/>
          </p:cNvCxnSpPr>
          <p:nvPr/>
        </p:nvCxnSpPr>
        <p:spPr>
          <a:xfrm>
            <a:off x="6280737" y="1240464"/>
            <a:ext cx="699550" cy="87542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AB7FBD92-BE39-124F-A582-4D0FC3D0F61C}"/>
              </a:ext>
            </a:extLst>
          </p:cNvPr>
          <p:cNvCxnSpPr>
            <a:cxnSpLocks/>
            <a:stCxn id="2" idx="6"/>
            <a:endCxn id="7" idx="1"/>
          </p:cNvCxnSpPr>
          <p:nvPr/>
        </p:nvCxnSpPr>
        <p:spPr>
          <a:xfrm>
            <a:off x="6357257" y="1051529"/>
            <a:ext cx="2451089" cy="114891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3F55CC3A-4F7A-A34B-890E-8172AD8DF30B}"/>
              </a:ext>
            </a:extLst>
          </p:cNvPr>
          <p:cNvCxnSpPr>
            <a:cxnSpLocks/>
            <a:stCxn id="2" idx="2"/>
            <a:endCxn id="3" idx="7"/>
          </p:cNvCxnSpPr>
          <p:nvPr/>
        </p:nvCxnSpPr>
        <p:spPr>
          <a:xfrm flipH="1">
            <a:off x="3556930" y="1051529"/>
            <a:ext cx="2277813" cy="114891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1B0830CA-FE90-6943-B48C-C555E37A0A51}"/>
              </a:ext>
            </a:extLst>
          </p:cNvPr>
          <p:cNvCxnSpPr>
            <a:cxnSpLocks/>
            <a:stCxn id="4" idx="3"/>
            <a:endCxn id="6" idx="7"/>
          </p:cNvCxnSpPr>
          <p:nvPr/>
        </p:nvCxnSpPr>
        <p:spPr>
          <a:xfrm flipH="1">
            <a:off x="6465474" y="2572015"/>
            <a:ext cx="330076" cy="109176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2EDB44FC-A4D3-4840-A203-B85DA1B455DF}"/>
              </a:ext>
            </a:extLst>
          </p:cNvPr>
          <p:cNvCxnSpPr>
            <a:cxnSpLocks/>
            <a:stCxn id="4" idx="5"/>
            <a:endCxn id="5" idx="1"/>
          </p:cNvCxnSpPr>
          <p:nvPr/>
        </p:nvCxnSpPr>
        <p:spPr>
          <a:xfrm>
            <a:off x="7165024" y="2572015"/>
            <a:ext cx="491483" cy="101350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6D859646-412E-4B4C-A6AF-F8B8AE523D7B}"/>
              </a:ext>
            </a:extLst>
          </p:cNvPr>
          <p:cNvCxnSpPr>
            <a:cxnSpLocks/>
            <a:stCxn id="3" idx="3"/>
            <a:endCxn id="21" idx="7"/>
          </p:cNvCxnSpPr>
          <p:nvPr/>
        </p:nvCxnSpPr>
        <p:spPr>
          <a:xfrm flipH="1">
            <a:off x="2278673" y="2578312"/>
            <a:ext cx="908783" cy="92894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381B83DB-0EF6-914A-8406-76A33AC808E9}"/>
              </a:ext>
            </a:extLst>
          </p:cNvPr>
          <p:cNvCxnSpPr>
            <a:cxnSpLocks/>
            <a:stCxn id="2" idx="3"/>
            <a:endCxn id="22" idx="7"/>
          </p:cNvCxnSpPr>
          <p:nvPr/>
        </p:nvCxnSpPr>
        <p:spPr>
          <a:xfrm flipH="1">
            <a:off x="5152229" y="1240464"/>
            <a:ext cx="759034" cy="9536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FE01E7ED-78C2-5B4D-B07B-E61D5597E75A}"/>
              </a:ext>
            </a:extLst>
          </p:cNvPr>
          <p:cNvSpPr txBox="1"/>
          <p:nvPr/>
        </p:nvSpPr>
        <p:spPr>
          <a:xfrm>
            <a:off x="1832679" y="5774054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树模型</a:t>
            </a:r>
          </a:p>
        </p:txBody>
      </p:sp>
    </p:spTree>
    <p:extLst>
      <p:ext uri="{BB962C8B-B14F-4D97-AF65-F5344CB8AC3E}">
        <p14:creationId xmlns:p14="http://schemas.microsoft.com/office/powerpoint/2010/main" val="59282146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5785962" y="85136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8379623" y="275079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3192301" y="275079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5785962" y="476186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5785962" y="276313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C04CECBB-E185-B44E-8625-66D5F0DDA884}"/>
              </a:ext>
            </a:extLst>
          </p:cNvPr>
          <p:cNvCxnSpPr>
            <a:cxnSpLocks/>
            <a:stCxn id="4" idx="5"/>
            <a:endCxn id="9" idx="1"/>
          </p:cNvCxnSpPr>
          <p:nvPr/>
        </p:nvCxnSpPr>
        <p:spPr>
          <a:xfrm>
            <a:off x="6231956" y="1307493"/>
            <a:ext cx="2224187" cy="152155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C816119A-50EC-F64F-B346-1E4F34311436}"/>
              </a:ext>
            </a:extLst>
          </p:cNvPr>
          <p:cNvCxnSpPr>
            <a:cxnSpLocks/>
            <a:stCxn id="4" idx="4"/>
            <a:endCxn id="14" idx="0"/>
          </p:cNvCxnSpPr>
          <p:nvPr/>
        </p:nvCxnSpPr>
        <p:spPr>
          <a:xfrm>
            <a:off x="6047219" y="1385752"/>
            <a:ext cx="0" cy="137738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EB405FE0-3C54-4640-AFC4-3A273E52B3E6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>
            <a:off x="3714815" y="3017987"/>
            <a:ext cx="2071147" cy="12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CE93BDB0-150E-8742-9368-8607348002E4}"/>
              </a:ext>
            </a:extLst>
          </p:cNvPr>
          <p:cNvCxnSpPr>
            <a:cxnSpLocks/>
            <a:stCxn id="14" idx="4"/>
            <a:endCxn id="12" idx="0"/>
          </p:cNvCxnSpPr>
          <p:nvPr/>
        </p:nvCxnSpPr>
        <p:spPr>
          <a:xfrm>
            <a:off x="6047219" y="3297526"/>
            <a:ext cx="0" cy="146434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EC71DA8A-34AD-4443-BB8D-950833BD995C}"/>
              </a:ext>
            </a:extLst>
          </p:cNvPr>
          <p:cNvCxnSpPr>
            <a:cxnSpLocks/>
            <a:stCxn id="9" idx="3"/>
            <a:endCxn id="12" idx="6"/>
          </p:cNvCxnSpPr>
          <p:nvPr/>
        </p:nvCxnSpPr>
        <p:spPr>
          <a:xfrm flipH="1">
            <a:off x="6308476" y="3206921"/>
            <a:ext cx="2147667" cy="182214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80F37163-0406-4340-BC39-6D9CA111AD0C}"/>
              </a:ext>
            </a:extLst>
          </p:cNvPr>
          <p:cNvCxnSpPr>
            <a:cxnSpLocks/>
            <a:stCxn id="4" idx="3"/>
            <a:endCxn id="11" idx="7"/>
          </p:cNvCxnSpPr>
          <p:nvPr/>
        </p:nvCxnSpPr>
        <p:spPr>
          <a:xfrm flipH="1">
            <a:off x="3638295" y="1307493"/>
            <a:ext cx="2224187" cy="152155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C6230D1F-C212-D840-9897-945ADB7F6B20}"/>
              </a:ext>
            </a:extLst>
          </p:cNvPr>
          <p:cNvCxnSpPr>
            <a:cxnSpLocks/>
            <a:stCxn id="12" idx="2"/>
            <a:endCxn id="11" idx="5"/>
          </p:cNvCxnSpPr>
          <p:nvPr/>
        </p:nvCxnSpPr>
        <p:spPr>
          <a:xfrm flipH="1" flipV="1">
            <a:off x="3638295" y="3206922"/>
            <a:ext cx="2147667" cy="182214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5E0FDD5D-8F6C-9647-B296-DD665CF2C243}"/>
              </a:ext>
            </a:extLst>
          </p:cNvPr>
          <p:cNvSpPr txBox="1"/>
          <p:nvPr/>
        </p:nvSpPr>
        <p:spPr>
          <a:xfrm>
            <a:off x="1754539" y="6254726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双连通图</a:t>
            </a:r>
            <a:r>
              <a:rPr kumimoji="1" lang="en-US" altLang="zh-CN" sz="2400" dirty="0">
                <a:solidFill>
                  <a:schemeClr val="accent1"/>
                </a:solidFill>
              </a:rPr>
              <a:t>G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78283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6311348" y="62784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8584902" y="357488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3515281" y="62784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3515281" y="2630066"/>
            <a:ext cx="522514" cy="53438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6311348" y="2632992"/>
            <a:ext cx="522514" cy="53438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C816119A-50EC-F64F-B346-1E4F34311436}"/>
              </a:ext>
            </a:extLst>
          </p:cNvPr>
          <p:cNvCxnSpPr>
            <a:cxnSpLocks/>
            <a:stCxn id="4" idx="4"/>
            <a:endCxn id="14" idx="0"/>
          </p:cNvCxnSpPr>
          <p:nvPr/>
        </p:nvCxnSpPr>
        <p:spPr>
          <a:xfrm>
            <a:off x="6572605" y="1162232"/>
            <a:ext cx="0" cy="147076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EC71DA8A-34AD-4443-BB8D-950833BD995C}"/>
              </a:ext>
            </a:extLst>
          </p:cNvPr>
          <p:cNvCxnSpPr>
            <a:cxnSpLocks/>
            <a:stCxn id="14" idx="2"/>
            <a:endCxn id="12" idx="6"/>
          </p:cNvCxnSpPr>
          <p:nvPr/>
        </p:nvCxnSpPr>
        <p:spPr>
          <a:xfrm flipH="1" flipV="1">
            <a:off x="4037795" y="2897261"/>
            <a:ext cx="2273553" cy="292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80F37163-0406-4340-BC39-6D9CA111AD0C}"/>
              </a:ext>
            </a:extLst>
          </p:cNvPr>
          <p:cNvCxnSpPr>
            <a:cxnSpLocks/>
            <a:stCxn id="4" idx="2"/>
            <a:endCxn id="11" idx="6"/>
          </p:cNvCxnSpPr>
          <p:nvPr/>
        </p:nvCxnSpPr>
        <p:spPr>
          <a:xfrm flipH="1">
            <a:off x="4037795" y="895038"/>
            <a:ext cx="22735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C6230D1F-C212-D840-9897-945ADB7F6B20}"/>
              </a:ext>
            </a:extLst>
          </p:cNvPr>
          <p:cNvCxnSpPr>
            <a:cxnSpLocks/>
            <a:stCxn id="12" idx="0"/>
            <a:endCxn id="11" idx="4"/>
          </p:cNvCxnSpPr>
          <p:nvPr/>
        </p:nvCxnSpPr>
        <p:spPr>
          <a:xfrm flipV="1">
            <a:off x="3776538" y="1162232"/>
            <a:ext cx="0" cy="146783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椭圆 27">
            <a:extLst>
              <a:ext uri="{FF2B5EF4-FFF2-40B4-BE49-F238E27FC236}">
                <a16:creationId xmlns:a16="http://schemas.microsoft.com/office/drawing/2014/main" id="{2FCFD7F6-C0C9-0749-A7CB-7404518D71A2}"/>
              </a:ext>
            </a:extLst>
          </p:cNvPr>
          <p:cNvSpPr/>
          <p:nvPr/>
        </p:nvSpPr>
        <p:spPr>
          <a:xfrm>
            <a:off x="3515281" y="451969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C0445613-E923-164A-A3F3-EC53AE62A8F0}"/>
              </a:ext>
            </a:extLst>
          </p:cNvPr>
          <p:cNvSpPr/>
          <p:nvPr/>
        </p:nvSpPr>
        <p:spPr>
          <a:xfrm>
            <a:off x="6311348" y="451969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FBD0D547-0EDA-DC45-945E-D6925888F5B4}"/>
              </a:ext>
            </a:extLst>
          </p:cNvPr>
          <p:cNvCxnSpPr>
            <a:cxnSpLocks/>
            <a:stCxn id="28" idx="0"/>
            <a:endCxn id="12" idx="4"/>
          </p:cNvCxnSpPr>
          <p:nvPr/>
        </p:nvCxnSpPr>
        <p:spPr>
          <a:xfrm flipV="1">
            <a:off x="3776538" y="3164455"/>
            <a:ext cx="0" cy="135524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C139E1D6-249D-2B49-8139-1C6FCA2A80D9}"/>
              </a:ext>
            </a:extLst>
          </p:cNvPr>
          <p:cNvCxnSpPr>
            <a:cxnSpLocks/>
            <a:stCxn id="14" idx="4"/>
            <a:endCxn id="29" idx="0"/>
          </p:cNvCxnSpPr>
          <p:nvPr/>
        </p:nvCxnSpPr>
        <p:spPr>
          <a:xfrm>
            <a:off x="6572605" y="3167381"/>
            <a:ext cx="0" cy="13523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8D2F2AE0-4318-A843-9203-F8B0F1B8083C}"/>
              </a:ext>
            </a:extLst>
          </p:cNvPr>
          <p:cNvCxnSpPr>
            <a:cxnSpLocks/>
            <a:stCxn id="9" idx="1"/>
            <a:endCxn id="14" idx="6"/>
          </p:cNvCxnSpPr>
          <p:nvPr/>
        </p:nvCxnSpPr>
        <p:spPr>
          <a:xfrm flipH="1" flipV="1">
            <a:off x="6833862" y="2900187"/>
            <a:ext cx="1827560" cy="75295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AF8A5A7F-CB1E-444E-90D5-C491726954DF}"/>
              </a:ext>
            </a:extLst>
          </p:cNvPr>
          <p:cNvCxnSpPr>
            <a:cxnSpLocks/>
            <a:stCxn id="9" idx="3"/>
            <a:endCxn id="29" idx="6"/>
          </p:cNvCxnSpPr>
          <p:nvPr/>
        </p:nvCxnSpPr>
        <p:spPr>
          <a:xfrm flipH="1">
            <a:off x="6833862" y="4031011"/>
            <a:ext cx="1827560" cy="75588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322F59DA-50A5-FD4D-A7E9-B0CB6212E33F}"/>
              </a:ext>
            </a:extLst>
          </p:cNvPr>
          <p:cNvSpPr txBox="1"/>
          <p:nvPr/>
        </p:nvSpPr>
        <p:spPr>
          <a:xfrm>
            <a:off x="1754539" y="6254726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具有割点</a:t>
            </a:r>
            <a:r>
              <a:rPr kumimoji="1" lang="en-US" altLang="zh-CN" sz="2400" dirty="0">
                <a:solidFill>
                  <a:schemeClr val="accent1"/>
                </a:solidFill>
              </a:rPr>
              <a:t>C</a:t>
            </a:r>
            <a:r>
              <a:rPr kumimoji="1" lang="zh-CN" altLang="en-US" sz="2400" dirty="0">
                <a:solidFill>
                  <a:schemeClr val="accent1"/>
                </a:solidFill>
              </a:rPr>
              <a:t>和</a:t>
            </a:r>
            <a:r>
              <a:rPr kumimoji="1" lang="en-US" altLang="zh-CN" sz="2400" dirty="0">
                <a:solidFill>
                  <a:schemeClr val="accent1"/>
                </a:solidFill>
              </a:rPr>
              <a:t>D</a:t>
            </a:r>
            <a:r>
              <a:rPr kumimoji="1" lang="zh-CN" altLang="en-US" sz="2400" dirty="0">
                <a:solidFill>
                  <a:schemeClr val="accent1"/>
                </a:solidFill>
              </a:rPr>
              <a:t>的图</a:t>
            </a:r>
          </a:p>
        </p:txBody>
      </p:sp>
    </p:spTree>
    <p:extLst>
      <p:ext uri="{BB962C8B-B14F-4D97-AF65-F5344CB8AC3E}">
        <p14:creationId xmlns:p14="http://schemas.microsoft.com/office/powerpoint/2010/main" val="173355150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10437460" y="141608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zh-CN" dirty="0"/>
              <a:t>A,1/1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3975722" y="4061179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zh-CN" dirty="0"/>
              <a:t>E,5/4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9443786" y="1232133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zh-CN" dirty="0"/>
              <a:t>B,2/1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8301744" y="2442696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zh-CN" dirty="0"/>
              <a:t>C,3/1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5879999" y="2731632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zh-CN" dirty="0"/>
              <a:t>D,4/1</a:t>
            </a:r>
            <a:endParaRPr kumimoji="1"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E0FDD5D-8F6C-9647-B296-DD665CF2C243}"/>
              </a:ext>
            </a:extLst>
          </p:cNvPr>
          <p:cNvSpPr txBox="1"/>
          <p:nvPr/>
        </p:nvSpPr>
        <p:spPr>
          <a:xfrm>
            <a:off x="1754539" y="6254726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双连通图</a:t>
            </a:r>
            <a:r>
              <a:rPr kumimoji="1" lang="en-US" altLang="zh-CN" sz="2400" dirty="0">
                <a:solidFill>
                  <a:schemeClr val="accent1"/>
                </a:solidFill>
              </a:rPr>
              <a:t>G</a:t>
            </a:r>
            <a:r>
              <a:rPr kumimoji="1" lang="zh-CN" altLang="en-US" sz="2400" dirty="0">
                <a:solidFill>
                  <a:schemeClr val="accent1"/>
                </a:solidFill>
              </a:rPr>
              <a:t>的深度优先树</a:t>
            </a:r>
            <a:r>
              <a:rPr kumimoji="1" lang="en-US" altLang="zh-CN" sz="2400" dirty="0">
                <a:solidFill>
                  <a:schemeClr val="accent1"/>
                </a:solidFill>
              </a:rPr>
              <a:t>(</a:t>
            </a:r>
            <a:r>
              <a:rPr kumimoji="1" lang="zh-CN" altLang="en-US" sz="2400" dirty="0">
                <a:solidFill>
                  <a:schemeClr val="accent1"/>
                </a:solidFill>
              </a:rPr>
              <a:t>橙色线表示背向边</a:t>
            </a:r>
            <a:r>
              <a:rPr kumimoji="1" lang="en-US" altLang="zh-CN" sz="2400" dirty="0">
                <a:solidFill>
                  <a:schemeClr val="accent1"/>
                </a:solidFill>
              </a:rPr>
              <a:t>)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88B1DBAF-3A46-3049-A9DD-EAA8937261E2}"/>
              </a:ext>
            </a:extLst>
          </p:cNvPr>
          <p:cNvCxnSpPr>
            <a:cxnSpLocks/>
            <a:stCxn id="4" idx="3"/>
            <a:endCxn id="11" idx="7"/>
          </p:cNvCxnSpPr>
          <p:nvPr/>
        </p:nvCxnSpPr>
        <p:spPr>
          <a:xfrm flipH="1">
            <a:off x="10181256" y="879078"/>
            <a:ext cx="382734" cy="47958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C681B581-872D-5D4B-9EDC-1EC754A61B72}"/>
              </a:ext>
            </a:extLst>
          </p:cNvPr>
          <p:cNvCxnSpPr>
            <a:cxnSpLocks/>
            <a:stCxn id="11" idx="3"/>
            <a:endCxn id="12" idx="7"/>
          </p:cNvCxnSpPr>
          <p:nvPr/>
        </p:nvCxnSpPr>
        <p:spPr>
          <a:xfrm flipH="1">
            <a:off x="9039214" y="1969603"/>
            <a:ext cx="531102" cy="59962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椭圆 34">
            <a:extLst>
              <a:ext uri="{FF2B5EF4-FFF2-40B4-BE49-F238E27FC236}">
                <a16:creationId xmlns:a16="http://schemas.microsoft.com/office/drawing/2014/main" id="{AB8354C8-29E1-0A49-903C-BABA63642851}"/>
              </a:ext>
            </a:extLst>
          </p:cNvPr>
          <p:cNvSpPr/>
          <p:nvPr/>
        </p:nvSpPr>
        <p:spPr>
          <a:xfrm>
            <a:off x="806679" y="4119057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zh-CN" dirty="0"/>
              <a:t>F,6/4</a:t>
            </a:r>
            <a:endParaRPr kumimoji="1" lang="zh-CN" altLang="en-US" dirty="0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0B841DD9-3D38-E74D-9BA7-6367E3C8E735}"/>
              </a:ext>
            </a:extLst>
          </p:cNvPr>
          <p:cNvSpPr/>
          <p:nvPr/>
        </p:nvSpPr>
        <p:spPr>
          <a:xfrm>
            <a:off x="9443786" y="3743429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zh-CN" dirty="0"/>
              <a:t>G,7/7</a:t>
            </a:r>
            <a:endParaRPr kumimoji="1" lang="zh-CN" altLang="en-US" dirty="0"/>
          </a:p>
        </p:txBody>
      </p: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8F24F5EE-7FF1-684F-AF23-BD4C3A7E7439}"/>
              </a:ext>
            </a:extLst>
          </p:cNvPr>
          <p:cNvCxnSpPr>
            <a:cxnSpLocks/>
            <a:stCxn id="12" idx="2"/>
            <a:endCxn id="14" idx="6"/>
          </p:cNvCxnSpPr>
          <p:nvPr/>
        </p:nvCxnSpPr>
        <p:spPr>
          <a:xfrm flipH="1">
            <a:off x="6743999" y="2874696"/>
            <a:ext cx="1557745" cy="28893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83B8E568-54B2-3B4E-B53A-FEF896017F86}"/>
              </a:ext>
            </a:extLst>
          </p:cNvPr>
          <p:cNvCxnSpPr>
            <a:cxnSpLocks/>
            <a:stCxn id="12" idx="5"/>
            <a:endCxn id="38" idx="1"/>
          </p:cNvCxnSpPr>
          <p:nvPr/>
        </p:nvCxnSpPr>
        <p:spPr>
          <a:xfrm>
            <a:off x="9039214" y="3180166"/>
            <a:ext cx="531102" cy="68979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75CF015A-60BB-FE46-8597-19B416FB0428}"/>
              </a:ext>
            </a:extLst>
          </p:cNvPr>
          <p:cNvCxnSpPr>
            <a:cxnSpLocks/>
            <a:stCxn id="14" idx="3"/>
            <a:endCxn id="9" idx="7"/>
          </p:cNvCxnSpPr>
          <p:nvPr/>
        </p:nvCxnSpPr>
        <p:spPr>
          <a:xfrm flipH="1">
            <a:off x="4713192" y="3469102"/>
            <a:ext cx="1293337" cy="71860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直线箭头连接符 50">
            <a:extLst>
              <a:ext uri="{FF2B5EF4-FFF2-40B4-BE49-F238E27FC236}">
                <a16:creationId xmlns:a16="http://schemas.microsoft.com/office/drawing/2014/main" id="{9B53B8A9-AE06-F145-95CE-6ECBE2598D3F}"/>
              </a:ext>
            </a:extLst>
          </p:cNvPr>
          <p:cNvCxnSpPr>
            <a:cxnSpLocks/>
            <a:stCxn id="9" idx="2"/>
            <a:endCxn id="35" idx="6"/>
          </p:cNvCxnSpPr>
          <p:nvPr/>
        </p:nvCxnSpPr>
        <p:spPr>
          <a:xfrm flipH="1">
            <a:off x="1670679" y="4493179"/>
            <a:ext cx="2305043" cy="5787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直线箭头连接符 52">
            <a:extLst>
              <a:ext uri="{FF2B5EF4-FFF2-40B4-BE49-F238E27FC236}">
                <a16:creationId xmlns:a16="http://schemas.microsoft.com/office/drawing/2014/main" id="{A73F8A61-73C7-6B4D-82D0-8396B16F06AA}"/>
              </a:ext>
            </a:extLst>
          </p:cNvPr>
          <p:cNvCxnSpPr>
            <a:cxnSpLocks/>
            <a:stCxn id="35" idx="7"/>
            <a:endCxn id="14" idx="2"/>
          </p:cNvCxnSpPr>
          <p:nvPr/>
        </p:nvCxnSpPr>
        <p:spPr>
          <a:xfrm flipV="1">
            <a:off x="1544149" y="3163632"/>
            <a:ext cx="4335850" cy="1081955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直线箭头连接符 55">
            <a:extLst>
              <a:ext uri="{FF2B5EF4-FFF2-40B4-BE49-F238E27FC236}">
                <a16:creationId xmlns:a16="http://schemas.microsoft.com/office/drawing/2014/main" id="{0271F595-806E-684E-9788-730BDA33A032}"/>
              </a:ext>
            </a:extLst>
          </p:cNvPr>
          <p:cNvCxnSpPr>
            <a:cxnSpLocks/>
            <a:stCxn id="14" idx="7"/>
            <a:endCxn id="4" idx="2"/>
          </p:cNvCxnSpPr>
          <p:nvPr/>
        </p:nvCxnSpPr>
        <p:spPr>
          <a:xfrm flipV="1">
            <a:off x="6617469" y="573608"/>
            <a:ext cx="3819991" cy="2284554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697601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1951068" y="102663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3214705" y="201448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1951068" y="300087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687430" y="201301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181367-25AF-0441-83B6-92CCC482EE53}"/>
              </a:ext>
            </a:extLst>
          </p:cNvPr>
          <p:cNvSpPr txBox="1"/>
          <p:nvPr/>
        </p:nvSpPr>
        <p:spPr>
          <a:xfrm>
            <a:off x="213755" y="142504"/>
            <a:ext cx="502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0070C0"/>
                </a:solidFill>
              </a:rPr>
              <a:t>Graph</a:t>
            </a:r>
            <a:r>
              <a:rPr kumimoji="1" lang="en-US" altLang="zh-CN" dirty="0">
                <a:solidFill>
                  <a:srgbClr val="0070C0"/>
                </a:solidFill>
              </a:rPr>
              <a:t>- Euler Path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09CBDA21-04B1-C84B-8BF2-ADAB7D7BFB6A}"/>
              </a:ext>
            </a:extLst>
          </p:cNvPr>
          <p:cNvSpPr txBox="1"/>
          <p:nvPr/>
        </p:nvSpPr>
        <p:spPr>
          <a:xfrm>
            <a:off x="4560125" y="23750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F63FED62-3819-E546-A34A-C79DBC2D2D09}"/>
              </a:ext>
            </a:extLst>
          </p:cNvPr>
          <p:cNvSpPr/>
          <p:nvPr/>
        </p:nvSpPr>
        <p:spPr>
          <a:xfrm>
            <a:off x="3214705" y="398725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47EE0488-AA7F-C64D-9A0E-FFD7BAFB7909}"/>
              </a:ext>
            </a:extLst>
          </p:cNvPr>
          <p:cNvSpPr/>
          <p:nvPr/>
        </p:nvSpPr>
        <p:spPr>
          <a:xfrm>
            <a:off x="687430" y="398725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6878C944-487D-4B46-9753-F4C6C239639F}"/>
              </a:ext>
            </a:extLst>
          </p:cNvPr>
          <p:cNvCxnSpPr>
            <a:cxnSpLocks/>
            <a:stCxn id="4" idx="3"/>
            <a:endCxn id="14" idx="7"/>
          </p:cNvCxnSpPr>
          <p:nvPr/>
        </p:nvCxnSpPr>
        <p:spPr>
          <a:xfrm flipH="1">
            <a:off x="1133424" y="1482766"/>
            <a:ext cx="894164" cy="60851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A0F31222-A43F-F342-B3F5-CC15778FD952}"/>
              </a:ext>
            </a:extLst>
          </p:cNvPr>
          <p:cNvCxnSpPr>
            <a:cxnSpLocks/>
            <a:stCxn id="4" idx="5"/>
            <a:endCxn id="11" idx="1"/>
          </p:cNvCxnSpPr>
          <p:nvPr/>
        </p:nvCxnSpPr>
        <p:spPr>
          <a:xfrm>
            <a:off x="2397062" y="1482766"/>
            <a:ext cx="894163" cy="60998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190C031C-6392-224C-AC95-148B32C78939}"/>
              </a:ext>
            </a:extLst>
          </p:cNvPr>
          <p:cNvCxnSpPr>
            <a:cxnSpLocks/>
            <a:stCxn id="11" idx="2"/>
            <a:endCxn id="14" idx="6"/>
          </p:cNvCxnSpPr>
          <p:nvPr/>
        </p:nvCxnSpPr>
        <p:spPr>
          <a:xfrm flipH="1" flipV="1">
            <a:off x="1209944" y="2280213"/>
            <a:ext cx="2004761" cy="147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623A3189-B673-4040-ACB6-1E40EE2BDD4A}"/>
              </a:ext>
            </a:extLst>
          </p:cNvPr>
          <p:cNvCxnSpPr>
            <a:cxnSpLocks/>
            <a:stCxn id="11" idx="3"/>
            <a:endCxn id="12" idx="7"/>
          </p:cNvCxnSpPr>
          <p:nvPr/>
        </p:nvCxnSpPr>
        <p:spPr>
          <a:xfrm flipH="1">
            <a:off x="2397062" y="2470619"/>
            <a:ext cx="894163" cy="6085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直线连接符 53">
            <a:extLst>
              <a:ext uri="{FF2B5EF4-FFF2-40B4-BE49-F238E27FC236}">
                <a16:creationId xmlns:a16="http://schemas.microsoft.com/office/drawing/2014/main" id="{E79A2B24-619F-094A-A739-ECBB6E56303D}"/>
              </a:ext>
            </a:extLst>
          </p:cNvPr>
          <p:cNvCxnSpPr>
            <a:cxnSpLocks/>
            <a:stCxn id="12" idx="1"/>
            <a:endCxn id="14" idx="5"/>
          </p:cNvCxnSpPr>
          <p:nvPr/>
        </p:nvCxnSpPr>
        <p:spPr>
          <a:xfrm flipH="1" flipV="1">
            <a:off x="1133424" y="2469148"/>
            <a:ext cx="894164" cy="60998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直线连接符 74">
            <a:extLst>
              <a:ext uri="{FF2B5EF4-FFF2-40B4-BE49-F238E27FC236}">
                <a16:creationId xmlns:a16="http://schemas.microsoft.com/office/drawing/2014/main" id="{5025977E-6B6E-8D48-AC5A-3943BD997B58}"/>
              </a:ext>
            </a:extLst>
          </p:cNvPr>
          <p:cNvCxnSpPr>
            <a:cxnSpLocks/>
            <a:stCxn id="12" idx="5"/>
            <a:endCxn id="81" idx="1"/>
          </p:cNvCxnSpPr>
          <p:nvPr/>
        </p:nvCxnSpPr>
        <p:spPr>
          <a:xfrm>
            <a:off x="2397062" y="3457000"/>
            <a:ext cx="894163" cy="6085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0992C402-37B0-DA47-8695-FC860BB807EC}"/>
              </a:ext>
            </a:extLst>
          </p:cNvPr>
          <p:cNvCxnSpPr>
            <a:cxnSpLocks/>
            <a:stCxn id="12" idx="3"/>
            <a:endCxn id="82" idx="7"/>
          </p:cNvCxnSpPr>
          <p:nvPr/>
        </p:nvCxnSpPr>
        <p:spPr>
          <a:xfrm flipH="1">
            <a:off x="1133424" y="3457000"/>
            <a:ext cx="894164" cy="60851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0" name="直线连接符 109">
            <a:extLst>
              <a:ext uri="{FF2B5EF4-FFF2-40B4-BE49-F238E27FC236}">
                <a16:creationId xmlns:a16="http://schemas.microsoft.com/office/drawing/2014/main" id="{1A768597-038C-EF4B-97F1-B635BAD0CBBD}"/>
              </a:ext>
            </a:extLst>
          </p:cNvPr>
          <p:cNvCxnSpPr>
            <a:cxnSpLocks/>
            <a:stCxn id="14" idx="4"/>
            <a:endCxn id="82" idx="0"/>
          </p:cNvCxnSpPr>
          <p:nvPr/>
        </p:nvCxnSpPr>
        <p:spPr>
          <a:xfrm>
            <a:off x="948687" y="2547407"/>
            <a:ext cx="0" cy="14398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2" name="直线连接符 121">
            <a:extLst>
              <a:ext uri="{FF2B5EF4-FFF2-40B4-BE49-F238E27FC236}">
                <a16:creationId xmlns:a16="http://schemas.microsoft.com/office/drawing/2014/main" id="{6D6157A5-D18E-0D4F-ABB4-307C1209FC3B}"/>
              </a:ext>
            </a:extLst>
          </p:cNvPr>
          <p:cNvCxnSpPr>
            <a:cxnSpLocks/>
            <a:stCxn id="81" idx="2"/>
            <a:endCxn id="82" idx="6"/>
          </p:cNvCxnSpPr>
          <p:nvPr/>
        </p:nvCxnSpPr>
        <p:spPr>
          <a:xfrm flipH="1">
            <a:off x="1209944" y="4254446"/>
            <a:ext cx="2004761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5" name="直线连接符 124">
            <a:extLst>
              <a:ext uri="{FF2B5EF4-FFF2-40B4-BE49-F238E27FC236}">
                <a16:creationId xmlns:a16="http://schemas.microsoft.com/office/drawing/2014/main" id="{FE8EA335-6ADF-A844-88DB-4716E8938C0D}"/>
              </a:ext>
            </a:extLst>
          </p:cNvPr>
          <p:cNvCxnSpPr>
            <a:cxnSpLocks/>
            <a:stCxn id="11" idx="4"/>
            <a:endCxn id="81" idx="0"/>
          </p:cNvCxnSpPr>
          <p:nvPr/>
        </p:nvCxnSpPr>
        <p:spPr>
          <a:xfrm>
            <a:off x="3475962" y="2548878"/>
            <a:ext cx="0" cy="143837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5" name="椭圆 214">
            <a:extLst>
              <a:ext uri="{FF2B5EF4-FFF2-40B4-BE49-F238E27FC236}">
                <a16:creationId xmlns:a16="http://schemas.microsoft.com/office/drawing/2014/main" id="{C120EB18-F650-D54F-A688-FA4B34E1EE46}"/>
              </a:ext>
            </a:extLst>
          </p:cNvPr>
          <p:cNvSpPr/>
          <p:nvPr/>
        </p:nvSpPr>
        <p:spPr>
          <a:xfrm>
            <a:off x="6061396" y="102516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216" name="椭圆 215">
            <a:extLst>
              <a:ext uri="{FF2B5EF4-FFF2-40B4-BE49-F238E27FC236}">
                <a16:creationId xmlns:a16="http://schemas.microsoft.com/office/drawing/2014/main" id="{03C027CF-4BAE-0C4A-8ABA-C5BC690F6FAE}"/>
              </a:ext>
            </a:extLst>
          </p:cNvPr>
          <p:cNvSpPr/>
          <p:nvPr/>
        </p:nvSpPr>
        <p:spPr>
          <a:xfrm>
            <a:off x="7325033" y="201301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217" name="椭圆 216">
            <a:extLst>
              <a:ext uri="{FF2B5EF4-FFF2-40B4-BE49-F238E27FC236}">
                <a16:creationId xmlns:a16="http://schemas.microsoft.com/office/drawing/2014/main" id="{9CA6EB23-586A-994C-A21A-0BC719DFC30A}"/>
              </a:ext>
            </a:extLst>
          </p:cNvPr>
          <p:cNvSpPr/>
          <p:nvPr/>
        </p:nvSpPr>
        <p:spPr>
          <a:xfrm>
            <a:off x="6061396" y="299939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sp>
        <p:nvSpPr>
          <p:cNvPr id="218" name="椭圆 217">
            <a:extLst>
              <a:ext uri="{FF2B5EF4-FFF2-40B4-BE49-F238E27FC236}">
                <a16:creationId xmlns:a16="http://schemas.microsoft.com/office/drawing/2014/main" id="{69303AF3-7992-E24A-931C-A1E6EE8CBA9A}"/>
              </a:ext>
            </a:extLst>
          </p:cNvPr>
          <p:cNvSpPr/>
          <p:nvPr/>
        </p:nvSpPr>
        <p:spPr>
          <a:xfrm>
            <a:off x="4797758" y="201154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219" name="椭圆 218">
            <a:extLst>
              <a:ext uri="{FF2B5EF4-FFF2-40B4-BE49-F238E27FC236}">
                <a16:creationId xmlns:a16="http://schemas.microsoft.com/office/drawing/2014/main" id="{29DD09EF-1D55-D543-9A8C-6C27E25C0EC1}"/>
              </a:ext>
            </a:extLst>
          </p:cNvPr>
          <p:cNvSpPr/>
          <p:nvPr/>
        </p:nvSpPr>
        <p:spPr>
          <a:xfrm>
            <a:off x="7325033" y="398578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220" name="椭圆 219">
            <a:extLst>
              <a:ext uri="{FF2B5EF4-FFF2-40B4-BE49-F238E27FC236}">
                <a16:creationId xmlns:a16="http://schemas.microsoft.com/office/drawing/2014/main" id="{AE028013-FB5A-3E44-8DD0-6ADB99A0C405}"/>
              </a:ext>
            </a:extLst>
          </p:cNvPr>
          <p:cNvSpPr/>
          <p:nvPr/>
        </p:nvSpPr>
        <p:spPr>
          <a:xfrm>
            <a:off x="4797758" y="398578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221" name="直线连接符 220">
            <a:extLst>
              <a:ext uri="{FF2B5EF4-FFF2-40B4-BE49-F238E27FC236}">
                <a16:creationId xmlns:a16="http://schemas.microsoft.com/office/drawing/2014/main" id="{718ECABB-C50F-AD4D-AC54-A993F9CF0C9A}"/>
              </a:ext>
            </a:extLst>
          </p:cNvPr>
          <p:cNvCxnSpPr>
            <a:cxnSpLocks/>
            <a:stCxn id="215" idx="3"/>
            <a:endCxn id="218" idx="7"/>
          </p:cNvCxnSpPr>
          <p:nvPr/>
        </p:nvCxnSpPr>
        <p:spPr>
          <a:xfrm flipH="1">
            <a:off x="5243752" y="1481295"/>
            <a:ext cx="894164" cy="60851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2" name="直线连接符 221">
            <a:extLst>
              <a:ext uri="{FF2B5EF4-FFF2-40B4-BE49-F238E27FC236}">
                <a16:creationId xmlns:a16="http://schemas.microsoft.com/office/drawing/2014/main" id="{177298AB-E45C-7E49-A4FC-B94BB423CA24}"/>
              </a:ext>
            </a:extLst>
          </p:cNvPr>
          <p:cNvCxnSpPr>
            <a:cxnSpLocks/>
            <a:stCxn id="215" idx="5"/>
            <a:endCxn id="216" idx="1"/>
          </p:cNvCxnSpPr>
          <p:nvPr/>
        </p:nvCxnSpPr>
        <p:spPr>
          <a:xfrm>
            <a:off x="6507390" y="1481295"/>
            <a:ext cx="894163" cy="60998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3" name="直线连接符 222">
            <a:extLst>
              <a:ext uri="{FF2B5EF4-FFF2-40B4-BE49-F238E27FC236}">
                <a16:creationId xmlns:a16="http://schemas.microsoft.com/office/drawing/2014/main" id="{F8796ED3-42F3-F44A-9ACF-E0EEEFEEC62E}"/>
              </a:ext>
            </a:extLst>
          </p:cNvPr>
          <p:cNvCxnSpPr>
            <a:cxnSpLocks/>
            <a:stCxn id="216" idx="2"/>
            <a:endCxn id="218" idx="6"/>
          </p:cNvCxnSpPr>
          <p:nvPr/>
        </p:nvCxnSpPr>
        <p:spPr>
          <a:xfrm flipH="1" flipV="1">
            <a:off x="5320272" y="2278742"/>
            <a:ext cx="2004761" cy="147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4" name="直线连接符 223">
            <a:extLst>
              <a:ext uri="{FF2B5EF4-FFF2-40B4-BE49-F238E27FC236}">
                <a16:creationId xmlns:a16="http://schemas.microsoft.com/office/drawing/2014/main" id="{9A08444D-9E78-DB49-A3D7-C09F3AC8D456}"/>
              </a:ext>
            </a:extLst>
          </p:cNvPr>
          <p:cNvCxnSpPr>
            <a:cxnSpLocks/>
            <a:stCxn id="216" idx="3"/>
            <a:endCxn id="217" idx="7"/>
          </p:cNvCxnSpPr>
          <p:nvPr/>
        </p:nvCxnSpPr>
        <p:spPr>
          <a:xfrm flipH="1">
            <a:off x="6507390" y="2469148"/>
            <a:ext cx="894163" cy="6085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5" name="直线连接符 224">
            <a:extLst>
              <a:ext uri="{FF2B5EF4-FFF2-40B4-BE49-F238E27FC236}">
                <a16:creationId xmlns:a16="http://schemas.microsoft.com/office/drawing/2014/main" id="{4D3AB08F-EACD-654D-ACDD-B25A5F95F88D}"/>
              </a:ext>
            </a:extLst>
          </p:cNvPr>
          <p:cNvCxnSpPr>
            <a:cxnSpLocks/>
            <a:stCxn id="217" idx="1"/>
            <a:endCxn id="218" idx="5"/>
          </p:cNvCxnSpPr>
          <p:nvPr/>
        </p:nvCxnSpPr>
        <p:spPr>
          <a:xfrm flipH="1" flipV="1">
            <a:off x="5243752" y="2467677"/>
            <a:ext cx="894164" cy="60998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6" name="直线连接符 225">
            <a:extLst>
              <a:ext uri="{FF2B5EF4-FFF2-40B4-BE49-F238E27FC236}">
                <a16:creationId xmlns:a16="http://schemas.microsoft.com/office/drawing/2014/main" id="{CAE7DCAB-B857-1F41-B704-A380ED6D3FE4}"/>
              </a:ext>
            </a:extLst>
          </p:cNvPr>
          <p:cNvCxnSpPr>
            <a:cxnSpLocks/>
            <a:stCxn id="217" idx="5"/>
            <a:endCxn id="219" idx="1"/>
          </p:cNvCxnSpPr>
          <p:nvPr/>
        </p:nvCxnSpPr>
        <p:spPr>
          <a:xfrm>
            <a:off x="6507390" y="3455529"/>
            <a:ext cx="894163" cy="6085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7" name="直线连接符 226">
            <a:extLst>
              <a:ext uri="{FF2B5EF4-FFF2-40B4-BE49-F238E27FC236}">
                <a16:creationId xmlns:a16="http://schemas.microsoft.com/office/drawing/2014/main" id="{6554DA69-5FA1-FD49-9BA4-EE8E9CA39E95}"/>
              </a:ext>
            </a:extLst>
          </p:cNvPr>
          <p:cNvCxnSpPr>
            <a:cxnSpLocks/>
            <a:stCxn id="217" idx="3"/>
            <a:endCxn id="220" idx="7"/>
          </p:cNvCxnSpPr>
          <p:nvPr/>
        </p:nvCxnSpPr>
        <p:spPr>
          <a:xfrm flipH="1">
            <a:off x="5243752" y="3455529"/>
            <a:ext cx="894164" cy="60851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8" name="直线连接符 227">
            <a:extLst>
              <a:ext uri="{FF2B5EF4-FFF2-40B4-BE49-F238E27FC236}">
                <a16:creationId xmlns:a16="http://schemas.microsoft.com/office/drawing/2014/main" id="{5B35926E-C835-AD40-ABA3-A67248AA4D41}"/>
              </a:ext>
            </a:extLst>
          </p:cNvPr>
          <p:cNvCxnSpPr>
            <a:cxnSpLocks/>
            <a:stCxn id="218" idx="4"/>
            <a:endCxn id="220" idx="0"/>
          </p:cNvCxnSpPr>
          <p:nvPr/>
        </p:nvCxnSpPr>
        <p:spPr>
          <a:xfrm>
            <a:off x="5059015" y="2545936"/>
            <a:ext cx="0" cy="14398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9" name="直线连接符 228">
            <a:extLst>
              <a:ext uri="{FF2B5EF4-FFF2-40B4-BE49-F238E27FC236}">
                <a16:creationId xmlns:a16="http://schemas.microsoft.com/office/drawing/2014/main" id="{1B7F522C-30E5-EA4D-9301-04F30C5D6C34}"/>
              </a:ext>
            </a:extLst>
          </p:cNvPr>
          <p:cNvCxnSpPr>
            <a:cxnSpLocks/>
            <a:stCxn id="219" idx="2"/>
            <a:endCxn id="220" idx="6"/>
          </p:cNvCxnSpPr>
          <p:nvPr/>
        </p:nvCxnSpPr>
        <p:spPr>
          <a:xfrm flipH="1">
            <a:off x="5320272" y="4252975"/>
            <a:ext cx="2004761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0" name="直线连接符 229">
            <a:extLst>
              <a:ext uri="{FF2B5EF4-FFF2-40B4-BE49-F238E27FC236}">
                <a16:creationId xmlns:a16="http://schemas.microsoft.com/office/drawing/2014/main" id="{5C358B1D-DF9E-8246-B2A0-B5BD82B23BAA}"/>
              </a:ext>
            </a:extLst>
          </p:cNvPr>
          <p:cNvCxnSpPr>
            <a:cxnSpLocks/>
            <a:stCxn id="216" idx="4"/>
            <a:endCxn id="219" idx="0"/>
          </p:cNvCxnSpPr>
          <p:nvPr/>
        </p:nvCxnSpPr>
        <p:spPr>
          <a:xfrm>
            <a:off x="7586290" y="2547407"/>
            <a:ext cx="0" cy="143837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1" name="椭圆 230">
            <a:extLst>
              <a:ext uri="{FF2B5EF4-FFF2-40B4-BE49-F238E27FC236}">
                <a16:creationId xmlns:a16="http://schemas.microsoft.com/office/drawing/2014/main" id="{0A6EEF51-6B1F-5440-A0F1-74CDB4F517BB}"/>
              </a:ext>
            </a:extLst>
          </p:cNvPr>
          <p:cNvSpPr/>
          <p:nvPr/>
        </p:nvSpPr>
        <p:spPr>
          <a:xfrm>
            <a:off x="6087053" y="497216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cxnSp>
        <p:nvCxnSpPr>
          <p:cNvPr id="232" name="直线连接符 231">
            <a:extLst>
              <a:ext uri="{FF2B5EF4-FFF2-40B4-BE49-F238E27FC236}">
                <a16:creationId xmlns:a16="http://schemas.microsoft.com/office/drawing/2014/main" id="{D54F6464-2178-6E46-9D29-083A9FCA6464}"/>
              </a:ext>
            </a:extLst>
          </p:cNvPr>
          <p:cNvCxnSpPr>
            <a:cxnSpLocks/>
            <a:stCxn id="231" idx="2"/>
            <a:endCxn id="220" idx="5"/>
          </p:cNvCxnSpPr>
          <p:nvPr/>
        </p:nvCxnSpPr>
        <p:spPr>
          <a:xfrm flipH="1" flipV="1">
            <a:off x="5243752" y="4441911"/>
            <a:ext cx="843301" cy="79744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5" name="直线连接符 234">
            <a:extLst>
              <a:ext uri="{FF2B5EF4-FFF2-40B4-BE49-F238E27FC236}">
                <a16:creationId xmlns:a16="http://schemas.microsoft.com/office/drawing/2014/main" id="{12B3E7AA-29C5-0549-B7E7-7235312D8D44}"/>
              </a:ext>
            </a:extLst>
          </p:cNvPr>
          <p:cNvCxnSpPr>
            <a:cxnSpLocks/>
            <a:stCxn id="219" idx="3"/>
            <a:endCxn id="231" idx="6"/>
          </p:cNvCxnSpPr>
          <p:nvPr/>
        </p:nvCxnSpPr>
        <p:spPr>
          <a:xfrm flipH="1">
            <a:off x="6609567" y="4441910"/>
            <a:ext cx="791986" cy="79744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3" name="椭圆 252">
            <a:extLst>
              <a:ext uri="{FF2B5EF4-FFF2-40B4-BE49-F238E27FC236}">
                <a16:creationId xmlns:a16="http://schemas.microsoft.com/office/drawing/2014/main" id="{9111157E-3E5B-2A47-AF39-0EDE9469FA9C}"/>
              </a:ext>
            </a:extLst>
          </p:cNvPr>
          <p:cNvSpPr/>
          <p:nvPr/>
        </p:nvSpPr>
        <p:spPr>
          <a:xfrm>
            <a:off x="11351545" y="201301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254" name="椭圆 253">
            <a:extLst>
              <a:ext uri="{FF2B5EF4-FFF2-40B4-BE49-F238E27FC236}">
                <a16:creationId xmlns:a16="http://schemas.microsoft.com/office/drawing/2014/main" id="{313881C2-6D27-EC46-AE5B-8D0ED0312D5F}"/>
              </a:ext>
            </a:extLst>
          </p:cNvPr>
          <p:cNvSpPr/>
          <p:nvPr/>
        </p:nvSpPr>
        <p:spPr>
          <a:xfrm>
            <a:off x="10087908" y="299939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sp>
        <p:nvSpPr>
          <p:cNvPr id="255" name="椭圆 254">
            <a:extLst>
              <a:ext uri="{FF2B5EF4-FFF2-40B4-BE49-F238E27FC236}">
                <a16:creationId xmlns:a16="http://schemas.microsoft.com/office/drawing/2014/main" id="{CB2DB7DE-65F3-0441-95EC-7B3236470C41}"/>
              </a:ext>
            </a:extLst>
          </p:cNvPr>
          <p:cNvSpPr/>
          <p:nvPr/>
        </p:nvSpPr>
        <p:spPr>
          <a:xfrm>
            <a:off x="8824270" y="201154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256" name="椭圆 255">
            <a:extLst>
              <a:ext uri="{FF2B5EF4-FFF2-40B4-BE49-F238E27FC236}">
                <a16:creationId xmlns:a16="http://schemas.microsoft.com/office/drawing/2014/main" id="{17B6DFBF-358A-5D4C-9789-27A34C9E73E9}"/>
              </a:ext>
            </a:extLst>
          </p:cNvPr>
          <p:cNvSpPr/>
          <p:nvPr/>
        </p:nvSpPr>
        <p:spPr>
          <a:xfrm>
            <a:off x="11351545" y="398578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257" name="椭圆 256">
            <a:extLst>
              <a:ext uri="{FF2B5EF4-FFF2-40B4-BE49-F238E27FC236}">
                <a16:creationId xmlns:a16="http://schemas.microsoft.com/office/drawing/2014/main" id="{0DB5D9E0-F4AE-7D40-A4E5-DF55632BF7C1}"/>
              </a:ext>
            </a:extLst>
          </p:cNvPr>
          <p:cNvSpPr/>
          <p:nvPr/>
        </p:nvSpPr>
        <p:spPr>
          <a:xfrm>
            <a:off x="8824270" y="398578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258" name="直线连接符 257">
            <a:extLst>
              <a:ext uri="{FF2B5EF4-FFF2-40B4-BE49-F238E27FC236}">
                <a16:creationId xmlns:a16="http://schemas.microsoft.com/office/drawing/2014/main" id="{A67AB43A-646A-7240-BAB3-65FF43AA9FE9}"/>
              </a:ext>
            </a:extLst>
          </p:cNvPr>
          <p:cNvCxnSpPr>
            <a:cxnSpLocks/>
            <a:stCxn id="253" idx="2"/>
            <a:endCxn id="255" idx="6"/>
          </p:cNvCxnSpPr>
          <p:nvPr/>
        </p:nvCxnSpPr>
        <p:spPr>
          <a:xfrm flipH="1" flipV="1">
            <a:off x="9346784" y="2278742"/>
            <a:ext cx="2004761" cy="147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9" name="直线连接符 258">
            <a:extLst>
              <a:ext uri="{FF2B5EF4-FFF2-40B4-BE49-F238E27FC236}">
                <a16:creationId xmlns:a16="http://schemas.microsoft.com/office/drawing/2014/main" id="{CC9B0E04-1FC0-B046-841B-CF9F552CD01F}"/>
              </a:ext>
            </a:extLst>
          </p:cNvPr>
          <p:cNvCxnSpPr>
            <a:cxnSpLocks/>
            <a:stCxn id="253" idx="3"/>
            <a:endCxn id="254" idx="7"/>
          </p:cNvCxnSpPr>
          <p:nvPr/>
        </p:nvCxnSpPr>
        <p:spPr>
          <a:xfrm flipH="1">
            <a:off x="10533902" y="2469148"/>
            <a:ext cx="894163" cy="6085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0" name="直线连接符 259">
            <a:extLst>
              <a:ext uri="{FF2B5EF4-FFF2-40B4-BE49-F238E27FC236}">
                <a16:creationId xmlns:a16="http://schemas.microsoft.com/office/drawing/2014/main" id="{20A8AA28-B3E1-4740-BE77-76E98B56B5D9}"/>
              </a:ext>
            </a:extLst>
          </p:cNvPr>
          <p:cNvCxnSpPr>
            <a:cxnSpLocks/>
            <a:stCxn id="254" idx="1"/>
            <a:endCxn id="255" idx="5"/>
          </p:cNvCxnSpPr>
          <p:nvPr/>
        </p:nvCxnSpPr>
        <p:spPr>
          <a:xfrm flipH="1" flipV="1">
            <a:off x="9270264" y="2467677"/>
            <a:ext cx="894164" cy="60998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1" name="直线连接符 260">
            <a:extLst>
              <a:ext uri="{FF2B5EF4-FFF2-40B4-BE49-F238E27FC236}">
                <a16:creationId xmlns:a16="http://schemas.microsoft.com/office/drawing/2014/main" id="{15729A70-D43E-5546-91F3-0B5633A91C5A}"/>
              </a:ext>
            </a:extLst>
          </p:cNvPr>
          <p:cNvCxnSpPr>
            <a:cxnSpLocks/>
            <a:stCxn id="254" idx="5"/>
            <a:endCxn id="256" idx="1"/>
          </p:cNvCxnSpPr>
          <p:nvPr/>
        </p:nvCxnSpPr>
        <p:spPr>
          <a:xfrm>
            <a:off x="10533902" y="3455529"/>
            <a:ext cx="894163" cy="6085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2" name="直线连接符 261">
            <a:extLst>
              <a:ext uri="{FF2B5EF4-FFF2-40B4-BE49-F238E27FC236}">
                <a16:creationId xmlns:a16="http://schemas.microsoft.com/office/drawing/2014/main" id="{474FA64B-04F6-3541-9020-D653BEC8DF2E}"/>
              </a:ext>
            </a:extLst>
          </p:cNvPr>
          <p:cNvCxnSpPr>
            <a:cxnSpLocks/>
            <a:stCxn id="254" idx="3"/>
            <a:endCxn id="257" idx="7"/>
          </p:cNvCxnSpPr>
          <p:nvPr/>
        </p:nvCxnSpPr>
        <p:spPr>
          <a:xfrm flipH="1">
            <a:off x="9270264" y="3455529"/>
            <a:ext cx="894164" cy="60851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3" name="直线连接符 262">
            <a:extLst>
              <a:ext uri="{FF2B5EF4-FFF2-40B4-BE49-F238E27FC236}">
                <a16:creationId xmlns:a16="http://schemas.microsoft.com/office/drawing/2014/main" id="{FBBFE206-2DB4-C848-846E-DF955D6C3B20}"/>
              </a:ext>
            </a:extLst>
          </p:cNvPr>
          <p:cNvCxnSpPr>
            <a:cxnSpLocks/>
            <a:stCxn id="255" idx="4"/>
            <a:endCxn id="257" idx="0"/>
          </p:cNvCxnSpPr>
          <p:nvPr/>
        </p:nvCxnSpPr>
        <p:spPr>
          <a:xfrm>
            <a:off x="9085527" y="2545936"/>
            <a:ext cx="0" cy="14398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4" name="直线连接符 263">
            <a:extLst>
              <a:ext uri="{FF2B5EF4-FFF2-40B4-BE49-F238E27FC236}">
                <a16:creationId xmlns:a16="http://schemas.microsoft.com/office/drawing/2014/main" id="{CE17C2DC-8E65-4649-BB1A-A260BEBDBB91}"/>
              </a:ext>
            </a:extLst>
          </p:cNvPr>
          <p:cNvCxnSpPr>
            <a:cxnSpLocks/>
            <a:stCxn id="256" idx="2"/>
            <a:endCxn id="257" idx="6"/>
          </p:cNvCxnSpPr>
          <p:nvPr/>
        </p:nvCxnSpPr>
        <p:spPr>
          <a:xfrm flipH="1">
            <a:off x="9346784" y="4252975"/>
            <a:ext cx="2004761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5" name="直线连接符 264">
            <a:extLst>
              <a:ext uri="{FF2B5EF4-FFF2-40B4-BE49-F238E27FC236}">
                <a16:creationId xmlns:a16="http://schemas.microsoft.com/office/drawing/2014/main" id="{D24B9058-9748-1046-97CA-2C075F402CA9}"/>
              </a:ext>
            </a:extLst>
          </p:cNvPr>
          <p:cNvCxnSpPr>
            <a:cxnSpLocks/>
            <a:stCxn id="253" idx="4"/>
            <a:endCxn id="256" idx="0"/>
          </p:cNvCxnSpPr>
          <p:nvPr/>
        </p:nvCxnSpPr>
        <p:spPr>
          <a:xfrm>
            <a:off x="11612802" y="2547407"/>
            <a:ext cx="0" cy="143837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67" name="图形 266" descr="复选标记">
            <a:extLst>
              <a:ext uri="{FF2B5EF4-FFF2-40B4-BE49-F238E27FC236}">
                <a16:creationId xmlns:a16="http://schemas.microsoft.com/office/drawing/2014/main" id="{A6CD31D0-4BB8-1A4A-8A8A-3D3603E359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91110" y="5695488"/>
            <a:ext cx="914400" cy="914400"/>
          </a:xfrm>
          <a:prstGeom prst="rect">
            <a:avLst/>
          </a:prstGeom>
        </p:spPr>
      </p:pic>
      <p:pic>
        <p:nvPicPr>
          <p:cNvPr id="269" name="图形 268" descr="关闭">
            <a:extLst>
              <a:ext uri="{FF2B5EF4-FFF2-40B4-BE49-F238E27FC236}">
                <a16:creationId xmlns:a16="http://schemas.microsoft.com/office/drawing/2014/main" id="{3085555A-CA07-BD4D-B215-A125178A17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64428" y="5699234"/>
            <a:ext cx="914400" cy="914400"/>
          </a:xfrm>
          <a:prstGeom prst="rect">
            <a:avLst/>
          </a:prstGeom>
        </p:spPr>
      </p:pic>
      <p:pic>
        <p:nvPicPr>
          <p:cNvPr id="270" name="图形 269" descr="复选标记">
            <a:extLst>
              <a:ext uri="{FF2B5EF4-FFF2-40B4-BE49-F238E27FC236}">
                <a16:creationId xmlns:a16="http://schemas.microsoft.com/office/drawing/2014/main" id="{C210C239-690C-6F47-90FF-744772783C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55124" y="569548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12835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5834743" y="51774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1219620" y="16330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10927307" y="16330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7532265" y="163300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5659165" y="283167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2600788" y="274439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4137223" y="163300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09CBDA21-04B1-C84B-8BF2-ADAB7D7BFB6A}"/>
              </a:ext>
            </a:extLst>
          </p:cNvPr>
          <p:cNvSpPr txBox="1"/>
          <p:nvPr/>
        </p:nvSpPr>
        <p:spPr>
          <a:xfrm>
            <a:off x="4560125" y="23750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94F0DC91-B8C2-F645-BAF1-74B55F6D18EB}"/>
              </a:ext>
            </a:extLst>
          </p:cNvPr>
          <p:cNvSpPr/>
          <p:nvPr/>
        </p:nvSpPr>
        <p:spPr>
          <a:xfrm>
            <a:off x="1219620" y="407280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H</a:t>
            </a:r>
            <a:endParaRPr kumimoji="1" lang="zh-CN" altLang="en-US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F63FED62-3819-E546-A34A-C79DBC2D2D09}"/>
              </a:ext>
            </a:extLst>
          </p:cNvPr>
          <p:cNvSpPr/>
          <p:nvPr/>
        </p:nvSpPr>
        <p:spPr>
          <a:xfrm>
            <a:off x="7547725" y="40728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J</a:t>
            </a:r>
            <a:endParaRPr kumimoji="1" lang="zh-CN" altLang="en-US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47EE0488-AA7F-C64D-9A0E-FFD7BAFB7909}"/>
              </a:ext>
            </a:extLst>
          </p:cNvPr>
          <p:cNvSpPr/>
          <p:nvPr/>
        </p:nvSpPr>
        <p:spPr>
          <a:xfrm>
            <a:off x="4137223" y="407280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I</a:t>
            </a:r>
            <a:endParaRPr kumimoji="1"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A977F73F-8990-0740-B8B4-8E9AE392F534}"/>
              </a:ext>
            </a:extLst>
          </p:cNvPr>
          <p:cNvSpPr/>
          <p:nvPr/>
        </p:nvSpPr>
        <p:spPr>
          <a:xfrm>
            <a:off x="10927307" y="40728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K</a:t>
            </a:r>
            <a:endParaRPr kumimoji="1"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AD6F8B4D-CF75-864B-9B8A-B1BB291AA30E}"/>
              </a:ext>
            </a:extLst>
          </p:cNvPr>
          <p:cNvSpPr/>
          <p:nvPr/>
        </p:nvSpPr>
        <p:spPr>
          <a:xfrm>
            <a:off x="5834743" y="527147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/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6878C944-487D-4B46-9753-F4C6C239639F}"/>
              </a:ext>
            </a:extLst>
          </p:cNvPr>
          <p:cNvCxnSpPr>
            <a:cxnSpLocks/>
            <a:stCxn id="4" idx="3"/>
            <a:endCxn id="14" idx="7"/>
          </p:cNvCxnSpPr>
          <p:nvPr/>
        </p:nvCxnSpPr>
        <p:spPr>
          <a:xfrm flipH="1">
            <a:off x="4583217" y="973874"/>
            <a:ext cx="1328046" cy="7373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A0F31222-A43F-F342-B3F5-CC15778FD952}"/>
              </a:ext>
            </a:extLst>
          </p:cNvPr>
          <p:cNvCxnSpPr>
            <a:cxnSpLocks/>
            <a:stCxn id="4" idx="5"/>
            <a:endCxn id="11" idx="1"/>
          </p:cNvCxnSpPr>
          <p:nvPr/>
        </p:nvCxnSpPr>
        <p:spPr>
          <a:xfrm>
            <a:off x="6280737" y="973874"/>
            <a:ext cx="1328048" cy="7373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190C031C-6392-224C-AC95-148B32C78939}"/>
              </a:ext>
            </a:extLst>
          </p:cNvPr>
          <p:cNvCxnSpPr>
            <a:cxnSpLocks/>
            <a:stCxn id="11" idx="2"/>
            <a:endCxn id="14" idx="6"/>
          </p:cNvCxnSpPr>
          <p:nvPr/>
        </p:nvCxnSpPr>
        <p:spPr>
          <a:xfrm flipH="1">
            <a:off x="4659737" y="1900196"/>
            <a:ext cx="287252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71E19193-1C44-E443-953C-38DF10FE56D1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>
            <a:off x="1742134" y="1900195"/>
            <a:ext cx="2395089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08BF1E1F-D5D3-F644-8AAA-6FE60BD6D374}"/>
              </a:ext>
            </a:extLst>
          </p:cNvPr>
          <p:cNvCxnSpPr>
            <a:cxnSpLocks/>
            <a:stCxn id="9" idx="2"/>
            <a:endCxn id="11" idx="6"/>
          </p:cNvCxnSpPr>
          <p:nvPr/>
        </p:nvCxnSpPr>
        <p:spPr>
          <a:xfrm flipH="1">
            <a:off x="8054779" y="1900195"/>
            <a:ext cx="2872528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075D8F7B-AEB6-DD41-936E-D54F1F5E6513}"/>
              </a:ext>
            </a:extLst>
          </p:cNvPr>
          <p:cNvCxnSpPr>
            <a:cxnSpLocks/>
            <a:stCxn id="9" idx="3"/>
            <a:endCxn id="81" idx="7"/>
          </p:cNvCxnSpPr>
          <p:nvPr/>
        </p:nvCxnSpPr>
        <p:spPr>
          <a:xfrm flipH="1">
            <a:off x="7993719" y="2089130"/>
            <a:ext cx="3010108" cy="206192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623A3189-B673-4040-ACB6-1E40EE2BDD4A}"/>
              </a:ext>
            </a:extLst>
          </p:cNvPr>
          <p:cNvCxnSpPr>
            <a:cxnSpLocks/>
            <a:stCxn id="11" idx="3"/>
            <a:endCxn id="12" idx="7"/>
          </p:cNvCxnSpPr>
          <p:nvPr/>
        </p:nvCxnSpPr>
        <p:spPr>
          <a:xfrm flipH="1">
            <a:off x="6105159" y="2089131"/>
            <a:ext cx="1503626" cy="8208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直线连接符 53">
            <a:extLst>
              <a:ext uri="{FF2B5EF4-FFF2-40B4-BE49-F238E27FC236}">
                <a16:creationId xmlns:a16="http://schemas.microsoft.com/office/drawing/2014/main" id="{E79A2B24-619F-094A-A739-ECBB6E56303D}"/>
              </a:ext>
            </a:extLst>
          </p:cNvPr>
          <p:cNvCxnSpPr>
            <a:cxnSpLocks/>
            <a:stCxn id="12" idx="1"/>
            <a:endCxn id="14" idx="5"/>
          </p:cNvCxnSpPr>
          <p:nvPr/>
        </p:nvCxnSpPr>
        <p:spPr>
          <a:xfrm flipH="1" flipV="1">
            <a:off x="4583217" y="2089131"/>
            <a:ext cx="1152468" cy="8208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直线连接符 74">
            <a:extLst>
              <a:ext uri="{FF2B5EF4-FFF2-40B4-BE49-F238E27FC236}">
                <a16:creationId xmlns:a16="http://schemas.microsoft.com/office/drawing/2014/main" id="{5025977E-6B6E-8D48-AC5A-3943BD997B58}"/>
              </a:ext>
            </a:extLst>
          </p:cNvPr>
          <p:cNvCxnSpPr>
            <a:cxnSpLocks/>
            <a:stCxn id="12" idx="5"/>
            <a:endCxn id="81" idx="1"/>
          </p:cNvCxnSpPr>
          <p:nvPr/>
        </p:nvCxnSpPr>
        <p:spPr>
          <a:xfrm>
            <a:off x="6105159" y="3287809"/>
            <a:ext cx="1519086" cy="86325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0992C402-37B0-DA47-8695-FC860BB807EC}"/>
              </a:ext>
            </a:extLst>
          </p:cNvPr>
          <p:cNvCxnSpPr>
            <a:cxnSpLocks/>
            <a:stCxn id="12" idx="3"/>
            <a:endCxn id="82" idx="7"/>
          </p:cNvCxnSpPr>
          <p:nvPr/>
        </p:nvCxnSpPr>
        <p:spPr>
          <a:xfrm flipH="1">
            <a:off x="4583217" y="3287809"/>
            <a:ext cx="1152468" cy="86325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0" name="直线连接符 109">
            <a:extLst>
              <a:ext uri="{FF2B5EF4-FFF2-40B4-BE49-F238E27FC236}">
                <a16:creationId xmlns:a16="http://schemas.microsoft.com/office/drawing/2014/main" id="{1A768597-038C-EF4B-97F1-B635BAD0CBBD}"/>
              </a:ext>
            </a:extLst>
          </p:cNvPr>
          <p:cNvCxnSpPr>
            <a:cxnSpLocks/>
            <a:stCxn id="14" idx="4"/>
            <a:endCxn id="82" idx="0"/>
          </p:cNvCxnSpPr>
          <p:nvPr/>
        </p:nvCxnSpPr>
        <p:spPr>
          <a:xfrm>
            <a:off x="4398480" y="2167390"/>
            <a:ext cx="0" cy="190541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3" name="直线连接符 112">
            <a:extLst>
              <a:ext uri="{FF2B5EF4-FFF2-40B4-BE49-F238E27FC236}">
                <a16:creationId xmlns:a16="http://schemas.microsoft.com/office/drawing/2014/main" id="{98523A09-8626-9846-908C-7CC3362DDB5D}"/>
              </a:ext>
            </a:extLst>
          </p:cNvPr>
          <p:cNvCxnSpPr>
            <a:cxnSpLocks/>
            <a:stCxn id="13" idx="7"/>
            <a:endCxn id="14" idx="3"/>
          </p:cNvCxnSpPr>
          <p:nvPr/>
        </p:nvCxnSpPr>
        <p:spPr>
          <a:xfrm flipV="1">
            <a:off x="3046782" y="2089131"/>
            <a:ext cx="1166961" cy="73352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6" name="直线连接符 115">
            <a:extLst>
              <a:ext uri="{FF2B5EF4-FFF2-40B4-BE49-F238E27FC236}">
                <a16:creationId xmlns:a16="http://schemas.microsoft.com/office/drawing/2014/main" id="{90A0F972-447E-A240-95A9-FAE10B48AB7C}"/>
              </a:ext>
            </a:extLst>
          </p:cNvPr>
          <p:cNvCxnSpPr>
            <a:cxnSpLocks/>
            <a:stCxn id="13" idx="5"/>
            <a:endCxn id="82" idx="1"/>
          </p:cNvCxnSpPr>
          <p:nvPr/>
        </p:nvCxnSpPr>
        <p:spPr>
          <a:xfrm>
            <a:off x="3046782" y="3200527"/>
            <a:ext cx="1166961" cy="95053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9" name="直线连接符 118">
            <a:extLst>
              <a:ext uri="{FF2B5EF4-FFF2-40B4-BE49-F238E27FC236}">
                <a16:creationId xmlns:a16="http://schemas.microsoft.com/office/drawing/2014/main" id="{751F48BE-0D2C-5A4F-982C-30789170C846}"/>
              </a:ext>
            </a:extLst>
          </p:cNvPr>
          <p:cNvCxnSpPr>
            <a:cxnSpLocks/>
            <a:stCxn id="7" idx="4"/>
            <a:endCxn id="78" idx="0"/>
          </p:cNvCxnSpPr>
          <p:nvPr/>
        </p:nvCxnSpPr>
        <p:spPr>
          <a:xfrm>
            <a:off x="1480877" y="2167389"/>
            <a:ext cx="0" cy="190541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2" name="直线连接符 121">
            <a:extLst>
              <a:ext uri="{FF2B5EF4-FFF2-40B4-BE49-F238E27FC236}">
                <a16:creationId xmlns:a16="http://schemas.microsoft.com/office/drawing/2014/main" id="{6D6157A5-D18E-0D4F-ABB4-307C1209FC3B}"/>
              </a:ext>
            </a:extLst>
          </p:cNvPr>
          <p:cNvCxnSpPr>
            <a:cxnSpLocks/>
            <a:stCxn id="81" idx="2"/>
            <a:endCxn id="82" idx="6"/>
          </p:cNvCxnSpPr>
          <p:nvPr/>
        </p:nvCxnSpPr>
        <p:spPr>
          <a:xfrm flipH="1">
            <a:off x="4659737" y="4339995"/>
            <a:ext cx="2887988" cy="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5" name="直线连接符 124">
            <a:extLst>
              <a:ext uri="{FF2B5EF4-FFF2-40B4-BE49-F238E27FC236}">
                <a16:creationId xmlns:a16="http://schemas.microsoft.com/office/drawing/2014/main" id="{FE8EA335-6ADF-A844-88DB-4716E8938C0D}"/>
              </a:ext>
            </a:extLst>
          </p:cNvPr>
          <p:cNvCxnSpPr>
            <a:cxnSpLocks/>
            <a:stCxn id="11" idx="4"/>
            <a:endCxn id="81" idx="0"/>
          </p:cNvCxnSpPr>
          <p:nvPr/>
        </p:nvCxnSpPr>
        <p:spPr>
          <a:xfrm>
            <a:off x="7793522" y="2167390"/>
            <a:ext cx="15460" cy="19054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8" name="直线连接符 127">
            <a:extLst>
              <a:ext uri="{FF2B5EF4-FFF2-40B4-BE49-F238E27FC236}">
                <a16:creationId xmlns:a16="http://schemas.microsoft.com/office/drawing/2014/main" id="{D5F68F89-F15B-D44E-9B13-2362105FBB11}"/>
              </a:ext>
            </a:extLst>
          </p:cNvPr>
          <p:cNvCxnSpPr>
            <a:cxnSpLocks/>
            <a:stCxn id="11" idx="5"/>
            <a:endCxn id="29" idx="1"/>
          </p:cNvCxnSpPr>
          <p:nvPr/>
        </p:nvCxnSpPr>
        <p:spPr>
          <a:xfrm>
            <a:off x="7978259" y="2089131"/>
            <a:ext cx="3025568" cy="206192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1" name="直线连接符 130">
            <a:extLst>
              <a:ext uri="{FF2B5EF4-FFF2-40B4-BE49-F238E27FC236}">
                <a16:creationId xmlns:a16="http://schemas.microsoft.com/office/drawing/2014/main" id="{944A2DA7-8D61-0D4C-AC35-D299445665DF}"/>
              </a:ext>
            </a:extLst>
          </p:cNvPr>
          <p:cNvCxnSpPr>
            <a:cxnSpLocks/>
            <a:stCxn id="81" idx="6"/>
            <a:endCxn id="29" idx="2"/>
          </p:cNvCxnSpPr>
          <p:nvPr/>
        </p:nvCxnSpPr>
        <p:spPr>
          <a:xfrm>
            <a:off x="8070239" y="4339995"/>
            <a:ext cx="285706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5" name="直线连接符 134">
            <a:extLst>
              <a:ext uri="{FF2B5EF4-FFF2-40B4-BE49-F238E27FC236}">
                <a16:creationId xmlns:a16="http://schemas.microsoft.com/office/drawing/2014/main" id="{38786592-850F-8E41-BBB4-5A746C75836E}"/>
              </a:ext>
            </a:extLst>
          </p:cNvPr>
          <p:cNvCxnSpPr>
            <a:cxnSpLocks/>
            <a:stCxn id="82" idx="2"/>
            <a:endCxn id="78" idx="6"/>
          </p:cNvCxnSpPr>
          <p:nvPr/>
        </p:nvCxnSpPr>
        <p:spPr>
          <a:xfrm flipH="1">
            <a:off x="1742134" y="4339997"/>
            <a:ext cx="2395089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8" name="直线连接符 137">
            <a:extLst>
              <a:ext uri="{FF2B5EF4-FFF2-40B4-BE49-F238E27FC236}">
                <a16:creationId xmlns:a16="http://schemas.microsoft.com/office/drawing/2014/main" id="{F9ACD6A4-BEBB-FE4E-A1D2-5FE55FEABFDD}"/>
              </a:ext>
            </a:extLst>
          </p:cNvPr>
          <p:cNvCxnSpPr>
            <a:cxnSpLocks/>
            <a:stCxn id="30" idx="1"/>
            <a:endCxn id="82" idx="5"/>
          </p:cNvCxnSpPr>
          <p:nvPr/>
        </p:nvCxnSpPr>
        <p:spPr>
          <a:xfrm flipH="1" flipV="1">
            <a:off x="4583217" y="4528932"/>
            <a:ext cx="1328046" cy="82080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1" name="直线连接符 140">
            <a:extLst>
              <a:ext uri="{FF2B5EF4-FFF2-40B4-BE49-F238E27FC236}">
                <a16:creationId xmlns:a16="http://schemas.microsoft.com/office/drawing/2014/main" id="{3B41DBB0-B3D0-B346-A812-FC2CEA9042B5}"/>
              </a:ext>
            </a:extLst>
          </p:cNvPr>
          <p:cNvCxnSpPr>
            <a:cxnSpLocks/>
            <a:stCxn id="81" idx="3"/>
            <a:endCxn id="30" idx="7"/>
          </p:cNvCxnSpPr>
          <p:nvPr/>
        </p:nvCxnSpPr>
        <p:spPr>
          <a:xfrm flipH="1">
            <a:off x="6280737" y="4528930"/>
            <a:ext cx="1343508" cy="8208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ED5F15DA-9407-794F-AD63-FEB2A22EBB59}"/>
              </a:ext>
            </a:extLst>
          </p:cNvPr>
          <p:cNvSpPr txBox="1"/>
          <p:nvPr/>
        </p:nvSpPr>
        <p:spPr>
          <a:xfrm>
            <a:off x="1754539" y="6254726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具有欧拉回路的图</a:t>
            </a:r>
          </a:p>
        </p:txBody>
      </p:sp>
    </p:spTree>
    <p:extLst>
      <p:ext uri="{BB962C8B-B14F-4D97-AF65-F5344CB8AC3E}">
        <p14:creationId xmlns:p14="http://schemas.microsoft.com/office/powerpoint/2010/main" val="25319063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5834743" y="51774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1219620" y="16330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10927307" y="16330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7532265" y="163300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5659165" y="283167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2600788" y="274439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4137223" y="163300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09CBDA21-04B1-C84B-8BF2-ADAB7D7BFB6A}"/>
              </a:ext>
            </a:extLst>
          </p:cNvPr>
          <p:cNvSpPr txBox="1"/>
          <p:nvPr/>
        </p:nvSpPr>
        <p:spPr>
          <a:xfrm>
            <a:off x="4560125" y="23750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94F0DC91-B8C2-F645-BAF1-74B55F6D18EB}"/>
              </a:ext>
            </a:extLst>
          </p:cNvPr>
          <p:cNvSpPr/>
          <p:nvPr/>
        </p:nvSpPr>
        <p:spPr>
          <a:xfrm>
            <a:off x="1219620" y="407280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H</a:t>
            </a:r>
            <a:endParaRPr kumimoji="1" lang="zh-CN" altLang="en-US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F63FED62-3819-E546-A34A-C79DBC2D2D09}"/>
              </a:ext>
            </a:extLst>
          </p:cNvPr>
          <p:cNvSpPr/>
          <p:nvPr/>
        </p:nvSpPr>
        <p:spPr>
          <a:xfrm>
            <a:off x="7547725" y="40728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J</a:t>
            </a:r>
            <a:endParaRPr kumimoji="1" lang="zh-CN" altLang="en-US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47EE0488-AA7F-C64D-9A0E-FFD7BAFB7909}"/>
              </a:ext>
            </a:extLst>
          </p:cNvPr>
          <p:cNvSpPr/>
          <p:nvPr/>
        </p:nvSpPr>
        <p:spPr>
          <a:xfrm>
            <a:off x="4137223" y="407280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I</a:t>
            </a:r>
            <a:endParaRPr kumimoji="1"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A977F73F-8990-0740-B8B4-8E9AE392F534}"/>
              </a:ext>
            </a:extLst>
          </p:cNvPr>
          <p:cNvSpPr/>
          <p:nvPr/>
        </p:nvSpPr>
        <p:spPr>
          <a:xfrm>
            <a:off x="10927307" y="40728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K</a:t>
            </a:r>
            <a:endParaRPr kumimoji="1"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AD6F8B4D-CF75-864B-9B8A-B1BB291AA30E}"/>
              </a:ext>
            </a:extLst>
          </p:cNvPr>
          <p:cNvSpPr/>
          <p:nvPr/>
        </p:nvSpPr>
        <p:spPr>
          <a:xfrm>
            <a:off x="5834743" y="527147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/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6878C944-487D-4B46-9753-F4C6C239639F}"/>
              </a:ext>
            </a:extLst>
          </p:cNvPr>
          <p:cNvCxnSpPr>
            <a:cxnSpLocks/>
            <a:stCxn id="4" idx="3"/>
            <a:endCxn id="14" idx="7"/>
          </p:cNvCxnSpPr>
          <p:nvPr/>
        </p:nvCxnSpPr>
        <p:spPr>
          <a:xfrm flipH="1">
            <a:off x="4583217" y="973874"/>
            <a:ext cx="1328046" cy="7373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A0F31222-A43F-F342-B3F5-CC15778FD952}"/>
              </a:ext>
            </a:extLst>
          </p:cNvPr>
          <p:cNvCxnSpPr>
            <a:cxnSpLocks/>
            <a:stCxn id="4" idx="5"/>
            <a:endCxn id="11" idx="1"/>
          </p:cNvCxnSpPr>
          <p:nvPr/>
        </p:nvCxnSpPr>
        <p:spPr>
          <a:xfrm>
            <a:off x="6280737" y="973874"/>
            <a:ext cx="1328048" cy="7373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190C031C-6392-224C-AC95-148B32C78939}"/>
              </a:ext>
            </a:extLst>
          </p:cNvPr>
          <p:cNvCxnSpPr>
            <a:cxnSpLocks/>
            <a:stCxn id="11" idx="2"/>
            <a:endCxn id="14" idx="6"/>
          </p:cNvCxnSpPr>
          <p:nvPr/>
        </p:nvCxnSpPr>
        <p:spPr>
          <a:xfrm flipH="1">
            <a:off x="4659737" y="1900196"/>
            <a:ext cx="287252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71E19193-1C44-E443-953C-38DF10FE56D1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>
            <a:off x="1742134" y="1900195"/>
            <a:ext cx="2395089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623A3189-B673-4040-ACB6-1E40EE2BDD4A}"/>
              </a:ext>
            </a:extLst>
          </p:cNvPr>
          <p:cNvCxnSpPr>
            <a:cxnSpLocks/>
            <a:stCxn id="11" idx="3"/>
            <a:endCxn id="12" idx="7"/>
          </p:cNvCxnSpPr>
          <p:nvPr/>
        </p:nvCxnSpPr>
        <p:spPr>
          <a:xfrm flipH="1">
            <a:off x="6105159" y="2089131"/>
            <a:ext cx="1503626" cy="8208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直线连接符 53">
            <a:extLst>
              <a:ext uri="{FF2B5EF4-FFF2-40B4-BE49-F238E27FC236}">
                <a16:creationId xmlns:a16="http://schemas.microsoft.com/office/drawing/2014/main" id="{E79A2B24-619F-094A-A739-ECBB6E56303D}"/>
              </a:ext>
            </a:extLst>
          </p:cNvPr>
          <p:cNvCxnSpPr>
            <a:cxnSpLocks/>
            <a:stCxn id="12" idx="1"/>
            <a:endCxn id="14" idx="5"/>
          </p:cNvCxnSpPr>
          <p:nvPr/>
        </p:nvCxnSpPr>
        <p:spPr>
          <a:xfrm flipH="1" flipV="1">
            <a:off x="4583217" y="2089131"/>
            <a:ext cx="1152468" cy="8208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直线连接符 74">
            <a:extLst>
              <a:ext uri="{FF2B5EF4-FFF2-40B4-BE49-F238E27FC236}">
                <a16:creationId xmlns:a16="http://schemas.microsoft.com/office/drawing/2014/main" id="{5025977E-6B6E-8D48-AC5A-3943BD997B58}"/>
              </a:ext>
            </a:extLst>
          </p:cNvPr>
          <p:cNvCxnSpPr>
            <a:cxnSpLocks/>
            <a:stCxn id="12" idx="5"/>
            <a:endCxn id="81" idx="1"/>
          </p:cNvCxnSpPr>
          <p:nvPr/>
        </p:nvCxnSpPr>
        <p:spPr>
          <a:xfrm>
            <a:off x="6105159" y="3287809"/>
            <a:ext cx="1519086" cy="86325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0992C402-37B0-DA47-8695-FC860BB807EC}"/>
              </a:ext>
            </a:extLst>
          </p:cNvPr>
          <p:cNvCxnSpPr>
            <a:cxnSpLocks/>
            <a:stCxn id="12" idx="3"/>
            <a:endCxn id="82" idx="7"/>
          </p:cNvCxnSpPr>
          <p:nvPr/>
        </p:nvCxnSpPr>
        <p:spPr>
          <a:xfrm flipH="1">
            <a:off x="4583217" y="3287809"/>
            <a:ext cx="1152468" cy="86325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0" name="直线连接符 109">
            <a:extLst>
              <a:ext uri="{FF2B5EF4-FFF2-40B4-BE49-F238E27FC236}">
                <a16:creationId xmlns:a16="http://schemas.microsoft.com/office/drawing/2014/main" id="{1A768597-038C-EF4B-97F1-B635BAD0CBBD}"/>
              </a:ext>
            </a:extLst>
          </p:cNvPr>
          <p:cNvCxnSpPr>
            <a:cxnSpLocks/>
            <a:stCxn id="14" idx="4"/>
            <a:endCxn id="82" idx="0"/>
          </p:cNvCxnSpPr>
          <p:nvPr/>
        </p:nvCxnSpPr>
        <p:spPr>
          <a:xfrm>
            <a:off x="4398480" y="2167390"/>
            <a:ext cx="0" cy="190541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3" name="直线连接符 112">
            <a:extLst>
              <a:ext uri="{FF2B5EF4-FFF2-40B4-BE49-F238E27FC236}">
                <a16:creationId xmlns:a16="http://schemas.microsoft.com/office/drawing/2014/main" id="{98523A09-8626-9846-908C-7CC3362DDB5D}"/>
              </a:ext>
            </a:extLst>
          </p:cNvPr>
          <p:cNvCxnSpPr>
            <a:cxnSpLocks/>
            <a:stCxn id="13" idx="7"/>
            <a:endCxn id="14" idx="3"/>
          </p:cNvCxnSpPr>
          <p:nvPr/>
        </p:nvCxnSpPr>
        <p:spPr>
          <a:xfrm flipV="1">
            <a:off x="3046782" y="2089131"/>
            <a:ext cx="1166961" cy="73352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6" name="直线连接符 115">
            <a:extLst>
              <a:ext uri="{FF2B5EF4-FFF2-40B4-BE49-F238E27FC236}">
                <a16:creationId xmlns:a16="http://schemas.microsoft.com/office/drawing/2014/main" id="{90A0F972-447E-A240-95A9-FAE10B48AB7C}"/>
              </a:ext>
            </a:extLst>
          </p:cNvPr>
          <p:cNvCxnSpPr>
            <a:cxnSpLocks/>
            <a:stCxn id="13" idx="5"/>
            <a:endCxn id="82" idx="1"/>
          </p:cNvCxnSpPr>
          <p:nvPr/>
        </p:nvCxnSpPr>
        <p:spPr>
          <a:xfrm>
            <a:off x="3046782" y="3200527"/>
            <a:ext cx="1166961" cy="95053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9" name="直线连接符 118">
            <a:extLst>
              <a:ext uri="{FF2B5EF4-FFF2-40B4-BE49-F238E27FC236}">
                <a16:creationId xmlns:a16="http://schemas.microsoft.com/office/drawing/2014/main" id="{751F48BE-0D2C-5A4F-982C-30789170C846}"/>
              </a:ext>
            </a:extLst>
          </p:cNvPr>
          <p:cNvCxnSpPr>
            <a:cxnSpLocks/>
            <a:stCxn id="7" idx="4"/>
            <a:endCxn id="78" idx="0"/>
          </p:cNvCxnSpPr>
          <p:nvPr/>
        </p:nvCxnSpPr>
        <p:spPr>
          <a:xfrm>
            <a:off x="1480877" y="2167389"/>
            <a:ext cx="0" cy="190541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2" name="直线连接符 121">
            <a:extLst>
              <a:ext uri="{FF2B5EF4-FFF2-40B4-BE49-F238E27FC236}">
                <a16:creationId xmlns:a16="http://schemas.microsoft.com/office/drawing/2014/main" id="{6D6157A5-D18E-0D4F-ABB4-307C1209FC3B}"/>
              </a:ext>
            </a:extLst>
          </p:cNvPr>
          <p:cNvCxnSpPr>
            <a:cxnSpLocks/>
            <a:stCxn id="81" idx="2"/>
            <a:endCxn id="82" idx="6"/>
          </p:cNvCxnSpPr>
          <p:nvPr/>
        </p:nvCxnSpPr>
        <p:spPr>
          <a:xfrm flipH="1">
            <a:off x="4659737" y="4339995"/>
            <a:ext cx="2887988" cy="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8" name="直线连接符 127">
            <a:extLst>
              <a:ext uri="{FF2B5EF4-FFF2-40B4-BE49-F238E27FC236}">
                <a16:creationId xmlns:a16="http://schemas.microsoft.com/office/drawing/2014/main" id="{D5F68F89-F15B-D44E-9B13-2362105FBB11}"/>
              </a:ext>
            </a:extLst>
          </p:cNvPr>
          <p:cNvCxnSpPr>
            <a:cxnSpLocks/>
            <a:stCxn id="11" idx="5"/>
            <a:endCxn id="29" idx="1"/>
          </p:cNvCxnSpPr>
          <p:nvPr/>
        </p:nvCxnSpPr>
        <p:spPr>
          <a:xfrm>
            <a:off x="7978259" y="2089131"/>
            <a:ext cx="3025568" cy="206192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1" name="直线连接符 130">
            <a:extLst>
              <a:ext uri="{FF2B5EF4-FFF2-40B4-BE49-F238E27FC236}">
                <a16:creationId xmlns:a16="http://schemas.microsoft.com/office/drawing/2014/main" id="{944A2DA7-8D61-0D4C-AC35-D299445665DF}"/>
              </a:ext>
            </a:extLst>
          </p:cNvPr>
          <p:cNvCxnSpPr>
            <a:cxnSpLocks/>
            <a:stCxn id="81" idx="6"/>
            <a:endCxn id="29" idx="2"/>
          </p:cNvCxnSpPr>
          <p:nvPr/>
        </p:nvCxnSpPr>
        <p:spPr>
          <a:xfrm>
            <a:off x="8070239" y="4339995"/>
            <a:ext cx="285706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5" name="直线连接符 134">
            <a:extLst>
              <a:ext uri="{FF2B5EF4-FFF2-40B4-BE49-F238E27FC236}">
                <a16:creationId xmlns:a16="http://schemas.microsoft.com/office/drawing/2014/main" id="{38786592-850F-8E41-BBB4-5A746C75836E}"/>
              </a:ext>
            </a:extLst>
          </p:cNvPr>
          <p:cNvCxnSpPr>
            <a:cxnSpLocks/>
            <a:stCxn id="82" idx="2"/>
            <a:endCxn id="78" idx="6"/>
          </p:cNvCxnSpPr>
          <p:nvPr/>
        </p:nvCxnSpPr>
        <p:spPr>
          <a:xfrm flipH="1">
            <a:off x="1742134" y="4339997"/>
            <a:ext cx="2395089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8" name="直线连接符 137">
            <a:extLst>
              <a:ext uri="{FF2B5EF4-FFF2-40B4-BE49-F238E27FC236}">
                <a16:creationId xmlns:a16="http://schemas.microsoft.com/office/drawing/2014/main" id="{F9ACD6A4-BEBB-FE4E-A1D2-5FE55FEABFDD}"/>
              </a:ext>
            </a:extLst>
          </p:cNvPr>
          <p:cNvCxnSpPr>
            <a:cxnSpLocks/>
            <a:stCxn id="30" idx="1"/>
            <a:endCxn id="82" idx="5"/>
          </p:cNvCxnSpPr>
          <p:nvPr/>
        </p:nvCxnSpPr>
        <p:spPr>
          <a:xfrm flipH="1" flipV="1">
            <a:off x="4583217" y="4528932"/>
            <a:ext cx="1328046" cy="82080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1" name="直线连接符 140">
            <a:extLst>
              <a:ext uri="{FF2B5EF4-FFF2-40B4-BE49-F238E27FC236}">
                <a16:creationId xmlns:a16="http://schemas.microsoft.com/office/drawing/2014/main" id="{3B41DBB0-B3D0-B346-A812-FC2CEA9042B5}"/>
              </a:ext>
            </a:extLst>
          </p:cNvPr>
          <p:cNvCxnSpPr>
            <a:cxnSpLocks/>
            <a:stCxn id="81" idx="3"/>
            <a:endCxn id="30" idx="7"/>
          </p:cNvCxnSpPr>
          <p:nvPr/>
        </p:nvCxnSpPr>
        <p:spPr>
          <a:xfrm flipH="1">
            <a:off x="6280737" y="4528930"/>
            <a:ext cx="1343508" cy="8208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ED5F15DA-9407-794F-AD63-FEB2A22EBB59}"/>
              </a:ext>
            </a:extLst>
          </p:cNvPr>
          <p:cNvSpPr txBox="1"/>
          <p:nvPr/>
        </p:nvSpPr>
        <p:spPr>
          <a:xfrm>
            <a:off x="1754539" y="6254726"/>
            <a:ext cx="8682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accent1"/>
                </a:solidFill>
              </a:rPr>
              <a:t>遍历 </a:t>
            </a:r>
            <a:r>
              <a:rPr lang="en" altLang="zh-CN" dirty="0">
                <a:solidFill>
                  <a:schemeClr val="accent1"/>
                </a:solidFill>
              </a:rPr>
              <a:t>E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D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J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E </a:t>
            </a:r>
            <a:r>
              <a:rPr lang="zh-CN" altLang="en-US" dirty="0">
                <a:solidFill>
                  <a:schemeClr val="accent1"/>
                </a:solidFill>
              </a:rPr>
              <a:t>后剩下的图</a:t>
            </a:r>
          </a:p>
        </p:txBody>
      </p:sp>
    </p:spTree>
    <p:extLst>
      <p:ext uri="{BB962C8B-B14F-4D97-AF65-F5344CB8AC3E}">
        <p14:creationId xmlns:p14="http://schemas.microsoft.com/office/powerpoint/2010/main" val="202057651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5834743" y="51774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1219620" y="16330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10927307" y="16330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7532265" y="163300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5659165" y="283167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2600788" y="274439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4137223" y="163300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09CBDA21-04B1-C84B-8BF2-ADAB7D7BFB6A}"/>
              </a:ext>
            </a:extLst>
          </p:cNvPr>
          <p:cNvSpPr txBox="1"/>
          <p:nvPr/>
        </p:nvSpPr>
        <p:spPr>
          <a:xfrm>
            <a:off x="4560125" y="23750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94F0DC91-B8C2-F645-BAF1-74B55F6D18EB}"/>
              </a:ext>
            </a:extLst>
          </p:cNvPr>
          <p:cNvSpPr/>
          <p:nvPr/>
        </p:nvSpPr>
        <p:spPr>
          <a:xfrm>
            <a:off x="1219620" y="407280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H</a:t>
            </a:r>
            <a:endParaRPr kumimoji="1" lang="zh-CN" altLang="en-US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F63FED62-3819-E546-A34A-C79DBC2D2D09}"/>
              </a:ext>
            </a:extLst>
          </p:cNvPr>
          <p:cNvSpPr/>
          <p:nvPr/>
        </p:nvSpPr>
        <p:spPr>
          <a:xfrm>
            <a:off x="7547725" y="40728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J</a:t>
            </a:r>
            <a:endParaRPr kumimoji="1" lang="zh-CN" altLang="en-US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47EE0488-AA7F-C64D-9A0E-FFD7BAFB7909}"/>
              </a:ext>
            </a:extLst>
          </p:cNvPr>
          <p:cNvSpPr/>
          <p:nvPr/>
        </p:nvSpPr>
        <p:spPr>
          <a:xfrm>
            <a:off x="4137223" y="407280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I</a:t>
            </a:r>
            <a:endParaRPr kumimoji="1"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A977F73F-8990-0740-B8B4-8E9AE392F534}"/>
              </a:ext>
            </a:extLst>
          </p:cNvPr>
          <p:cNvSpPr/>
          <p:nvPr/>
        </p:nvSpPr>
        <p:spPr>
          <a:xfrm>
            <a:off x="10927307" y="40728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K</a:t>
            </a:r>
            <a:endParaRPr kumimoji="1"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AD6F8B4D-CF75-864B-9B8A-B1BB291AA30E}"/>
              </a:ext>
            </a:extLst>
          </p:cNvPr>
          <p:cNvSpPr/>
          <p:nvPr/>
        </p:nvSpPr>
        <p:spPr>
          <a:xfrm>
            <a:off x="5834743" y="527147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/>
          </a:p>
        </p:txBody>
      </p: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71E19193-1C44-E443-953C-38DF10FE56D1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>
            <a:off x="1742134" y="1900195"/>
            <a:ext cx="2395089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3" name="直线连接符 112">
            <a:extLst>
              <a:ext uri="{FF2B5EF4-FFF2-40B4-BE49-F238E27FC236}">
                <a16:creationId xmlns:a16="http://schemas.microsoft.com/office/drawing/2014/main" id="{98523A09-8626-9846-908C-7CC3362DDB5D}"/>
              </a:ext>
            </a:extLst>
          </p:cNvPr>
          <p:cNvCxnSpPr>
            <a:cxnSpLocks/>
            <a:stCxn id="13" idx="7"/>
            <a:endCxn id="14" idx="3"/>
          </p:cNvCxnSpPr>
          <p:nvPr/>
        </p:nvCxnSpPr>
        <p:spPr>
          <a:xfrm flipV="1">
            <a:off x="3046782" y="2089131"/>
            <a:ext cx="1166961" cy="73352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6" name="直线连接符 115">
            <a:extLst>
              <a:ext uri="{FF2B5EF4-FFF2-40B4-BE49-F238E27FC236}">
                <a16:creationId xmlns:a16="http://schemas.microsoft.com/office/drawing/2014/main" id="{90A0F972-447E-A240-95A9-FAE10B48AB7C}"/>
              </a:ext>
            </a:extLst>
          </p:cNvPr>
          <p:cNvCxnSpPr>
            <a:cxnSpLocks/>
            <a:stCxn id="13" idx="5"/>
            <a:endCxn id="82" idx="1"/>
          </p:cNvCxnSpPr>
          <p:nvPr/>
        </p:nvCxnSpPr>
        <p:spPr>
          <a:xfrm>
            <a:off x="3046782" y="3200527"/>
            <a:ext cx="1166961" cy="95053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9" name="直线连接符 118">
            <a:extLst>
              <a:ext uri="{FF2B5EF4-FFF2-40B4-BE49-F238E27FC236}">
                <a16:creationId xmlns:a16="http://schemas.microsoft.com/office/drawing/2014/main" id="{751F48BE-0D2C-5A4F-982C-30789170C846}"/>
              </a:ext>
            </a:extLst>
          </p:cNvPr>
          <p:cNvCxnSpPr>
            <a:cxnSpLocks/>
            <a:stCxn id="7" idx="4"/>
            <a:endCxn id="78" idx="0"/>
          </p:cNvCxnSpPr>
          <p:nvPr/>
        </p:nvCxnSpPr>
        <p:spPr>
          <a:xfrm>
            <a:off x="1480877" y="2167389"/>
            <a:ext cx="0" cy="190541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2" name="直线连接符 121">
            <a:extLst>
              <a:ext uri="{FF2B5EF4-FFF2-40B4-BE49-F238E27FC236}">
                <a16:creationId xmlns:a16="http://schemas.microsoft.com/office/drawing/2014/main" id="{6D6157A5-D18E-0D4F-ABB4-307C1209FC3B}"/>
              </a:ext>
            </a:extLst>
          </p:cNvPr>
          <p:cNvCxnSpPr>
            <a:cxnSpLocks/>
            <a:stCxn id="81" idx="2"/>
            <a:endCxn id="82" idx="6"/>
          </p:cNvCxnSpPr>
          <p:nvPr/>
        </p:nvCxnSpPr>
        <p:spPr>
          <a:xfrm flipH="1">
            <a:off x="4659737" y="4339995"/>
            <a:ext cx="2887988" cy="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5" name="直线连接符 134">
            <a:extLst>
              <a:ext uri="{FF2B5EF4-FFF2-40B4-BE49-F238E27FC236}">
                <a16:creationId xmlns:a16="http://schemas.microsoft.com/office/drawing/2014/main" id="{38786592-850F-8E41-BBB4-5A746C75836E}"/>
              </a:ext>
            </a:extLst>
          </p:cNvPr>
          <p:cNvCxnSpPr>
            <a:cxnSpLocks/>
            <a:stCxn id="82" idx="2"/>
            <a:endCxn id="78" idx="6"/>
          </p:cNvCxnSpPr>
          <p:nvPr/>
        </p:nvCxnSpPr>
        <p:spPr>
          <a:xfrm flipH="1">
            <a:off x="1742134" y="4339997"/>
            <a:ext cx="2395089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8" name="直线连接符 137">
            <a:extLst>
              <a:ext uri="{FF2B5EF4-FFF2-40B4-BE49-F238E27FC236}">
                <a16:creationId xmlns:a16="http://schemas.microsoft.com/office/drawing/2014/main" id="{F9ACD6A4-BEBB-FE4E-A1D2-5FE55FEABFDD}"/>
              </a:ext>
            </a:extLst>
          </p:cNvPr>
          <p:cNvCxnSpPr>
            <a:cxnSpLocks/>
            <a:stCxn id="30" idx="1"/>
            <a:endCxn id="82" idx="5"/>
          </p:cNvCxnSpPr>
          <p:nvPr/>
        </p:nvCxnSpPr>
        <p:spPr>
          <a:xfrm flipH="1" flipV="1">
            <a:off x="4583217" y="4528932"/>
            <a:ext cx="1328046" cy="82080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1" name="直线连接符 140">
            <a:extLst>
              <a:ext uri="{FF2B5EF4-FFF2-40B4-BE49-F238E27FC236}">
                <a16:creationId xmlns:a16="http://schemas.microsoft.com/office/drawing/2014/main" id="{3B41DBB0-B3D0-B346-A812-FC2CEA9042B5}"/>
              </a:ext>
            </a:extLst>
          </p:cNvPr>
          <p:cNvCxnSpPr>
            <a:cxnSpLocks/>
            <a:stCxn id="81" idx="3"/>
            <a:endCxn id="30" idx="7"/>
          </p:cNvCxnSpPr>
          <p:nvPr/>
        </p:nvCxnSpPr>
        <p:spPr>
          <a:xfrm flipH="1">
            <a:off x="6280737" y="4528930"/>
            <a:ext cx="1343508" cy="8208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ED5F15DA-9407-794F-AD63-FEB2A22EBB59}"/>
              </a:ext>
            </a:extLst>
          </p:cNvPr>
          <p:cNvSpPr txBox="1"/>
          <p:nvPr/>
        </p:nvSpPr>
        <p:spPr>
          <a:xfrm>
            <a:off x="1754539" y="6254726"/>
            <a:ext cx="8682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accent1"/>
                </a:solidFill>
              </a:rPr>
              <a:t>遍历 </a:t>
            </a:r>
            <a:r>
              <a:rPr lang="en" altLang="zh-CN" dirty="0">
                <a:solidFill>
                  <a:schemeClr val="accent1"/>
                </a:solidFill>
              </a:rPr>
              <a:t>E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D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A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C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G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D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K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J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G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I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C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D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J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E </a:t>
            </a:r>
            <a:r>
              <a:rPr lang="zh-CN" altLang="en-US" dirty="0">
                <a:solidFill>
                  <a:schemeClr val="accent1"/>
                </a:solidFill>
              </a:rPr>
              <a:t>后剩下的图</a:t>
            </a:r>
          </a:p>
        </p:txBody>
      </p:sp>
    </p:spTree>
    <p:extLst>
      <p:ext uri="{BB962C8B-B14F-4D97-AF65-F5344CB8AC3E}">
        <p14:creationId xmlns:p14="http://schemas.microsoft.com/office/powerpoint/2010/main" val="153877346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5834743" y="51774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1219620" y="16330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10927307" y="16330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7532265" y="163300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5659165" y="283167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2600788" y="274439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4137223" y="163300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09CBDA21-04B1-C84B-8BF2-ADAB7D7BFB6A}"/>
              </a:ext>
            </a:extLst>
          </p:cNvPr>
          <p:cNvSpPr txBox="1"/>
          <p:nvPr/>
        </p:nvSpPr>
        <p:spPr>
          <a:xfrm>
            <a:off x="4560125" y="23750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94F0DC91-B8C2-F645-BAF1-74B55F6D18EB}"/>
              </a:ext>
            </a:extLst>
          </p:cNvPr>
          <p:cNvSpPr/>
          <p:nvPr/>
        </p:nvSpPr>
        <p:spPr>
          <a:xfrm>
            <a:off x="1219620" y="407280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H</a:t>
            </a:r>
            <a:endParaRPr kumimoji="1" lang="zh-CN" altLang="en-US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F63FED62-3819-E546-A34A-C79DBC2D2D09}"/>
              </a:ext>
            </a:extLst>
          </p:cNvPr>
          <p:cNvSpPr/>
          <p:nvPr/>
        </p:nvSpPr>
        <p:spPr>
          <a:xfrm>
            <a:off x="7547725" y="40728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J</a:t>
            </a:r>
            <a:endParaRPr kumimoji="1" lang="zh-CN" altLang="en-US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47EE0488-AA7F-C64D-9A0E-FFD7BAFB7909}"/>
              </a:ext>
            </a:extLst>
          </p:cNvPr>
          <p:cNvSpPr/>
          <p:nvPr/>
        </p:nvSpPr>
        <p:spPr>
          <a:xfrm>
            <a:off x="4137223" y="407280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I</a:t>
            </a:r>
            <a:endParaRPr kumimoji="1"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A977F73F-8990-0740-B8B4-8E9AE392F534}"/>
              </a:ext>
            </a:extLst>
          </p:cNvPr>
          <p:cNvSpPr/>
          <p:nvPr/>
        </p:nvSpPr>
        <p:spPr>
          <a:xfrm>
            <a:off x="10927307" y="40728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K</a:t>
            </a:r>
            <a:endParaRPr kumimoji="1"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AD6F8B4D-CF75-864B-9B8A-B1BB291AA30E}"/>
              </a:ext>
            </a:extLst>
          </p:cNvPr>
          <p:cNvSpPr/>
          <p:nvPr/>
        </p:nvSpPr>
        <p:spPr>
          <a:xfrm>
            <a:off x="5834743" y="527147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/>
          </a:p>
        </p:txBody>
      </p: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71E19193-1C44-E443-953C-38DF10FE56D1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>
            <a:off x="1742134" y="1900195"/>
            <a:ext cx="2395089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3" name="直线连接符 112">
            <a:extLst>
              <a:ext uri="{FF2B5EF4-FFF2-40B4-BE49-F238E27FC236}">
                <a16:creationId xmlns:a16="http://schemas.microsoft.com/office/drawing/2014/main" id="{98523A09-8626-9846-908C-7CC3362DDB5D}"/>
              </a:ext>
            </a:extLst>
          </p:cNvPr>
          <p:cNvCxnSpPr>
            <a:cxnSpLocks/>
            <a:stCxn id="13" idx="7"/>
            <a:endCxn id="14" idx="3"/>
          </p:cNvCxnSpPr>
          <p:nvPr/>
        </p:nvCxnSpPr>
        <p:spPr>
          <a:xfrm flipV="1">
            <a:off x="3046782" y="2089131"/>
            <a:ext cx="1166961" cy="73352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6" name="直线连接符 115">
            <a:extLst>
              <a:ext uri="{FF2B5EF4-FFF2-40B4-BE49-F238E27FC236}">
                <a16:creationId xmlns:a16="http://schemas.microsoft.com/office/drawing/2014/main" id="{90A0F972-447E-A240-95A9-FAE10B48AB7C}"/>
              </a:ext>
            </a:extLst>
          </p:cNvPr>
          <p:cNvCxnSpPr>
            <a:cxnSpLocks/>
            <a:stCxn id="13" idx="5"/>
            <a:endCxn id="82" idx="1"/>
          </p:cNvCxnSpPr>
          <p:nvPr/>
        </p:nvCxnSpPr>
        <p:spPr>
          <a:xfrm>
            <a:off x="3046782" y="3200527"/>
            <a:ext cx="1166961" cy="95053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9" name="直线连接符 118">
            <a:extLst>
              <a:ext uri="{FF2B5EF4-FFF2-40B4-BE49-F238E27FC236}">
                <a16:creationId xmlns:a16="http://schemas.microsoft.com/office/drawing/2014/main" id="{751F48BE-0D2C-5A4F-982C-30789170C846}"/>
              </a:ext>
            </a:extLst>
          </p:cNvPr>
          <p:cNvCxnSpPr>
            <a:cxnSpLocks/>
            <a:stCxn id="7" idx="4"/>
            <a:endCxn id="78" idx="0"/>
          </p:cNvCxnSpPr>
          <p:nvPr/>
        </p:nvCxnSpPr>
        <p:spPr>
          <a:xfrm>
            <a:off x="1480877" y="2167389"/>
            <a:ext cx="0" cy="190541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2" name="直线连接符 121">
            <a:extLst>
              <a:ext uri="{FF2B5EF4-FFF2-40B4-BE49-F238E27FC236}">
                <a16:creationId xmlns:a16="http://schemas.microsoft.com/office/drawing/2014/main" id="{6D6157A5-D18E-0D4F-ABB4-307C1209FC3B}"/>
              </a:ext>
            </a:extLst>
          </p:cNvPr>
          <p:cNvCxnSpPr>
            <a:cxnSpLocks/>
            <a:stCxn id="81" idx="2"/>
            <a:endCxn id="82" idx="6"/>
          </p:cNvCxnSpPr>
          <p:nvPr/>
        </p:nvCxnSpPr>
        <p:spPr>
          <a:xfrm flipH="1">
            <a:off x="4659737" y="4339995"/>
            <a:ext cx="2887988" cy="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5" name="直线连接符 134">
            <a:extLst>
              <a:ext uri="{FF2B5EF4-FFF2-40B4-BE49-F238E27FC236}">
                <a16:creationId xmlns:a16="http://schemas.microsoft.com/office/drawing/2014/main" id="{38786592-850F-8E41-BBB4-5A746C75836E}"/>
              </a:ext>
            </a:extLst>
          </p:cNvPr>
          <p:cNvCxnSpPr>
            <a:cxnSpLocks/>
            <a:stCxn id="82" idx="2"/>
            <a:endCxn id="78" idx="6"/>
          </p:cNvCxnSpPr>
          <p:nvPr/>
        </p:nvCxnSpPr>
        <p:spPr>
          <a:xfrm flipH="1">
            <a:off x="1742134" y="4339997"/>
            <a:ext cx="2395089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8" name="直线连接符 137">
            <a:extLst>
              <a:ext uri="{FF2B5EF4-FFF2-40B4-BE49-F238E27FC236}">
                <a16:creationId xmlns:a16="http://schemas.microsoft.com/office/drawing/2014/main" id="{F9ACD6A4-BEBB-FE4E-A1D2-5FE55FEABFDD}"/>
              </a:ext>
            </a:extLst>
          </p:cNvPr>
          <p:cNvCxnSpPr>
            <a:cxnSpLocks/>
            <a:stCxn id="30" idx="1"/>
            <a:endCxn id="82" idx="5"/>
          </p:cNvCxnSpPr>
          <p:nvPr/>
        </p:nvCxnSpPr>
        <p:spPr>
          <a:xfrm flipH="1" flipV="1">
            <a:off x="4583217" y="4528932"/>
            <a:ext cx="1328046" cy="82080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1" name="直线连接符 140">
            <a:extLst>
              <a:ext uri="{FF2B5EF4-FFF2-40B4-BE49-F238E27FC236}">
                <a16:creationId xmlns:a16="http://schemas.microsoft.com/office/drawing/2014/main" id="{3B41DBB0-B3D0-B346-A812-FC2CEA9042B5}"/>
              </a:ext>
            </a:extLst>
          </p:cNvPr>
          <p:cNvCxnSpPr>
            <a:cxnSpLocks/>
            <a:stCxn id="81" idx="3"/>
            <a:endCxn id="30" idx="7"/>
          </p:cNvCxnSpPr>
          <p:nvPr/>
        </p:nvCxnSpPr>
        <p:spPr>
          <a:xfrm flipH="1">
            <a:off x="6280737" y="4528930"/>
            <a:ext cx="1343508" cy="8208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ED5F15DA-9407-794F-AD63-FEB2A22EBB59}"/>
              </a:ext>
            </a:extLst>
          </p:cNvPr>
          <p:cNvSpPr txBox="1"/>
          <p:nvPr/>
        </p:nvSpPr>
        <p:spPr>
          <a:xfrm>
            <a:off x="1754539" y="6254726"/>
            <a:ext cx="8682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accent1"/>
                </a:solidFill>
              </a:rPr>
              <a:t>遍历 </a:t>
            </a:r>
            <a:r>
              <a:rPr lang="en" altLang="zh-CN" dirty="0">
                <a:solidFill>
                  <a:schemeClr val="accent1"/>
                </a:solidFill>
              </a:rPr>
              <a:t>E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D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A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C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G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D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K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J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G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I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C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D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J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E </a:t>
            </a:r>
            <a:r>
              <a:rPr lang="zh-CN" altLang="en-US" dirty="0">
                <a:solidFill>
                  <a:schemeClr val="accent1"/>
                </a:solidFill>
              </a:rPr>
              <a:t>后剩下的图</a:t>
            </a:r>
          </a:p>
        </p:txBody>
      </p:sp>
    </p:spTree>
    <p:extLst>
      <p:ext uri="{BB962C8B-B14F-4D97-AF65-F5344CB8AC3E}">
        <p14:creationId xmlns:p14="http://schemas.microsoft.com/office/powerpoint/2010/main" val="337528067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5834743" y="51774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1219620" y="16330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10927307" y="16330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7532265" y="163300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5659165" y="283167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2600788" y="274439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4137223" y="163300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09CBDA21-04B1-C84B-8BF2-ADAB7D7BFB6A}"/>
              </a:ext>
            </a:extLst>
          </p:cNvPr>
          <p:cNvSpPr txBox="1"/>
          <p:nvPr/>
        </p:nvSpPr>
        <p:spPr>
          <a:xfrm>
            <a:off x="4560125" y="23750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94F0DC91-B8C2-F645-BAF1-74B55F6D18EB}"/>
              </a:ext>
            </a:extLst>
          </p:cNvPr>
          <p:cNvSpPr/>
          <p:nvPr/>
        </p:nvSpPr>
        <p:spPr>
          <a:xfrm>
            <a:off x="1219620" y="407280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H</a:t>
            </a:r>
            <a:endParaRPr kumimoji="1" lang="zh-CN" altLang="en-US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F63FED62-3819-E546-A34A-C79DBC2D2D09}"/>
              </a:ext>
            </a:extLst>
          </p:cNvPr>
          <p:cNvSpPr/>
          <p:nvPr/>
        </p:nvSpPr>
        <p:spPr>
          <a:xfrm>
            <a:off x="7547725" y="40728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J</a:t>
            </a:r>
            <a:endParaRPr kumimoji="1" lang="zh-CN" altLang="en-US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47EE0488-AA7F-C64D-9A0E-FFD7BAFB7909}"/>
              </a:ext>
            </a:extLst>
          </p:cNvPr>
          <p:cNvSpPr/>
          <p:nvPr/>
        </p:nvSpPr>
        <p:spPr>
          <a:xfrm>
            <a:off x="4137223" y="407280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I</a:t>
            </a:r>
            <a:endParaRPr kumimoji="1"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A977F73F-8990-0740-B8B4-8E9AE392F534}"/>
              </a:ext>
            </a:extLst>
          </p:cNvPr>
          <p:cNvSpPr/>
          <p:nvPr/>
        </p:nvSpPr>
        <p:spPr>
          <a:xfrm>
            <a:off x="10927307" y="40728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K</a:t>
            </a:r>
            <a:endParaRPr kumimoji="1"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AD6F8B4D-CF75-864B-9B8A-B1BB291AA30E}"/>
              </a:ext>
            </a:extLst>
          </p:cNvPr>
          <p:cNvSpPr/>
          <p:nvPr/>
        </p:nvSpPr>
        <p:spPr>
          <a:xfrm>
            <a:off x="5834743" y="527147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/>
          </a:p>
        </p:txBody>
      </p:sp>
      <p:cxnSp>
        <p:nvCxnSpPr>
          <p:cNvPr id="122" name="直线连接符 121">
            <a:extLst>
              <a:ext uri="{FF2B5EF4-FFF2-40B4-BE49-F238E27FC236}">
                <a16:creationId xmlns:a16="http://schemas.microsoft.com/office/drawing/2014/main" id="{6D6157A5-D18E-0D4F-ABB4-307C1209FC3B}"/>
              </a:ext>
            </a:extLst>
          </p:cNvPr>
          <p:cNvCxnSpPr>
            <a:cxnSpLocks/>
            <a:stCxn id="81" idx="2"/>
            <a:endCxn id="82" idx="6"/>
          </p:cNvCxnSpPr>
          <p:nvPr/>
        </p:nvCxnSpPr>
        <p:spPr>
          <a:xfrm flipH="1">
            <a:off x="4659737" y="4339995"/>
            <a:ext cx="2887988" cy="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8" name="直线连接符 137">
            <a:extLst>
              <a:ext uri="{FF2B5EF4-FFF2-40B4-BE49-F238E27FC236}">
                <a16:creationId xmlns:a16="http://schemas.microsoft.com/office/drawing/2014/main" id="{F9ACD6A4-BEBB-FE4E-A1D2-5FE55FEABFDD}"/>
              </a:ext>
            </a:extLst>
          </p:cNvPr>
          <p:cNvCxnSpPr>
            <a:cxnSpLocks/>
            <a:stCxn id="30" idx="1"/>
            <a:endCxn id="82" idx="5"/>
          </p:cNvCxnSpPr>
          <p:nvPr/>
        </p:nvCxnSpPr>
        <p:spPr>
          <a:xfrm flipH="1" flipV="1">
            <a:off x="4583217" y="4528932"/>
            <a:ext cx="1328046" cy="82080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1" name="直线连接符 140">
            <a:extLst>
              <a:ext uri="{FF2B5EF4-FFF2-40B4-BE49-F238E27FC236}">
                <a16:creationId xmlns:a16="http://schemas.microsoft.com/office/drawing/2014/main" id="{3B41DBB0-B3D0-B346-A812-FC2CEA9042B5}"/>
              </a:ext>
            </a:extLst>
          </p:cNvPr>
          <p:cNvCxnSpPr>
            <a:cxnSpLocks/>
            <a:stCxn id="81" idx="3"/>
            <a:endCxn id="30" idx="7"/>
          </p:cNvCxnSpPr>
          <p:nvPr/>
        </p:nvCxnSpPr>
        <p:spPr>
          <a:xfrm flipH="1">
            <a:off x="6280737" y="4528930"/>
            <a:ext cx="1343508" cy="8208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ED5F15DA-9407-794F-AD63-FEB2A22EBB59}"/>
              </a:ext>
            </a:extLst>
          </p:cNvPr>
          <p:cNvSpPr txBox="1"/>
          <p:nvPr/>
        </p:nvSpPr>
        <p:spPr>
          <a:xfrm>
            <a:off x="1754539" y="6254726"/>
            <a:ext cx="8682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accent1"/>
                </a:solidFill>
              </a:rPr>
              <a:t>遍历 </a:t>
            </a:r>
            <a:r>
              <a:rPr lang="en" altLang="zh-CN" dirty="0">
                <a:solidFill>
                  <a:schemeClr val="accent1"/>
                </a:solidFill>
              </a:rPr>
              <a:t>E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D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A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C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G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D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K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J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G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I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C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D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J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E </a:t>
            </a:r>
            <a:r>
              <a:rPr lang="zh-CN" altLang="en-US" dirty="0">
                <a:solidFill>
                  <a:schemeClr val="accent1"/>
                </a:solidFill>
              </a:rPr>
              <a:t>后剩下的图</a:t>
            </a:r>
          </a:p>
        </p:txBody>
      </p:sp>
    </p:spTree>
    <p:extLst>
      <p:ext uri="{BB962C8B-B14F-4D97-AF65-F5344CB8AC3E}">
        <p14:creationId xmlns:p14="http://schemas.microsoft.com/office/powerpoint/2010/main" val="187606518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2466794" y="126885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4453804" y="126885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2466794" y="435733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2466794" y="282654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7193815" y="126885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6179560" y="281603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4453805" y="282654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181367-25AF-0441-83B6-92CCC482EE53}"/>
              </a:ext>
            </a:extLst>
          </p:cNvPr>
          <p:cNvSpPr txBox="1"/>
          <p:nvPr/>
        </p:nvSpPr>
        <p:spPr>
          <a:xfrm>
            <a:off x="3581703" y="6197864"/>
            <a:ext cx="502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 </a:t>
            </a:r>
            <a:r>
              <a:rPr kumimoji="1" lang="zh-CN" altLang="en-US" dirty="0">
                <a:solidFill>
                  <a:srgbClr val="0070C0"/>
                </a:solidFill>
              </a:rPr>
              <a:t>一个有向图</a:t>
            </a:r>
            <a:r>
              <a:rPr kumimoji="1" lang="en-US" altLang="zh-CN" dirty="0">
                <a:solidFill>
                  <a:srgbClr val="0070C0"/>
                </a:solidFill>
              </a:rPr>
              <a:t>G</a:t>
            </a:r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DC0AE937-7200-F84D-917F-6D93C3931826}"/>
              </a:ext>
            </a:extLst>
          </p:cNvPr>
          <p:cNvCxnSpPr>
            <a:cxnSpLocks/>
            <a:stCxn id="14" idx="1"/>
            <a:endCxn id="4" idx="5"/>
          </p:cNvCxnSpPr>
          <p:nvPr/>
        </p:nvCxnSpPr>
        <p:spPr>
          <a:xfrm flipH="1" flipV="1">
            <a:off x="2912788" y="1724983"/>
            <a:ext cx="1617537" cy="11798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C289379-0749-8D4C-A405-AB6BED94714E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2989308" y="1536047"/>
            <a:ext cx="1464496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300552AD-6A6D-E345-A0E3-5E4B202DBEE9}"/>
              </a:ext>
            </a:extLst>
          </p:cNvPr>
          <p:cNvCxnSpPr>
            <a:cxnSpLocks/>
            <a:stCxn id="7" idx="5"/>
            <a:endCxn id="13" idx="1"/>
          </p:cNvCxnSpPr>
          <p:nvPr/>
        </p:nvCxnSpPr>
        <p:spPr>
          <a:xfrm>
            <a:off x="4899798" y="1724982"/>
            <a:ext cx="1356282" cy="11693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72205337-60AF-024C-B9AC-B594C0DBE8E3}"/>
              </a:ext>
            </a:extLst>
          </p:cNvPr>
          <p:cNvCxnSpPr>
            <a:cxnSpLocks/>
            <a:stCxn id="78" idx="3"/>
            <a:endCxn id="81" idx="7"/>
          </p:cNvCxnSpPr>
          <p:nvPr/>
        </p:nvCxnSpPr>
        <p:spPr>
          <a:xfrm flipH="1">
            <a:off x="6625554" y="3272160"/>
            <a:ext cx="1659037" cy="11616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C63654-5F39-BF43-B33C-9A7A3F093F34}"/>
              </a:ext>
            </a:extLst>
          </p:cNvPr>
          <p:cNvCxnSpPr>
            <a:cxnSpLocks/>
            <a:stCxn id="12" idx="3"/>
            <a:endCxn id="13" idx="7"/>
          </p:cNvCxnSpPr>
          <p:nvPr/>
        </p:nvCxnSpPr>
        <p:spPr>
          <a:xfrm flipH="1">
            <a:off x="6625554" y="1724982"/>
            <a:ext cx="644781" cy="11693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3BD51E29-51C0-4642-B2D7-6E9C206F4487}"/>
              </a:ext>
            </a:extLst>
          </p:cNvPr>
          <p:cNvCxnSpPr>
            <a:cxnSpLocks/>
            <a:stCxn id="11" idx="4"/>
            <a:endCxn id="9" idx="0"/>
          </p:cNvCxnSpPr>
          <p:nvPr/>
        </p:nvCxnSpPr>
        <p:spPr>
          <a:xfrm>
            <a:off x="2728051" y="3360935"/>
            <a:ext cx="0" cy="9963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7A4B1F0-9AAB-2C4E-8EBD-B99A140C6FF2}"/>
              </a:ext>
            </a:extLst>
          </p:cNvPr>
          <p:cNvCxnSpPr>
            <a:cxnSpLocks/>
            <a:stCxn id="4" idx="4"/>
            <a:endCxn id="11" idx="0"/>
          </p:cNvCxnSpPr>
          <p:nvPr/>
        </p:nvCxnSpPr>
        <p:spPr>
          <a:xfrm>
            <a:off x="2728051" y="1803242"/>
            <a:ext cx="0" cy="10233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A0A02A6F-ECB6-894A-8221-4F8B00D51F02}"/>
              </a:ext>
            </a:extLst>
          </p:cNvPr>
          <p:cNvCxnSpPr>
            <a:cxnSpLocks/>
            <a:stCxn id="12" idx="5"/>
            <a:endCxn id="78" idx="1"/>
          </p:cNvCxnSpPr>
          <p:nvPr/>
        </p:nvCxnSpPr>
        <p:spPr>
          <a:xfrm>
            <a:off x="7639809" y="1724982"/>
            <a:ext cx="644782" cy="11693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A1F7EB5-B9D0-894D-8C93-733946ABFC2E}"/>
              </a:ext>
            </a:extLst>
          </p:cNvPr>
          <p:cNvCxnSpPr>
            <a:cxnSpLocks/>
            <a:stCxn id="14" idx="3"/>
            <a:endCxn id="9" idx="6"/>
          </p:cNvCxnSpPr>
          <p:nvPr/>
        </p:nvCxnSpPr>
        <p:spPr>
          <a:xfrm flipH="1">
            <a:off x="2989308" y="3282676"/>
            <a:ext cx="1541017" cy="13418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6947BA2-74A3-8048-81D6-BCDB50920098}"/>
              </a:ext>
            </a:extLst>
          </p:cNvPr>
          <p:cNvCxnSpPr>
            <a:cxnSpLocks/>
            <a:stCxn id="82" idx="0"/>
            <a:endCxn id="78" idx="4"/>
          </p:cNvCxnSpPr>
          <p:nvPr/>
        </p:nvCxnSpPr>
        <p:spPr>
          <a:xfrm flipV="1">
            <a:off x="8469328" y="3350419"/>
            <a:ext cx="0" cy="10051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1AAC828F-96AB-744E-8555-7ECB2A3F3CB1}"/>
              </a:ext>
            </a:extLst>
          </p:cNvPr>
          <p:cNvCxnSpPr>
            <a:cxnSpLocks/>
            <a:stCxn id="13" idx="2"/>
            <a:endCxn id="14" idx="6"/>
          </p:cNvCxnSpPr>
          <p:nvPr/>
        </p:nvCxnSpPr>
        <p:spPr>
          <a:xfrm flipH="1">
            <a:off x="4976319" y="3083226"/>
            <a:ext cx="1203241" cy="105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23B83BC8-FC7E-0647-81F6-4DCB9298CCC1}"/>
              </a:ext>
            </a:extLst>
          </p:cNvPr>
          <p:cNvCxnSpPr>
            <a:cxnSpLocks/>
            <a:stCxn id="14" idx="2"/>
            <a:endCxn id="11" idx="6"/>
          </p:cNvCxnSpPr>
          <p:nvPr/>
        </p:nvCxnSpPr>
        <p:spPr>
          <a:xfrm flipH="1">
            <a:off x="2989308" y="3093741"/>
            <a:ext cx="14644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09CBDA21-04B1-C84B-8BF2-ADAB7D7BFB6A}"/>
              </a:ext>
            </a:extLst>
          </p:cNvPr>
          <p:cNvSpPr txBox="1"/>
          <p:nvPr/>
        </p:nvSpPr>
        <p:spPr>
          <a:xfrm>
            <a:off x="4560125" y="23750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94F0DC91-B8C2-F645-BAF1-74B55F6D18EB}"/>
              </a:ext>
            </a:extLst>
          </p:cNvPr>
          <p:cNvSpPr/>
          <p:nvPr/>
        </p:nvSpPr>
        <p:spPr>
          <a:xfrm>
            <a:off x="8208071" y="281603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H</a:t>
            </a:r>
            <a:endParaRPr kumimoji="1" lang="zh-CN" altLang="en-US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F63FED62-3819-E546-A34A-C79DBC2D2D09}"/>
              </a:ext>
            </a:extLst>
          </p:cNvPr>
          <p:cNvSpPr/>
          <p:nvPr/>
        </p:nvSpPr>
        <p:spPr>
          <a:xfrm>
            <a:off x="6179560" y="435556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J</a:t>
            </a:r>
            <a:endParaRPr kumimoji="1" lang="zh-CN" altLang="en-US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47EE0488-AA7F-C64D-9A0E-FFD7BAFB7909}"/>
              </a:ext>
            </a:extLst>
          </p:cNvPr>
          <p:cNvSpPr/>
          <p:nvPr/>
        </p:nvSpPr>
        <p:spPr>
          <a:xfrm>
            <a:off x="8208071" y="435556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I</a:t>
            </a:r>
            <a:endParaRPr kumimoji="1" lang="zh-CN" altLang="en-US"/>
          </a:p>
        </p:txBody>
      </p:sp>
      <p:cxnSp>
        <p:nvCxnSpPr>
          <p:cNvPr id="88" name="直线箭头连接符 87">
            <a:extLst>
              <a:ext uri="{FF2B5EF4-FFF2-40B4-BE49-F238E27FC236}">
                <a16:creationId xmlns:a16="http://schemas.microsoft.com/office/drawing/2014/main" id="{D695B63A-80A3-9841-A855-F8EF006602BC}"/>
              </a:ext>
            </a:extLst>
          </p:cNvPr>
          <p:cNvCxnSpPr>
            <a:cxnSpLocks/>
            <a:stCxn id="81" idx="6"/>
            <a:endCxn id="82" idx="2"/>
          </p:cNvCxnSpPr>
          <p:nvPr/>
        </p:nvCxnSpPr>
        <p:spPr>
          <a:xfrm>
            <a:off x="6702074" y="4622764"/>
            <a:ext cx="15059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0" name="直线箭头连接符 89">
            <a:extLst>
              <a:ext uri="{FF2B5EF4-FFF2-40B4-BE49-F238E27FC236}">
                <a16:creationId xmlns:a16="http://schemas.microsoft.com/office/drawing/2014/main" id="{418AFA84-ECE1-5842-BE1B-B074E327198E}"/>
              </a:ext>
            </a:extLst>
          </p:cNvPr>
          <p:cNvCxnSpPr>
            <a:cxnSpLocks/>
            <a:stCxn id="7" idx="4"/>
            <a:endCxn id="14" idx="0"/>
          </p:cNvCxnSpPr>
          <p:nvPr/>
        </p:nvCxnSpPr>
        <p:spPr>
          <a:xfrm>
            <a:off x="4715061" y="1803241"/>
            <a:ext cx="1" cy="10233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8" name="直线箭头连接符 97">
            <a:extLst>
              <a:ext uri="{FF2B5EF4-FFF2-40B4-BE49-F238E27FC236}">
                <a16:creationId xmlns:a16="http://schemas.microsoft.com/office/drawing/2014/main" id="{CEF463D6-3EB0-8348-B72C-CDB2A4566823}"/>
              </a:ext>
            </a:extLst>
          </p:cNvPr>
          <p:cNvCxnSpPr>
            <a:cxnSpLocks/>
            <a:stCxn id="78" idx="2"/>
            <a:endCxn id="13" idx="6"/>
          </p:cNvCxnSpPr>
          <p:nvPr/>
        </p:nvCxnSpPr>
        <p:spPr>
          <a:xfrm flipH="1">
            <a:off x="6702074" y="3083225"/>
            <a:ext cx="1505997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9084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id="{71593F71-6A8A-E848-802B-9EE6C72C789B}"/>
              </a:ext>
            </a:extLst>
          </p:cNvPr>
          <p:cNvSpPr/>
          <p:nvPr/>
        </p:nvSpPr>
        <p:spPr>
          <a:xfrm>
            <a:off x="2074274" y="78800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D3DB1CA5-9E7E-6447-B27D-975C7E618F1B}"/>
              </a:ext>
            </a:extLst>
          </p:cNvPr>
          <p:cNvSpPr/>
          <p:nvPr/>
        </p:nvSpPr>
        <p:spPr>
          <a:xfrm>
            <a:off x="1277496" y="192653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B011B366-C465-7040-97C3-FC4B30C66A98}"/>
              </a:ext>
            </a:extLst>
          </p:cNvPr>
          <p:cNvSpPr/>
          <p:nvPr/>
        </p:nvSpPr>
        <p:spPr>
          <a:xfrm>
            <a:off x="2847862" y="189075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C558A13A-7B10-DB45-8030-558B6909B554}"/>
              </a:ext>
            </a:extLst>
          </p:cNvPr>
          <p:cNvSpPr/>
          <p:nvPr/>
        </p:nvSpPr>
        <p:spPr>
          <a:xfrm>
            <a:off x="682115" y="316135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23E329C3-6696-5046-9CD0-FD4AFC5D6DEA}"/>
              </a:ext>
            </a:extLst>
          </p:cNvPr>
          <p:cNvSpPr/>
          <p:nvPr/>
        </p:nvSpPr>
        <p:spPr>
          <a:xfrm>
            <a:off x="1813017" y="314331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/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08D55FF0-8DA4-2C42-8C11-FB0F464A7E3B}"/>
              </a:ext>
            </a:extLst>
          </p:cNvPr>
          <p:cNvCxnSpPr>
            <a:cxnSpLocks/>
            <a:stCxn id="3" idx="5"/>
            <a:endCxn id="8" idx="1"/>
          </p:cNvCxnSpPr>
          <p:nvPr/>
        </p:nvCxnSpPr>
        <p:spPr>
          <a:xfrm>
            <a:off x="2520268" y="1244135"/>
            <a:ext cx="404114" cy="7248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53A11133-2AC3-EF48-BE1B-537074335809}"/>
              </a:ext>
            </a:extLst>
          </p:cNvPr>
          <p:cNvCxnSpPr>
            <a:cxnSpLocks/>
            <a:stCxn id="3" idx="3"/>
            <a:endCxn id="4" idx="7"/>
          </p:cNvCxnSpPr>
          <p:nvPr/>
        </p:nvCxnSpPr>
        <p:spPr>
          <a:xfrm flipH="1">
            <a:off x="1723490" y="1244135"/>
            <a:ext cx="42730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12595776-916D-E84C-ADA8-4A20B9DEADC9}"/>
              </a:ext>
            </a:extLst>
          </p:cNvPr>
          <p:cNvCxnSpPr>
            <a:cxnSpLocks/>
            <a:stCxn id="4" idx="3"/>
            <a:endCxn id="9" idx="0"/>
          </p:cNvCxnSpPr>
          <p:nvPr/>
        </p:nvCxnSpPr>
        <p:spPr>
          <a:xfrm flipH="1">
            <a:off x="943372" y="2382661"/>
            <a:ext cx="410644" cy="7786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5396C829-57B0-9C49-B171-63E91D847442}"/>
              </a:ext>
            </a:extLst>
          </p:cNvPr>
          <p:cNvCxnSpPr>
            <a:cxnSpLocks/>
            <a:stCxn id="4" idx="5"/>
            <a:endCxn id="10" idx="0"/>
          </p:cNvCxnSpPr>
          <p:nvPr/>
        </p:nvCxnSpPr>
        <p:spPr>
          <a:xfrm>
            <a:off x="1723490" y="2382661"/>
            <a:ext cx="35078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椭圆 38">
            <a:extLst>
              <a:ext uri="{FF2B5EF4-FFF2-40B4-BE49-F238E27FC236}">
                <a16:creationId xmlns:a16="http://schemas.microsoft.com/office/drawing/2014/main" id="{3F3F8F27-ED54-CF4A-8C32-EF7B69F13B8C}"/>
              </a:ext>
            </a:extLst>
          </p:cNvPr>
          <p:cNvSpPr/>
          <p:nvPr/>
        </p:nvSpPr>
        <p:spPr>
          <a:xfrm>
            <a:off x="5766309" y="63484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DDBC93E4-C5C0-9548-8AF2-8299B670895F}"/>
              </a:ext>
            </a:extLst>
          </p:cNvPr>
          <p:cNvSpPr/>
          <p:nvPr/>
        </p:nvSpPr>
        <p:spPr>
          <a:xfrm>
            <a:off x="4969531" y="177336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73D893F8-0F36-5148-AE22-D1E51B3BE1A6}"/>
              </a:ext>
            </a:extLst>
          </p:cNvPr>
          <p:cNvSpPr/>
          <p:nvPr/>
        </p:nvSpPr>
        <p:spPr>
          <a:xfrm>
            <a:off x="6539897" y="173759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CDA96E06-B740-CD44-BA2C-836E5A9102CC}"/>
              </a:ext>
            </a:extLst>
          </p:cNvPr>
          <p:cNvSpPr/>
          <p:nvPr/>
        </p:nvSpPr>
        <p:spPr>
          <a:xfrm>
            <a:off x="4374150" y="300819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19AD913E-316A-4448-9CE6-9CF2EB6C0418}"/>
              </a:ext>
            </a:extLst>
          </p:cNvPr>
          <p:cNvSpPr/>
          <p:nvPr/>
        </p:nvSpPr>
        <p:spPr>
          <a:xfrm>
            <a:off x="5505052" y="299015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/>
          </a:p>
        </p:txBody>
      </p: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FABF191C-A051-924B-A338-6D9D11C99745}"/>
              </a:ext>
            </a:extLst>
          </p:cNvPr>
          <p:cNvCxnSpPr>
            <a:cxnSpLocks/>
            <a:stCxn id="39" idx="5"/>
            <a:endCxn id="41" idx="1"/>
          </p:cNvCxnSpPr>
          <p:nvPr/>
        </p:nvCxnSpPr>
        <p:spPr>
          <a:xfrm>
            <a:off x="6212303" y="1090971"/>
            <a:ext cx="404114" cy="7248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B0C8C5A1-0288-EE46-9EB7-D35CAC597F91}"/>
              </a:ext>
            </a:extLst>
          </p:cNvPr>
          <p:cNvCxnSpPr>
            <a:cxnSpLocks/>
            <a:stCxn id="39" idx="3"/>
            <a:endCxn id="40" idx="7"/>
          </p:cNvCxnSpPr>
          <p:nvPr/>
        </p:nvCxnSpPr>
        <p:spPr>
          <a:xfrm flipH="1">
            <a:off x="5415525" y="1090971"/>
            <a:ext cx="42730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EC8DAE58-DBEB-1545-AEA7-E398FB4664B2}"/>
              </a:ext>
            </a:extLst>
          </p:cNvPr>
          <p:cNvCxnSpPr>
            <a:cxnSpLocks/>
            <a:stCxn id="40" idx="3"/>
            <a:endCxn id="42" idx="0"/>
          </p:cNvCxnSpPr>
          <p:nvPr/>
        </p:nvCxnSpPr>
        <p:spPr>
          <a:xfrm flipH="1">
            <a:off x="4635407" y="2229497"/>
            <a:ext cx="410644" cy="7786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5056D109-D909-5249-B4A5-C25DEEC44C2F}"/>
              </a:ext>
            </a:extLst>
          </p:cNvPr>
          <p:cNvCxnSpPr>
            <a:cxnSpLocks/>
            <a:stCxn id="40" idx="5"/>
            <a:endCxn id="43" idx="0"/>
          </p:cNvCxnSpPr>
          <p:nvPr/>
        </p:nvCxnSpPr>
        <p:spPr>
          <a:xfrm>
            <a:off x="5415525" y="2229497"/>
            <a:ext cx="35078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7" name="椭圆 56">
            <a:extLst>
              <a:ext uri="{FF2B5EF4-FFF2-40B4-BE49-F238E27FC236}">
                <a16:creationId xmlns:a16="http://schemas.microsoft.com/office/drawing/2014/main" id="{0A9393AF-7329-4A45-B70D-A82AA36BC034}"/>
              </a:ext>
            </a:extLst>
          </p:cNvPr>
          <p:cNvSpPr/>
          <p:nvPr/>
        </p:nvSpPr>
        <p:spPr>
          <a:xfrm>
            <a:off x="6027566" y="440706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7</a:t>
            </a:r>
          </a:p>
        </p:txBody>
      </p:sp>
      <p:cxnSp>
        <p:nvCxnSpPr>
          <p:cNvPr id="58" name="直线连接符 57">
            <a:extLst>
              <a:ext uri="{FF2B5EF4-FFF2-40B4-BE49-F238E27FC236}">
                <a16:creationId xmlns:a16="http://schemas.microsoft.com/office/drawing/2014/main" id="{C32EA915-7A4A-A742-8772-9C5B52406622}"/>
              </a:ext>
            </a:extLst>
          </p:cNvPr>
          <p:cNvCxnSpPr>
            <a:cxnSpLocks/>
            <a:stCxn id="43" idx="5"/>
            <a:endCxn id="57" idx="0"/>
          </p:cNvCxnSpPr>
          <p:nvPr/>
        </p:nvCxnSpPr>
        <p:spPr>
          <a:xfrm>
            <a:off x="5951046" y="3446282"/>
            <a:ext cx="337777" cy="9607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93285454-6013-1B41-B149-29EC7D2C3018}"/>
              </a:ext>
            </a:extLst>
          </p:cNvPr>
          <p:cNvSpPr txBox="1"/>
          <p:nvPr/>
        </p:nvSpPr>
        <p:spPr>
          <a:xfrm>
            <a:off x="397012" y="5909368"/>
            <a:ext cx="62561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两棵二叉树</a:t>
            </a:r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9BD42451-566C-8F42-9A93-2E4BAD51CD4E}"/>
              </a:ext>
            </a:extLst>
          </p:cNvPr>
          <p:cNvSpPr/>
          <p:nvPr/>
        </p:nvSpPr>
        <p:spPr>
          <a:xfrm>
            <a:off x="10512726" y="339067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/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2BC21796-2608-DB4A-AA1A-A6AFCB9BB9FC}"/>
              </a:ext>
            </a:extLst>
          </p:cNvPr>
          <p:cNvSpPr/>
          <p:nvPr/>
        </p:nvSpPr>
        <p:spPr>
          <a:xfrm>
            <a:off x="9082881" y="158443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/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EB209EE7-57F7-4D41-8475-3D6872B3918C}"/>
              </a:ext>
            </a:extLst>
          </p:cNvPr>
          <p:cNvSpPr/>
          <p:nvPr/>
        </p:nvSpPr>
        <p:spPr>
          <a:xfrm>
            <a:off x="11257017" y="440706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/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8C93930D-FB62-BC4C-8688-8D1C25893DE4}"/>
              </a:ext>
            </a:extLst>
          </p:cNvPr>
          <p:cNvSpPr/>
          <p:nvPr/>
        </p:nvSpPr>
        <p:spPr>
          <a:xfrm>
            <a:off x="8299928" y="55658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/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A973865D-29D4-EE49-A6E7-31EA73DD84AD}"/>
              </a:ext>
            </a:extLst>
          </p:cNvPr>
          <p:cNvSpPr/>
          <p:nvPr/>
        </p:nvSpPr>
        <p:spPr>
          <a:xfrm>
            <a:off x="9805251" y="250481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/>
          </a:p>
        </p:txBody>
      </p: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055657A3-47FD-B243-8683-896933C239EC}"/>
              </a:ext>
            </a:extLst>
          </p:cNvPr>
          <p:cNvCxnSpPr>
            <a:cxnSpLocks/>
            <a:stCxn id="69" idx="5"/>
            <a:endCxn id="71" idx="1"/>
          </p:cNvCxnSpPr>
          <p:nvPr/>
        </p:nvCxnSpPr>
        <p:spPr>
          <a:xfrm>
            <a:off x="10958720" y="3846806"/>
            <a:ext cx="374817" cy="63852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直线连接符 74">
            <a:extLst>
              <a:ext uri="{FF2B5EF4-FFF2-40B4-BE49-F238E27FC236}">
                <a16:creationId xmlns:a16="http://schemas.microsoft.com/office/drawing/2014/main" id="{6068765E-1245-814A-84B1-375F1E14034C}"/>
              </a:ext>
            </a:extLst>
          </p:cNvPr>
          <p:cNvCxnSpPr>
            <a:cxnSpLocks/>
            <a:stCxn id="69" idx="1"/>
            <a:endCxn id="73" idx="5"/>
          </p:cNvCxnSpPr>
          <p:nvPr/>
        </p:nvCxnSpPr>
        <p:spPr>
          <a:xfrm flipH="1" flipV="1">
            <a:off x="10251245" y="2960944"/>
            <a:ext cx="338001" cy="50799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6" name="直线连接符 75">
            <a:extLst>
              <a:ext uri="{FF2B5EF4-FFF2-40B4-BE49-F238E27FC236}">
                <a16:creationId xmlns:a16="http://schemas.microsoft.com/office/drawing/2014/main" id="{D36E89B9-C374-3244-BE9A-8A0991D44D0A}"/>
              </a:ext>
            </a:extLst>
          </p:cNvPr>
          <p:cNvCxnSpPr>
            <a:cxnSpLocks/>
            <a:stCxn id="70" idx="1"/>
            <a:endCxn id="72" idx="5"/>
          </p:cNvCxnSpPr>
          <p:nvPr/>
        </p:nvCxnSpPr>
        <p:spPr>
          <a:xfrm flipH="1" flipV="1">
            <a:off x="8745922" y="1012712"/>
            <a:ext cx="413479" cy="64997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7" name="直线连接符 76">
            <a:extLst>
              <a:ext uri="{FF2B5EF4-FFF2-40B4-BE49-F238E27FC236}">
                <a16:creationId xmlns:a16="http://schemas.microsoft.com/office/drawing/2014/main" id="{15C4AC16-C985-134D-B131-CCD1ED9A9BBB}"/>
              </a:ext>
            </a:extLst>
          </p:cNvPr>
          <p:cNvCxnSpPr>
            <a:cxnSpLocks/>
            <a:stCxn id="70" idx="5"/>
            <a:endCxn id="73" idx="1"/>
          </p:cNvCxnSpPr>
          <p:nvPr/>
        </p:nvCxnSpPr>
        <p:spPr>
          <a:xfrm>
            <a:off x="9528875" y="2040561"/>
            <a:ext cx="352896" cy="54251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8" name="文本框 107">
            <a:extLst>
              <a:ext uri="{FF2B5EF4-FFF2-40B4-BE49-F238E27FC236}">
                <a16:creationId xmlns:a16="http://schemas.microsoft.com/office/drawing/2014/main" id="{E5A281AB-4553-2443-901D-A80D65B75A36}"/>
              </a:ext>
            </a:extLst>
          </p:cNvPr>
          <p:cNvSpPr txBox="1"/>
          <p:nvPr/>
        </p:nvSpPr>
        <p:spPr>
          <a:xfrm>
            <a:off x="7573617" y="5941163"/>
            <a:ext cx="4356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最坏情况的二叉查找树</a:t>
            </a:r>
          </a:p>
        </p:txBody>
      </p:sp>
    </p:spTree>
    <p:extLst>
      <p:ext uri="{BB962C8B-B14F-4D97-AF65-F5344CB8AC3E}">
        <p14:creationId xmlns:p14="http://schemas.microsoft.com/office/powerpoint/2010/main" val="25093496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2466794" y="1268853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zh-CN" dirty="0"/>
              <a:t>A,3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4453802" y="1268852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zh-CN" dirty="0"/>
              <a:t>B,6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2466792" y="4357332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zh-CN" dirty="0"/>
              <a:t>E,1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2466792" y="2826545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zh-CN" dirty="0"/>
              <a:t>D,2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7193813" y="1268849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zh-CN" dirty="0"/>
              <a:t>G,10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6179560" y="2816030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zh-CN" dirty="0"/>
              <a:t>F,5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4453802" y="2826545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zh-CN" dirty="0"/>
              <a:t>C,4</a:t>
            </a:r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181367-25AF-0441-83B6-92CCC482EE53}"/>
              </a:ext>
            </a:extLst>
          </p:cNvPr>
          <p:cNvSpPr txBox="1"/>
          <p:nvPr/>
        </p:nvSpPr>
        <p:spPr>
          <a:xfrm>
            <a:off x="2754792" y="6319784"/>
            <a:ext cx="6314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rgbClr val="0070C0"/>
                </a:solidFill>
              </a:rPr>
              <a:t>通过对图</a:t>
            </a:r>
            <a:r>
              <a:rPr kumimoji="1" lang="en-US" altLang="zh-CN" dirty="0">
                <a:solidFill>
                  <a:srgbClr val="0070C0"/>
                </a:solidFill>
              </a:rPr>
              <a:t>G</a:t>
            </a:r>
            <a:r>
              <a:rPr kumimoji="1" lang="zh-CN" altLang="en-US" dirty="0">
                <a:solidFill>
                  <a:srgbClr val="0070C0"/>
                </a:solidFill>
              </a:rPr>
              <a:t>的后续遍历所编号的反向图</a:t>
            </a:r>
            <a:r>
              <a:rPr kumimoji="1" lang="en-US" altLang="zh-CN" dirty="0">
                <a:solidFill>
                  <a:srgbClr val="0070C0"/>
                </a:solidFill>
              </a:rPr>
              <a:t>Gr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DC0AE937-7200-F84D-917F-6D93C3931826}"/>
              </a:ext>
            </a:extLst>
          </p:cNvPr>
          <p:cNvCxnSpPr>
            <a:cxnSpLocks/>
            <a:stCxn id="4" idx="5"/>
            <a:endCxn id="14" idx="1"/>
          </p:cNvCxnSpPr>
          <p:nvPr/>
        </p:nvCxnSpPr>
        <p:spPr>
          <a:xfrm>
            <a:off x="3204264" y="2006323"/>
            <a:ext cx="1376068" cy="9467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C289379-0749-8D4C-A405-AB6BED94714E}"/>
              </a:ext>
            </a:extLst>
          </p:cNvPr>
          <p:cNvCxnSpPr>
            <a:cxnSpLocks/>
            <a:stCxn id="7" idx="2"/>
            <a:endCxn id="4" idx="6"/>
          </p:cNvCxnSpPr>
          <p:nvPr/>
        </p:nvCxnSpPr>
        <p:spPr>
          <a:xfrm flipH="1">
            <a:off x="3330794" y="1700852"/>
            <a:ext cx="112300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300552AD-6A6D-E345-A0E3-5E4B202DBEE9}"/>
              </a:ext>
            </a:extLst>
          </p:cNvPr>
          <p:cNvCxnSpPr>
            <a:cxnSpLocks/>
            <a:stCxn id="14" idx="0"/>
            <a:endCxn id="7" idx="4"/>
          </p:cNvCxnSpPr>
          <p:nvPr/>
        </p:nvCxnSpPr>
        <p:spPr>
          <a:xfrm flipV="1">
            <a:off x="4885802" y="2132852"/>
            <a:ext cx="0" cy="6936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72205337-60AF-024C-B9AC-B594C0DBE8E3}"/>
              </a:ext>
            </a:extLst>
          </p:cNvPr>
          <p:cNvCxnSpPr>
            <a:cxnSpLocks/>
            <a:stCxn id="81" idx="7"/>
            <a:endCxn id="78" idx="3"/>
          </p:cNvCxnSpPr>
          <p:nvPr/>
        </p:nvCxnSpPr>
        <p:spPr>
          <a:xfrm flipV="1">
            <a:off x="6917030" y="3553499"/>
            <a:ext cx="1417569" cy="9285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C63654-5F39-BF43-B33C-9A7A3F093F34}"/>
              </a:ext>
            </a:extLst>
          </p:cNvPr>
          <p:cNvCxnSpPr>
            <a:cxnSpLocks/>
            <a:stCxn id="13" idx="7"/>
            <a:endCxn id="12" idx="3"/>
          </p:cNvCxnSpPr>
          <p:nvPr/>
        </p:nvCxnSpPr>
        <p:spPr>
          <a:xfrm flipV="1">
            <a:off x="6917030" y="2006319"/>
            <a:ext cx="403313" cy="9362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3BD51E29-51C0-4642-B2D7-6E9C206F4487}"/>
              </a:ext>
            </a:extLst>
          </p:cNvPr>
          <p:cNvCxnSpPr>
            <a:cxnSpLocks/>
            <a:stCxn id="9" idx="0"/>
            <a:endCxn id="11" idx="4"/>
          </p:cNvCxnSpPr>
          <p:nvPr/>
        </p:nvCxnSpPr>
        <p:spPr>
          <a:xfrm flipV="1">
            <a:off x="2898792" y="3690545"/>
            <a:ext cx="0" cy="6667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7A4B1F0-9AAB-2C4E-8EBD-B99A140C6FF2}"/>
              </a:ext>
            </a:extLst>
          </p:cNvPr>
          <p:cNvCxnSpPr>
            <a:cxnSpLocks/>
            <a:stCxn id="11" idx="0"/>
            <a:endCxn id="4" idx="4"/>
          </p:cNvCxnSpPr>
          <p:nvPr/>
        </p:nvCxnSpPr>
        <p:spPr>
          <a:xfrm flipV="1">
            <a:off x="2898792" y="2132853"/>
            <a:ext cx="2" cy="6936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A0A02A6F-ECB6-894A-8221-4F8B00D51F02}"/>
              </a:ext>
            </a:extLst>
          </p:cNvPr>
          <p:cNvCxnSpPr>
            <a:cxnSpLocks/>
            <a:stCxn id="78" idx="1"/>
            <a:endCxn id="12" idx="5"/>
          </p:cNvCxnSpPr>
          <p:nvPr/>
        </p:nvCxnSpPr>
        <p:spPr>
          <a:xfrm flipH="1" flipV="1">
            <a:off x="7931283" y="2006319"/>
            <a:ext cx="403316" cy="9362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A1F7EB5-B9D0-894D-8C93-733946ABFC2E}"/>
              </a:ext>
            </a:extLst>
          </p:cNvPr>
          <p:cNvCxnSpPr>
            <a:cxnSpLocks/>
            <a:stCxn id="9" idx="7"/>
            <a:endCxn id="14" idx="3"/>
          </p:cNvCxnSpPr>
          <p:nvPr/>
        </p:nvCxnSpPr>
        <p:spPr>
          <a:xfrm flipV="1">
            <a:off x="3204262" y="3564015"/>
            <a:ext cx="1376070" cy="9198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6947BA2-74A3-8048-81D6-BCDB50920098}"/>
              </a:ext>
            </a:extLst>
          </p:cNvPr>
          <p:cNvCxnSpPr>
            <a:cxnSpLocks/>
            <a:stCxn id="78" idx="4"/>
            <a:endCxn id="82" idx="0"/>
          </p:cNvCxnSpPr>
          <p:nvPr/>
        </p:nvCxnSpPr>
        <p:spPr>
          <a:xfrm>
            <a:off x="8640069" y="3680029"/>
            <a:ext cx="0" cy="6755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1AAC828F-96AB-744E-8555-7ECB2A3F3CB1}"/>
              </a:ext>
            </a:extLst>
          </p:cNvPr>
          <p:cNvCxnSpPr>
            <a:cxnSpLocks/>
            <a:stCxn id="14" idx="6"/>
            <a:endCxn id="13" idx="2"/>
          </p:cNvCxnSpPr>
          <p:nvPr/>
        </p:nvCxnSpPr>
        <p:spPr>
          <a:xfrm flipV="1">
            <a:off x="5317802" y="3248030"/>
            <a:ext cx="861758" cy="105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23B83BC8-FC7E-0647-81F6-4DCB9298CCC1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>
            <a:off x="3330792" y="3258545"/>
            <a:ext cx="112301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8" name="椭圆 77">
            <a:extLst>
              <a:ext uri="{FF2B5EF4-FFF2-40B4-BE49-F238E27FC236}">
                <a16:creationId xmlns:a16="http://schemas.microsoft.com/office/drawing/2014/main" id="{94F0DC91-B8C2-F645-BAF1-74B55F6D18EB}"/>
              </a:ext>
            </a:extLst>
          </p:cNvPr>
          <p:cNvSpPr/>
          <p:nvPr/>
        </p:nvSpPr>
        <p:spPr>
          <a:xfrm>
            <a:off x="8208069" y="2816029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zh-CN" dirty="0"/>
              <a:t>H,9</a:t>
            </a:r>
            <a:endParaRPr kumimoji="1" lang="zh-CN" altLang="en-US" dirty="0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F63FED62-3819-E546-A34A-C79DBC2D2D09}"/>
              </a:ext>
            </a:extLst>
          </p:cNvPr>
          <p:cNvSpPr/>
          <p:nvPr/>
        </p:nvSpPr>
        <p:spPr>
          <a:xfrm>
            <a:off x="6179560" y="4355568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zh-CN" dirty="0"/>
              <a:t>J,8</a:t>
            </a:r>
            <a:endParaRPr kumimoji="1" lang="zh-CN" altLang="en-US" dirty="0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47EE0488-AA7F-C64D-9A0E-FFD7BAFB7909}"/>
              </a:ext>
            </a:extLst>
          </p:cNvPr>
          <p:cNvSpPr/>
          <p:nvPr/>
        </p:nvSpPr>
        <p:spPr>
          <a:xfrm>
            <a:off x="8208069" y="4355568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zh-CN" dirty="0"/>
              <a:t>I,7</a:t>
            </a:r>
            <a:endParaRPr kumimoji="1" lang="zh-CN" altLang="en-US" dirty="0"/>
          </a:p>
        </p:txBody>
      </p:sp>
      <p:cxnSp>
        <p:nvCxnSpPr>
          <p:cNvPr id="88" name="直线箭头连接符 87">
            <a:extLst>
              <a:ext uri="{FF2B5EF4-FFF2-40B4-BE49-F238E27FC236}">
                <a16:creationId xmlns:a16="http://schemas.microsoft.com/office/drawing/2014/main" id="{D695B63A-80A3-9841-A855-F8EF006602BC}"/>
              </a:ext>
            </a:extLst>
          </p:cNvPr>
          <p:cNvCxnSpPr>
            <a:cxnSpLocks/>
            <a:stCxn id="82" idx="2"/>
            <a:endCxn id="81" idx="6"/>
          </p:cNvCxnSpPr>
          <p:nvPr/>
        </p:nvCxnSpPr>
        <p:spPr>
          <a:xfrm flipH="1">
            <a:off x="7043560" y="4787568"/>
            <a:ext cx="11645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0" name="直线箭头连接符 89">
            <a:extLst>
              <a:ext uri="{FF2B5EF4-FFF2-40B4-BE49-F238E27FC236}">
                <a16:creationId xmlns:a16="http://schemas.microsoft.com/office/drawing/2014/main" id="{418AFA84-ECE1-5842-BE1B-B074E327198E}"/>
              </a:ext>
            </a:extLst>
          </p:cNvPr>
          <p:cNvCxnSpPr>
            <a:cxnSpLocks/>
            <a:stCxn id="13" idx="1"/>
            <a:endCxn id="7" idx="5"/>
          </p:cNvCxnSpPr>
          <p:nvPr/>
        </p:nvCxnSpPr>
        <p:spPr>
          <a:xfrm flipH="1" flipV="1">
            <a:off x="5191272" y="2006322"/>
            <a:ext cx="1114818" cy="9362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8" name="直线箭头连接符 97">
            <a:extLst>
              <a:ext uri="{FF2B5EF4-FFF2-40B4-BE49-F238E27FC236}">
                <a16:creationId xmlns:a16="http://schemas.microsoft.com/office/drawing/2014/main" id="{CEF463D6-3EB0-8348-B72C-CDB2A4566823}"/>
              </a:ext>
            </a:extLst>
          </p:cNvPr>
          <p:cNvCxnSpPr>
            <a:cxnSpLocks/>
            <a:stCxn id="13" idx="6"/>
            <a:endCxn id="78" idx="2"/>
          </p:cNvCxnSpPr>
          <p:nvPr/>
        </p:nvCxnSpPr>
        <p:spPr>
          <a:xfrm flipV="1">
            <a:off x="7043560" y="3248029"/>
            <a:ext cx="116450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067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AB0C36D0-CB69-DF4B-9908-1E90134062FA}"/>
              </a:ext>
            </a:extLst>
          </p:cNvPr>
          <p:cNvSpPr/>
          <p:nvPr/>
        </p:nvSpPr>
        <p:spPr>
          <a:xfrm>
            <a:off x="2978499" y="127768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F5D10D65-C399-EA4E-941D-7DEEDC00F83A}"/>
              </a:ext>
            </a:extLst>
          </p:cNvPr>
          <p:cNvSpPr/>
          <p:nvPr/>
        </p:nvSpPr>
        <p:spPr>
          <a:xfrm>
            <a:off x="2181721" y="241621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778BE1AF-15AC-EC45-89BB-562ED4FB78D8}"/>
              </a:ext>
            </a:extLst>
          </p:cNvPr>
          <p:cNvSpPr/>
          <p:nvPr/>
        </p:nvSpPr>
        <p:spPr>
          <a:xfrm>
            <a:off x="3752087" y="238044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304E3F85-DB7C-6F4A-93D1-EA90C313A2FA}"/>
              </a:ext>
            </a:extLst>
          </p:cNvPr>
          <p:cNvSpPr/>
          <p:nvPr/>
        </p:nvSpPr>
        <p:spPr>
          <a:xfrm>
            <a:off x="1586340" y="365103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7773B775-2622-3445-9ECA-3718CD430D11}"/>
              </a:ext>
            </a:extLst>
          </p:cNvPr>
          <p:cNvSpPr/>
          <p:nvPr/>
        </p:nvSpPr>
        <p:spPr>
          <a:xfrm>
            <a:off x="2717242" y="363299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C8284A66-C812-034F-B5E9-38F8789C0AD5}"/>
              </a:ext>
            </a:extLst>
          </p:cNvPr>
          <p:cNvCxnSpPr>
            <a:cxnSpLocks/>
            <a:stCxn id="2" idx="5"/>
            <a:endCxn id="4" idx="1"/>
          </p:cNvCxnSpPr>
          <p:nvPr/>
        </p:nvCxnSpPr>
        <p:spPr>
          <a:xfrm>
            <a:off x="3424493" y="1733816"/>
            <a:ext cx="404114" cy="7248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67E570D0-AFE9-614E-9C9B-D7FFE76E8FC8}"/>
              </a:ext>
            </a:extLst>
          </p:cNvPr>
          <p:cNvCxnSpPr>
            <a:cxnSpLocks/>
            <a:stCxn id="2" idx="3"/>
            <a:endCxn id="3" idx="7"/>
          </p:cNvCxnSpPr>
          <p:nvPr/>
        </p:nvCxnSpPr>
        <p:spPr>
          <a:xfrm flipH="1">
            <a:off x="2627715" y="1733816"/>
            <a:ext cx="427304" cy="76065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C4235924-3585-E249-B2EF-9E4EA1E44BC5}"/>
              </a:ext>
            </a:extLst>
          </p:cNvPr>
          <p:cNvCxnSpPr>
            <a:cxnSpLocks/>
            <a:stCxn id="3" idx="3"/>
            <a:endCxn id="5" idx="0"/>
          </p:cNvCxnSpPr>
          <p:nvPr/>
        </p:nvCxnSpPr>
        <p:spPr>
          <a:xfrm flipH="1">
            <a:off x="1847597" y="2872342"/>
            <a:ext cx="410644" cy="7786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D3E666A7-C5A1-DD41-A48D-1D3CAE1AF7ED}"/>
              </a:ext>
            </a:extLst>
          </p:cNvPr>
          <p:cNvCxnSpPr>
            <a:cxnSpLocks/>
            <a:stCxn id="3" idx="5"/>
            <a:endCxn id="6" idx="0"/>
          </p:cNvCxnSpPr>
          <p:nvPr/>
        </p:nvCxnSpPr>
        <p:spPr>
          <a:xfrm>
            <a:off x="2627715" y="2872342"/>
            <a:ext cx="350784" cy="76065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F9A0316A-6DCA-4347-AA4A-1CE414385B25}"/>
              </a:ext>
            </a:extLst>
          </p:cNvPr>
          <p:cNvSpPr txBox="1"/>
          <p:nvPr/>
        </p:nvSpPr>
        <p:spPr>
          <a:xfrm>
            <a:off x="1358987" y="5611031"/>
            <a:ext cx="3361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二叉树的查找过程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B61FFBB-F876-B246-9C27-9E8312EDE702}"/>
              </a:ext>
            </a:extLst>
          </p:cNvPr>
          <p:cNvSpPr txBox="1"/>
          <p:nvPr/>
        </p:nvSpPr>
        <p:spPr>
          <a:xfrm>
            <a:off x="3379304" y="5367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590476D8-34F2-C044-ABF8-6E4E3836FE48}"/>
              </a:ext>
            </a:extLst>
          </p:cNvPr>
          <p:cNvSpPr/>
          <p:nvPr/>
        </p:nvSpPr>
        <p:spPr>
          <a:xfrm>
            <a:off x="8300136" y="97472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1810C89C-8789-2642-BB75-341A6CC0419B}"/>
              </a:ext>
            </a:extLst>
          </p:cNvPr>
          <p:cNvSpPr/>
          <p:nvPr/>
        </p:nvSpPr>
        <p:spPr>
          <a:xfrm>
            <a:off x="7503358" y="211324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08E324E8-DBE2-EC4B-AA26-FC2F114AB041}"/>
              </a:ext>
            </a:extLst>
          </p:cNvPr>
          <p:cNvSpPr/>
          <p:nvPr/>
        </p:nvSpPr>
        <p:spPr>
          <a:xfrm>
            <a:off x="9073724" y="207747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2B23875B-E3CE-9743-928A-5081D8368476}"/>
              </a:ext>
            </a:extLst>
          </p:cNvPr>
          <p:cNvSpPr/>
          <p:nvPr/>
        </p:nvSpPr>
        <p:spPr>
          <a:xfrm>
            <a:off x="6907977" y="334807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A7D1CCE5-6924-0D47-BE54-A6944C9C0114}"/>
              </a:ext>
            </a:extLst>
          </p:cNvPr>
          <p:cNvSpPr/>
          <p:nvPr/>
        </p:nvSpPr>
        <p:spPr>
          <a:xfrm>
            <a:off x="8038879" y="333003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/>
          </a:p>
        </p:txBody>
      </p: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5B9EB8E8-D455-9140-A3EF-D3D3DE3E90F8}"/>
              </a:ext>
            </a:extLst>
          </p:cNvPr>
          <p:cNvCxnSpPr>
            <a:cxnSpLocks/>
            <a:stCxn id="13" idx="5"/>
            <a:endCxn id="15" idx="1"/>
          </p:cNvCxnSpPr>
          <p:nvPr/>
        </p:nvCxnSpPr>
        <p:spPr>
          <a:xfrm>
            <a:off x="8746130" y="1430850"/>
            <a:ext cx="404114" cy="7248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E1DA0E8B-BBB2-A44B-B8D9-EF8D70F9EDCB}"/>
              </a:ext>
            </a:extLst>
          </p:cNvPr>
          <p:cNvCxnSpPr>
            <a:cxnSpLocks/>
            <a:stCxn id="13" idx="3"/>
            <a:endCxn id="14" idx="7"/>
          </p:cNvCxnSpPr>
          <p:nvPr/>
        </p:nvCxnSpPr>
        <p:spPr>
          <a:xfrm flipH="1">
            <a:off x="7949352" y="1430850"/>
            <a:ext cx="427304" cy="76065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98B37CA9-F96E-8B47-95A9-413F404CEAAC}"/>
              </a:ext>
            </a:extLst>
          </p:cNvPr>
          <p:cNvCxnSpPr>
            <a:cxnSpLocks/>
            <a:stCxn id="14" idx="3"/>
            <a:endCxn id="16" idx="0"/>
          </p:cNvCxnSpPr>
          <p:nvPr/>
        </p:nvCxnSpPr>
        <p:spPr>
          <a:xfrm flipH="1">
            <a:off x="7169234" y="2569376"/>
            <a:ext cx="410644" cy="7786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09F6A1A7-1794-F548-AC40-8E7F6A76CD41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7949352" y="2569376"/>
            <a:ext cx="350784" cy="76065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18790F2A-C526-6044-9653-364B355F9CB8}"/>
              </a:ext>
            </a:extLst>
          </p:cNvPr>
          <p:cNvSpPr txBox="1"/>
          <p:nvPr/>
        </p:nvSpPr>
        <p:spPr>
          <a:xfrm>
            <a:off x="5583440" y="6053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E9BA0D1B-E30E-7148-B2AB-4297EA6527CC}"/>
              </a:ext>
            </a:extLst>
          </p:cNvPr>
          <p:cNvSpPr/>
          <p:nvPr/>
        </p:nvSpPr>
        <p:spPr>
          <a:xfrm>
            <a:off x="8822650" y="455057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/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D67D5882-9B47-5742-AFB0-64F3195B1CBA}"/>
              </a:ext>
            </a:extLst>
          </p:cNvPr>
          <p:cNvCxnSpPr>
            <a:cxnSpLocks/>
            <a:stCxn id="17" idx="5"/>
            <a:endCxn id="23" idx="1"/>
          </p:cNvCxnSpPr>
          <p:nvPr/>
        </p:nvCxnSpPr>
        <p:spPr>
          <a:xfrm>
            <a:off x="8484873" y="3786161"/>
            <a:ext cx="414297" cy="84267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1644A891-92EF-7147-9244-4A2B14D410F1}"/>
              </a:ext>
            </a:extLst>
          </p:cNvPr>
          <p:cNvSpPr txBox="1"/>
          <p:nvPr/>
        </p:nvSpPr>
        <p:spPr>
          <a:xfrm>
            <a:off x="5500813" y="5611030"/>
            <a:ext cx="5247861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二叉树的插入过程</a:t>
            </a:r>
          </a:p>
        </p:txBody>
      </p:sp>
    </p:spTree>
    <p:extLst>
      <p:ext uri="{BB962C8B-B14F-4D97-AF65-F5344CB8AC3E}">
        <p14:creationId xmlns:p14="http://schemas.microsoft.com/office/powerpoint/2010/main" val="1159498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5949</TotalTime>
  <Words>2368</Words>
  <Application>Microsoft Macintosh PowerPoint</Application>
  <PresentationFormat>宽屏</PresentationFormat>
  <Paragraphs>1560</Paragraphs>
  <Slides>80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80</vt:i4>
      </vt:variant>
    </vt:vector>
  </HeadingPairs>
  <TitlesOfParts>
    <vt:vector size="84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642</cp:revision>
  <dcterms:created xsi:type="dcterms:W3CDTF">2020-11-25T09:44:09Z</dcterms:created>
  <dcterms:modified xsi:type="dcterms:W3CDTF">2021-01-22T04:13:34Z</dcterms:modified>
</cp:coreProperties>
</file>